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3.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8.xml" ContentType="application/vnd.openxmlformats-officedocument.drawingml.chart+xml"/>
  <Override PartName="/ppt/charts/chart19.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0" r:id="rId5"/>
    <p:sldMasterId id="2147483723" r:id="rId6"/>
    <p:sldMasterId id="2147484092" r:id="rId7"/>
    <p:sldMasterId id="2147484007" r:id="rId8"/>
    <p:sldMasterId id="2147483773" r:id="rId9"/>
    <p:sldMasterId id="2147483854" r:id="rId10"/>
    <p:sldMasterId id="2147483666" r:id="rId11"/>
    <p:sldMasterId id="2147483936" r:id="rId12"/>
    <p:sldMasterId id="2147483781" r:id="rId13"/>
  </p:sldMasterIdLst>
  <p:notesMasterIdLst>
    <p:notesMasterId r:id="rId45"/>
  </p:notesMasterIdLst>
  <p:handoutMasterIdLst>
    <p:handoutMasterId r:id="rId46"/>
  </p:handoutMasterIdLst>
  <p:sldIdLst>
    <p:sldId id="468" r:id="rId14"/>
    <p:sldId id="476" r:id="rId15"/>
    <p:sldId id="384" r:id="rId16"/>
    <p:sldId id="477" r:id="rId17"/>
    <p:sldId id="479" r:id="rId18"/>
    <p:sldId id="490" r:id="rId19"/>
    <p:sldId id="480" r:id="rId20"/>
    <p:sldId id="481" r:id="rId21"/>
    <p:sldId id="715" r:id="rId22"/>
    <p:sldId id="716" r:id="rId23"/>
    <p:sldId id="717" r:id="rId24"/>
    <p:sldId id="495" r:id="rId25"/>
    <p:sldId id="482" r:id="rId26"/>
    <p:sldId id="483" r:id="rId27"/>
    <p:sldId id="497" r:id="rId28"/>
    <p:sldId id="499" r:id="rId29"/>
    <p:sldId id="501" r:id="rId30"/>
    <p:sldId id="484" r:id="rId31"/>
    <p:sldId id="504" r:id="rId32"/>
    <p:sldId id="722" r:id="rId33"/>
    <p:sldId id="714" r:id="rId34"/>
    <p:sldId id="491" r:id="rId35"/>
    <p:sldId id="401" r:id="rId36"/>
    <p:sldId id="581" r:id="rId37"/>
    <p:sldId id="723" r:id="rId38"/>
    <p:sldId id="570" r:id="rId39"/>
    <p:sldId id="713" r:id="rId40"/>
    <p:sldId id="492" r:id="rId41"/>
    <p:sldId id="488" r:id="rId42"/>
    <p:sldId id="487" r:id="rId43"/>
    <p:sldId id="463" r:id="rId44"/>
  </p:sldIdLst>
  <p:sldSz cx="12192000" cy="6858000"/>
  <p:notesSz cx="6858000" cy="9144000"/>
  <p:embeddedFontLst>
    <p:embeddedFont>
      <p:font typeface="Calibri" panose="020F0502020204030204" pitchFamily="34" charset="0"/>
      <p:regular r:id="rId47"/>
      <p:bold r:id="rId48"/>
      <p:italic r:id="rId49"/>
      <p:boldItalic r:id="rId50"/>
    </p:embeddedFont>
    <p:embeddedFont>
      <p:font typeface="Jacobs Chronos" panose="020B0603030503030204" pitchFamily="34" charset="0"/>
      <p:regular r:id="rId51"/>
      <p:bold r:id="rId52"/>
      <p:italic r:id="rId53"/>
      <p:boldItalic r:id="rId54"/>
    </p:embeddedFont>
    <p:embeddedFont>
      <p:font typeface="Jacobs Chronos Light" panose="020B0403030503030204" pitchFamily="34" charset="0"/>
      <p:regular r:id="rId55"/>
      <p:italic r:id="rId56"/>
    </p:embeddedFont>
    <p:embeddedFont>
      <p:font typeface="Open Sans" panose="020B0606030504020204" pitchFamily="34" charset="0"/>
      <p:regular r:id="rId57"/>
      <p:bold r:id="rId58"/>
      <p:italic r:id="rId59"/>
      <p:boldItalic r:id="rId60"/>
    </p:embeddedFont>
    <p:embeddedFont>
      <p:font typeface="Open Sans SemiBold" panose="020B0706030804020204" pitchFamily="34" charset="0"/>
      <p:bold r:id="rId61"/>
      <p:boldItalic r:id="rId62"/>
    </p:embeddedFont>
    <p:embeddedFont>
      <p:font typeface="Verdana" panose="020B060403050404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C27"/>
    <a:srgbClr val="FF4964"/>
    <a:srgbClr val="0A7DFF"/>
    <a:srgbClr val="231EDC"/>
    <a:srgbClr val="A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1 (accent &amp;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firstRow>
      <a:tcTxStyle b="on">
        <a:fontRef idx="major">
          <a:prstClr val="black"/>
        </a:fontRef>
        <a:schemeClr val="lt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tblStyle>
  <a:tblStyle styleId="{BFCAF012-7E69-4072-AFDE-7F0A5DE60C18}" styleName="Jacobs Table 2 (accent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accent4"/>
          </a:solidFill>
        </a:fill>
      </a:tcStyle>
    </a:firstRow>
  </a:tblStyle>
  <a:tblStyle styleId="{BA5BF62F-6942-4ACC-8B22-EBB1B419A3F8}" styleName="Jacobs Table 2 (primary themes)">
    <a:wholeTbl>
      <a:tcTxStyle b="off">
        <a:fontRef idx="major">
          <a:prstClr val="black"/>
        </a:fontRef>
        <a:schemeClr val="dk1"/>
      </a:tcTxStyle>
      <a:tcStyle>
        <a:tcBdr>
          <a:left>
            <a:ln w="0" cmpd="sng">
              <a:solidFill>
                <a:schemeClr val="bg2"/>
              </a:solidFill>
            </a:ln>
          </a:left>
          <a:right>
            <a:ln w="0" cmpd="sng">
              <a:solidFill>
                <a:schemeClr val="bg2"/>
              </a:solidFill>
            </a:ln>
          </a:right>
          <a:top>
            <a:ln w="0" cmpd="sng">
              <a:solidFill>
                <a:schemeClr val="bg2"/>
              </a:solidFill>
            </a:ln>
          </a:top>
          <a:bottom>
            <a:ln w="12700" cmpd="sng">
              <a:solidFill>
                <a:schemeClr val="bg2"/>
              </a:solidFill>
            </a:ln>
          </a:bottom>
          <a:insideH>
            <a:ln w="0" cmpd="sng">
              <a:solidFill>
                <a:schemeClr val="bg2"/>
              </a:solidFill>
            </a:ln>
          </a:insideH>
          <a:insideV>
            <a:ln w="12700" cmpd="sng">
              <a:solidFill>
                <a:schemeClr val="bg2"/>
              </a:solidFill>
            </a:ln>
          </a:insideV>
        </a:tcBdr>
        <a:fill>
          <a:noFill/>
        </a:fill>
      </a:tcStyle>
    </a:wholeTbl>
    <a:band2H>
      <a:tcTxStyle/>
      <a:tcStyle>
        <a:tcBdr>
          <a:left>
            <a:ln w="0" cmpd="sng">
              <a:solidFill>
                <a:schemeClr val="bg1"/>
              </a:solidFill>
            </a:ln>
          </a:left>
          <a:right>
            <a:ln w="0" cmpd="sng">
              <a:solidFill>
                <a:schemeClr val="bg1"/>
              </a:solidFill>
            </a:ln>
          </a:right>
          <a:top>
            <a:ln w="0" cmpd="sng">
              <a:solidFill>
                <a:schemeClr val="bg1"/>
              </a:solidFill>
            </a:ln>
          </a:top>
          <a:bottom>
            <a:ln w="0" cmpd="sng">
              <a:solidFill>
                <a:schemeClr val="bg1"/>
              </a:solidFill>
            </a:ln>
          </a:bottom>
          <a:insideH>
            <a:ln w="0" cmpd="sng">
              <a:solidFill>
                <a:schemeClr val="bg1"/>
              </a:solidFill>
            </a:ln>
          </a:insideH>
          <a:insideV>
            <a:ln w="12700" cmpd="sng">
              <a:solidFill>
                <a:schemeClr val="bg1"/>
              </a:solidFill>
            </a:ln>
          </a:insideV>
        </a:tcBdr>
        <a:fill>
          <a:solidFill>
            <a:schemeClr val="bg2"/>
          </a:solidFill>
        </a:fill>
      </a:tcStyle>
    </a:band2H>
    <a:firstCol>
      <a:tcTxStyle b="on">
        <a:fontRef idx="major">
          <a:prstClr val="black"/>
        </a:fontRef>
        <a:schemeClr val="lt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0" cmpd="sng">
              <a:solidFill>
                <a:schemeClr val="lt1"/>
              </a:solidFill>
            </a:ln>
          </a:insideV>
        </a:tcBdr>
        <a:fill>
          <a:solidFill>
            <a:schemeClr val="accent1"/>
          </a:solidFill>
        </a:fill>
      </a:tcStyle>
    </a:firstCol>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lt1"/>
              </a:solidFill>
            </a:ln>
          </a:top>
          <a:bottom>
            <a:ln w="12700" cmpd="sng">
              <a:solidFill>
                <a:schemeClr val="lt1"/>
              </a:solidFill>
            </a:ln>
          </a:bottom>
          <a:insideH>
            <a:ln w="0" cmpd="sng">
              <a:solidFill>
                <a:schemeClr val="accent4"/>
              </a:solidFill>
            </a:ln>
          </a:insideH>
          <a:insideV>
            <a:ln w="12700" cmpd="sng">
              <a:solidFill>
                <a:schemeClr val="lt1"/>
              </a:solidFill>
            </a:ln>
          </a:insideV>
        </a:tcBdr>
        <a:fill>
          <a:solidFill>
            <a:schemeClr val="dk1"/>
          </a:solidFill>
        </a:fill>
      </a:tcStyle>
    </a:firstRow>
  </a:tblStyle>
  <a:tblStyle styleId="{B1232FDD-9FA7-48EA-B9EF-A92EB47FDDB2}" styleName="Jacobs Table 3 (accent themes)">
    <a:wholeTbl>
      <a:tcTxStyle b="off">
        <a:fontRef idx="major">
          <a:prstClr val="black"/>
        </a:fontRef>
        <a:schemeClr val="dk1"/>
      </a:tcTxStyle>
      <a:tcStyle>
        <a:tcBdr>
          <a:left>
            <a:ln w="0" cmpd="sng">
              <a:solidFill>
                <a:schemeClr val="accent3"/>
              </a:solidFill>
            </a:ln>
          </a:left>
          <a:right>
            <a:ln w="0" cmpd="sng">
              <a:solidFill>
                <a:schemeClr val="accent3"/>
              </a:solidFill>
            </a:ln>
          </a:right>
          <a:top>
            <a:ln w="0" cmpd="sng">
              <a:solidFill>
                <a:schemeClr val="accent3"/>
              </a:solidFill>
            </a:ln>
          </a:top>
          <a:bottom>
            <a:ln w="12700" cmpd="sng">
              <a:solidFill>
                <a:schemeClr val="accent3"/>
              </a:solidFill>
            </a:ln>
          </a:bottom>
          <a:insideH>
            <a:ln w="0" cmpd="sng">
              <a:solidFill>
                <a:schemeClr val="accent3"/>
              </a:solidFill>
            </a:ln>
          </a:insideH>
          <a:insideV>
            <a:ln w="12700" cmpd="sng">
              <a:solidFill>
                <a:schemeClr val="accent3"/>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solidFill>
        </a:fill>
      </a:tcStyle>
    </a:band1H>
    <a:firstRow>
      <a:tcTxStyle b="on">
        <a:fontRef idx="major">
          <a:prstClr val="black"/>
        </a:fontRef>
        <a:schemeClr val="lt1"/>
      </a:tcTxStyle>
      <a:tcStyle>
        <a:tcBdr>
          <a:left>
            <a:ln w="0" cmpd="sng">
              <a:solidFill>
                <a:schemeClr val="accent4"/>
              </a:solidFill>
            </a:ln>
          </a:left>
          <a:right>
            <a:ln w="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solidFill>
        </a:fill>
      </a:tcStyle>
    </a:firstRow>
  </a:tblStyle>
  <a:tblStyle styleId="{54145A0A-0414-487F-9532-D67FCEE1F73A}" styleName="Jacobs Table 3 (primary themes)">
    <a:wholeTbl>
      <a:tcTxStyle b="off">
        <a:fontRef idx="maj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bg2"/>
          </a:solidFill>
        </a:fill>
      </a:tcStyle>
    </a:band1H>
    <a:firstRow>
      <a:tcTxStyle b="on">
        <a:fontRef idx="major">
          <a:prstClr val="black"/>
        </a:fontRef>
        <a:schemeClr val="lt1"/>
      </a:tcTxStyle>
      <a:tcStyle>
        <a:tcBdr>
          <a:left>
            <a:ln w="0" cmpd="sng">
              <a:solidFill>
                <a:schemeClr val="accent1"/>
              </a:solidFill>
            </a:ln>
          </a:left>
          <a:right>
            <a:ln w="0" cmpd="sng">
              <a:solidFill>
                <a:schemeClr val="accent1"/>
              </a:solidFill>
            </a:ln>
          </a:right>
          <a:top>
            <a:ln w="0" cmpd="sng">
              <a:solidFill>
                <a:schemeClr val="accent1"/>
              </a:solidFill>
            </a:ln>
          </a:top>
          <a:bottom>
            <a:ln w="0" cmpd="sng">
              <a:solidFill>
                <a:schemeClr val="accent1"/>
              </a:solidFill>
            </a:ln>
          </a:bottom>
          <a:insideH>
            <a:ln w="0" cmpd="sng">
              <a:solidFill>
                <a:schemeClr val="accent1"/>
              </a:solidFill>
            </a:ln>
          </a:insideH>
          <a:insideV>
            <a:ln w="12700" cmpd="sng">
              <a:solidFill>
                <a:schemeClr val="lt1"/>
              </a:solid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58" autoAdjust="0"/>
  </p:normalViewPr>
  <p:slideViewPr>
    <p:cSldViewPr snapToGrid="0">
      <p:cViewPr varScale="1">
        <p:scale>
          <a:sx n="70" d="100"/>
          <a:sy n="70" d="100"/>
        </p:scale>
        <p:origin x="1123"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Master" Target="slideMasters/slideMaster1.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Master" Target="slideMasters/slideMaster6.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handoutMaster" Target="handoutMasters/handout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oleObject" Target="file:///C:\Users\Jared\OneDrive%20-%20OptVantage%20Ltd\Relationships\Clients\WaterCare\Projects\2021-Waikato%20WTP%20RW%20and%20FW%20PS%20Controls%20Investigation\2-Analysis\HODA%20-%20Waikato%20WTP%20-%20RWPS%20(2022-04-06)%20-%20Master%20D2.xlsm" TargetMode="External"/><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ared\OneDrive%20-%20OptVantage\Relationships\1-WaterCare\Projects\2017-MWWTP%20Blowers%20Investigation\4-Deliverables\RC%20Control%20Performance.xlsx"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ared\OneDrive%20-%20OptVantage\Relationships\1-WaterCare\Projects\2017-MWWTP%20Blowers%20Investigation\4-Deliverables\RC%20Control%20Performance.xlsx" TargetMode="External"/><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ared\OneDrive%20-%20OptVantage\Relationships\1-WaterCare\Projects\2017-MWWTP%20Blowers%20Investigation\4-Deliverables\RC%20Control%20Performance.xlsx" TargetMode="External"/><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ared\OneDrive%20-%20OptVantage\Relationships\1-WaterCare\Projects\2017-MWWTP%20Blowers%20Investigation\4-Deliverables\RC%20Control%20Performance.xlsx" TargetMode="External"/><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ared\Desktop\DCA%20-%20STONE%20FWP4.xlsx" TargetMode="External"/><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ared\OneDrive%20-%20OptVantage%20Ltd\Relationships\Clients\WaterCare\Projects\2021-Waikato%20WTP%20RW%20and%20FW%20PS%20Controls%20Investigation\2-Analysis\HODA%20-%20Waikato%20WTP%20-%20RWPS%20(2022-04-06)%20-%20Master%20D2.xlsm" TargetMode="External"/><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ared\OneDrive%20-%20OptVantage%20Ltd\Relationships\Clients\WaterCare\Projects\2021-Waikato%20WTP%20RW%20and%20FW%20PS%20Controls%20Investigation\2-Analysis\HODA%20-%20Waikato%20WTP%20-%20RWPS%20(2022-04-06)%20-%20Master%20D2.xlsm" TargetMode="External"/><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9.xml.rels><?xml version="1.0" encoding="UTF-8" standalone="yes"?>
<Relationships xmlns="http://schemas.openxmlformats.org/package/2006/relationships"><Relationship Id="rId3" Type="http://schemas.openxmlformats.org/officeDocument/2006/relationships/oleObject" Target="file:///C:\Users\Jared\OneDrive%20-%20OptVantage%20Ltd\Relationships\Clients\WaterCare\Projects\2021-Waikato%20WTP%20RW%20and%20FW%20PS%20Controls%20Investigation\2-Analysis\HODA%20-%20Waikato%20WTP%20-%20RWPS%20(2022-04-06)%20-%20Master%20D2.xlsm"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0.xml.rels><?xml version="1.0" encoding="UTF-8" standalone="yes"?>
<Relationships xmlns="http://schemas.openxmlformats.org/package/2006/relationships"><Relationship Id="rId3" Type="http://schemas.openxmlformats.org/officeDocument/2006/relationships/oleObject" Target="file:///C:\Users\Jared\Desktop\DCA%20-%20STONE%20FWP4.xlsx" TargetMode="External"/><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file:///C:\Users\Jared\Desktop\UV%203-6%20Comparison.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red\Desktop\MWWTP%20UV%20Desktop\UV%20Power%20Analysis.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Jared\OneDrive%20-%20OptVantage%20Ltd\Relationships\Clients\WaterCare\Projects\2021-Waikato%20WTP%20RW%20and%20FW%20PS%20Controls%20Investigation\2-Analysis\HODA%20-%20Waikato%20WTP%20-%20TWPS%20(2022-04-06)%20-%20Master%20D1.xlsm"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NZ" sz="1800"/>
              <a:t>FWPS Operating Duty</a:t>
            </a:r>
          </a:p>
        </c:rich>
      </c:tx>
      <c:overlay val="0"/>
      <c:spPr>
        <a:noFill/>
        <a:ln>
          <a:noFill/>
        </a:ln>
        <a:effectLst/>
      </c:spPr>
    </c:title>
    <c:autoTitleDeleted val="0"/>
    <c:view3D>
      <c:rotX val="20"/>
      <c:rotY val="26"/>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950321033885386E-2"/>
          <c:y val="8.1152822286483878E-2"/>
          <c:w val="0.91818607522465712"/>
          <c:h val="0.85836192599818828"/>
        </c:manualLayout>
      </c:layout>
      <c:surface3DChart>
        <c:wireframe val="0"/>
        <c:ser>
          <c:idx val="0"/>
          <c:order val="0"/>
          <c:tx>
            <c:strRef>
              <c:f>'OWTP-FWPS_HODA'!$CD$3</c:f>
              <c:strCache>
                <c:ptCount val="1"/>
                <c:pt idx="0">
                  <c:v>85</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'OWTP-FWPS_HODA'!$CD$4:$CD$154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2</c:v>
                </c:pt>
                <c:pt idx="47">
                  <c:v>8</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0-278D-4ECF-BD11-02A0DC1EF41F}"/>
            </c:ext>
          </c:extLst>
        </c:ser>
        <c:ser>
          <c:idx val="1"/>
          <c:order val="1"/>
          <c:tx>
            <c:strRef>
              <c:f>'OWTP-FWPS_HODA'!$CE$3</c:f>
              <c:strCache>
                <c:ptCount val="1"/>
                <c:pt idx="0">
                  <c:v>85.2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'OWTP-FWPS_HODA'!$CE$4:$CE$154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pt idx="30">
                  <c:v>0</c:v>
                </c:pt>
                <c:pt idx="31">
                  <c:v>0</c:v>
                </c:pt>
                <c:pt idx="32">
                  <c:v>0</c:v>
                </c:pt>
                <c:pt idx="33">
                  <c:v>1</c:v>
                </c:pt>
                <c:pt idx="34">
                  <c:v>0</c:v>
                </c:pt>
                <c:pt idx="35">
                  <c:v>0</c:v>
                </c:pt>
                <c:pt idx="36">
                  <c:v>0</c:v>
                </c:pt>
                <c:pt idx="37">
                  <c:v>0</c:v>
                </c:pt>
                <c:pt idx="38">
                  <c:v>0</c:v>
                </c:pt>
                <c:pt idx="39">
                  <c:v>1</c:v>
                </c:pt>
                <c:pt idx="40">
                  <c:v>0</c:v>
                </c:pt>
                <c:pt idx="41">
                  <c:v>0</c:v>
                </c:pt>
                <c:pt idx="42">
                  <c:v>0</c:v>
                </c:pt>
                <c:pt idx="43">
                  <c:v>0</c:v>
                </c:pt>
                <c:pt idx="44">
                  <c:v>0</c:v>
                </c:pt>
                <c:pt idx="45">
                  <c:v>3</c:v>
                </c:pt>
                <c:pt idx="46">
                  <c:v>3</c:v>
                </c:pt>
                <c:pt idx="47">
                  <c:v>1</c:v>
                </c:pt>
                <c:pt idx="48">
                  <c:v>9</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1-278D-4ECF-BD11-02A0DC1EF41F}"/>
            </c:ext>
          </c:extLst>
        </c:ser>
        <c:ser>
          <c:idx val="2"/>
          <c:order val="2"/>
          <c:tx>
            <c:strRef>
              <c:f>'OWTP-FWPS_HODA'!$CF$3</c:f>
              <c:strCache>
                <c:ptCount val="1"/>
                <c:pt idx="0">
                  <c:v>85.4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'OWTP-FWPS_HODA'!$CF$4:$CF$154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2</c:v>
                </c:pt>
                <c:pt idx="45">
                  <c:v>4</c:v>
                </c:pt>
                <c:pt idx="46">
                  <c:v>2</c:v>
                </c:pt>
                <c:pt idx="47">
                  <c:v>1</c:v>
                </c:pt>
                <c:pt idx="48">
                  <c:v>1</c:v>
                </c:pt>
                <c:pt idx="49">
                  <c:v>7</c:v>
                </c:pt>
                <c:pt idx="50">
                  <c:v>0</c:v>
                </c:pt>
                <c:pt idx="51">
                  <c:v>0</c:v>
                </c:pt>
                <c:pt idx="52">
                  <c:v>0</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2-278D-4ECF-BD11-02A0DC1EF41F}"/>
            </c:ext>
          </c:extLst>
        </c:ser>
        <c:ser>
          <c:idx val="3"/>
          <c:order val="3"/>
          <c:tx>
            <c:strRef>
              <c:f>'OWTP-FWPS_HODA'!$CG$3</c:f>
              <c:strCache>
                <c:ptCount val="1"/>
                <c:pt idx="0">
                  <c:v>85.6</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'OWTP-FWPS_HODA'!$CG$4:$CG$154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1</c:v>
                </c:pt>
                <c:pt idx="29">
                  <c:v>0</c:v>
                </c:pt>
                <c:pt idx="30">
                  <c:v>0</c:v>
                </c:pt>
                <c:pt idx="31">
                  <c:v>0</c:v>
                </c:pt>
                <c:pt idx="32">
                  <c:v>0</c:v>
                </c:pt>
                <c:pt idx="33">
                  <c:v>0</c:v>
                </c:pt>
                <c:pt idx="34">
                  <c:v>0</c:v>
                </c:pt>
                <c:pt idx="35">
                  <c:v>0</c:v>
                </c:pt>
                <c:pt idx="36">
                  <c:v>0</c:v>
                </c:pt>
                <c:pt idx="37">
                  <c:v>0</c:v>
                </c:pt>
                <c:pt idx="38">
                  <c:v>0</c:v>
                </c:pt>
                <c:pt idx="39">
                  <c:v>0</c:v>
                </c:pt>
                <c:pt idx="40">
                  <c:v>1</c:v>
                </c:pt>
                <c:pt idx="41">
                  <c:v>0</c:v>
                </c:pt>
                <c:pt idx="42">
                  <c:v>0</c:v>
                </c:pt>
                <c:pt idx="43">
                  <c:v>0</c:v>
                </c:pt>
                <c:pt idx="44">
                  <c:v>0</c:v>
                </c:pt>
                <c:pt idx="45">
                  <c:v>5</c:v>
                </c:pt>
                <c:pt idx="46">
                  <c:v>3</c:v>
                </c:pt>
                <c:pt idx="47">
                  <c:v>0</c:v>
                </c:pt>
                <c:pt idx="48">
                  <c:v>0</c:v>
                </c:pt>
                <c:pt idx="49">
                  <c:v>2</c:v>
                </c:pt>
                <c:pt idx="50">
                  <c:v>3</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3-278D-4ECF-BD11-02A0DC1EF41F}"/>
            </c:ext>
          </c:extLst>
        </c:ser>
        <c:ser>
          <c:idx val="4"/>
          <c:order val="4"/>
          <c:tx>
            <c:strRef>
              <c:f>'OWTP-FWPS_HODA'!$CH$3</c:f>
              <c:strCache>
                <c:ptCount val="1"/>
                <c:pt idx="0">
                  <c:v>85.8</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'OWTP-FWPS_HODA'!$CH$4:$CH$154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pt idx="30">
                  <c:v>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6</c:v>
                </c:pt>
                <c:pt idx="46">
                  <c:v>2</c:v>
                </c:pt>
                <c:pt idx="47">
                  <c:v>1</c:v>
                </c:pt>
                <c:pt idx="48">
                  <c:v>0</c:v>
                </c:pt>
                <c:pt idx="49">
                  <c:v>0</c:v>
                </c:pt>
                <c:pt idx="50">
                  <c:v>2</c:v>
                </c:pt>
                <c:pt idx="51">
                  <c:v>5</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4-278D-4ECF-BD11-02A0DC1EF41F}"/>
            </c:ext>
          </c:extLst>
        </c:ser>
        <c:ser>
          <c:idx val="5"/>
          <c:order val="5"/>
          <c:tx>
            <c:strRef>
              <c:f>'OWTP-FWPS_HODA'!$CI$3</c:f>
              <c:strCache>
                <c:ptCount val="1"/>
                <c:pt idx="0">
                  <c:v>86</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'OWTP-FWPS_HODA'!$CI$4:$CI$154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2</c:v>
                </c:pt>
                <c:pt idx="25">
                  <c:v>0</c:v>
                </c:pt>
                <c:pt idx="26">
                  <c:v>0</c:v>
                </c:pt>
                <c:pt idx="27">
                  <c:v>0</c:v>
                </c:pt>
                <c:pt idx="28">
                  <c:v>0</c:v>
                </c:pt>
                <c:pt idx="29">
                  <c:v>0</c:v>
                </c:pt>
                <c:pt idx="30">
                  <c:v>1</c:v>
                </c:pt>
                <c:pt idx="31">
                  <c:v>0</c:v>
                </c:pt>
                <c:pt idx="32">
                  <c:v>0</c:v>
                </c:pt>
                <c:pt idx="33">
                  <c:v>0</c:v>
                </c:pt>
                <c:pt idx="34">
                  <c:v>0</c:v>
                </c:pt>
                <c:pt idx="35">
                  <c:v>0</c:v>
                </c:pt>
                <c:pt idx="36">
                  <c:v>0</c:v>
                </c:pt>
                <c:pt idx="37">
                  <c:v>1</c:v>
                </c:pt>
                <c:pt idx="38">
                  <c:v>0</c:v>
                </c:pt>
                <c:pt idx="39">
                  <c:v>1</c:v>
                </c:pt>
                <c:pt idx="40">
                  <c:v>1</c:v>
                </c:pt>
                <c:pt idx="41">
                  <c:v>0</c:v>
                </c:pt>
                <c:pt idx="42">
                  <c:v>0</c:v>
                </c:pt>
                <c:pt idx="43">
                  <c:v>0</c:v>
                </c:pt>
                <c:pt idx="44">
                  <c:v>1</c:v>
                </c:pt>
                <c:pt idx="45">
                  <c:v>9</c:v>
                </c:pt>
                <c:pt idx="46">
                  <c:v>3</c:v>
                </c:pt>
                <c:pt idx="47">
                  <c:v>1</c:v>
                </c:pt>
                <c:pt idx="48">
                  <c:v>0</c:v>
                </c:pt>
                <c:pt idx="49">
                  <c:v>0</c:v>
                </c:pt>
                <c:pt idx="50">
                  <c:v>0</c:v>
                </c:pt>
                <c:pt idx="51">
                  <c:v>3</c:v>
                </c:pt>
                <c:pt idx="52">
                  <c:v>3</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5-278D-4ECF-BD11-02A0DC1EF41F}"/>
            </c:ext>
          </c:extLst>
        </c:ser>
        <c:ser>
          <c:idx val="6"/>
          <c:order val="6"/>
          <c:tx>
            <c:strRef>
              <c:f>'OWTP-FWPS_HODA'!$CJ$3</c:f>
              <c:strCache>
                <c:ptCount val="1"/>
                <c:pt idx="0">
                  <c:v>86.2</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'OWTP-FWPS_HODA'!$CJ$4:$CJ$154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6</c:v>
                </c:pt>
                <c:pt idx="37">
                  <c:v>0</c:v>
                </c:pt>
                <c:pt idx="38">
                  <c:v>2</c:v>
                </c:pt>
                <c:pt idx="39">
                  <c:v>5</c:v>
                </c:pt>
                <c:pt idx="40">
                  <c:v>0</c:v>
                </c:pt>
                <c:pt idx="41">
                  <c:v>1</c:v>
                </c:pt>
                <c:pt idx="42">
                  <c:v>1</c:v>
                </c:pt>
                <c:pt idx="43">
                  <c:v>1</c:v>
                </c:pt>
                <c:pt idx="44">
                  <c:v>0</c:v>
                </c:pt>
                <c:pt idx="45">
                  <c:v>3</c:v>
                </c:pt>
                <c:pt idx="46">
                  <c:v>8</c:v>
                </c:pt>
                <c:pt idx="47">
                  <c:v>5</c:v>
                </c:pt>
                <c:pt idx="48">
                  <c:v>0</c:v>
                </c:pt>
                <c:pt idx="49">
                  <c:v>0</c:v>
                </c:pt>
                <c:pt idx="50">
                  <c:v>0</c:v>
                </c:pt>
                <c:pt idx="51">
                  <c:v>0</c:v>
                </c:pt>
                <c:pt idx="52">
                  <c:v>1</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6-278D-4ECF-BD11-02A0DC1EF41F}"/>
            </c:ext>
          </c:extLst>
        </c:ser>
        <c:ser>
          <c:idx val="7"/>
          <c:order val="7"/>
          <c:tx>
            <c:strRef>
              <c:f>'OWTP-FWPS_HODA'!$CK$3</c:f>
              <c:strCache>
                <c:ptCount val="1"/>
                <c:pt idx="0">
                  <c:v>86.4</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'OWTP-FWPS_HODA'!$CK$4:$CK$154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1</c:v>
                </c:pt>
                <c:pt idx="24">
                  <c:v>1</c:v>
                </c:pt>
                <c:pt idx="25">
                  <c:v>1</c:v>
                </c:pt>
                <c:pt idx="26">
                  <c:v>1</c:v>
                </c:pt>
                <c:pt idx="27">
                  <c:v>0</c:v>
                </c:pt>
                <c:pt idx="28">
                  <c:v>0</c:v>
                </c:pt>
                <c:pt idx="29">
                  <c:v>0</c:v>
                </c:pt>
                <c:pt idx="30">
                  <c:v>0</c:v>
                </c:pt>
                <c:pt idx="31">
                  <c:v>0</c:v>
                </c:pt>
                <c:pt idx="32">
                  <c:v>0</c:v>
                </c:pt>
                <c:pt idx="33">
                  <c:v>0</c:v>
                </c:pt>
                <c:pt idx="34">
                  <c:v>0</c:v>
                </c:pt>
                <c:pt idx="35">
                  <c:v>5</c:v>
                </c:pt>
                <c:pt idx="36">
                  <c:v>3</c:v>
                </c:pt>
                <c:pt idx="37">
                  <c:v>2</c:v>
                </c:pt>
                <c:pt idx="38">
                  <c:v>2</c:v>
                </c:pt>
                <c:pt idx="39">
                  <c:v>2</c:v>
                </c:pt>
                <c:pt idx="40">
                  <c:v>1</c:v>
                </c:pt>
                <c:pt idx="41">
                  <c:v>1</c:v>
                </c:pt>
                <c:pt idx="42">
                  <c:v>0</c:v>
                </c:pt>
                <c:pt idx="43">
                  <c:v>0</c:v>
                </c:pt>
                <c:pt idx="44">
                  <c:v>1</c:v>
                </c:pt>
                <c:pt idx="45">
                  <c:v>5</c:v>
                </c:pt>
                <c:pt idx="46">
                  <c:v>7</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7-278D-4ECF-BD11-02A0DC1EF41F}"/>
            </c:ext>
          </c:extLst>
        </c:ser>
        <c:ser>
          <c:idx val="8"/>
          <c:order val="8"/>
          <c:tx>
            <c:strRef>
              <c:f>'OWTP-FWPS_HODA'!$CL$3</c:f>
              <c:strCache>
                <c:ptCount val="1"/>
                <c:pt idx="0">
                  <c:v>86.6</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'OWTP-FWPS_HODA'!$CL$4:$CL$154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7</c:v>
                </c:pt>
                <c:pt idx="36">
                  <c:v>3</c:v>
                </c:pt>
                <c:pt idx="37">
                  <c:v>1</c:v>
                </c:pt>
                <c:pt idx="38">
                  <c:v>1</c:v>
                </c:pt>
                <c:pt idx="39">
                  <c:v>0</c:v>
                </c:pt>
                <c:pt idx="40">
                  <c:v>0</c:v>
                </c:pt>
                <c:pt idx="41">
                  <c:v>0</c:v>
                </c:pt>
                <c:pt idx="42">
                  <c:v>2</c:v>
                </c:pt>
                <c:pt idx="43">
                  <c:v>1</c:v>
                </c:pt>
                <c:pt idx="44">
                  <c:v>2</c:v>
                </c:pt>
                <c:pt idx="45">
                  <c:v>6</c:v>
                </c:pt>
                <c:pt idx="46">
                  <c:v>1</c:v>
                </c:pt>
                <c:pt idx="47">
                  <c:v>2</c:v>
                </c:pt>
                <c:pt idx="48">
                  <c:v>4</c:v>
                </c:pt>
                <c:pt idx="49">
                  <c:v>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8-278D-4ECF-BD11-02A0DC1EF41F}"/>
            </c:ext>
          </c:extLst>
        </c:ser>
        <c:ser>
          <c:idx val="9"/>
          <c:order val="9"/>
          <c:tx>
            <c:strRef>
              <c:f>'OWTP-FWPS_HODA'!$CM$3</c:f>
              <c:strCache>
                <c:ptCount val="1"/>
                <c:pt idx="0">
                  <c:v>86.8</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'OWTP-FWPS_HODA'!$CM$4:$CM$154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9</c:v>
                </c:pt>
                <c:pt idx="36">
                  <c:v>4</c:v>
                </c:pt>
                <c:pt idx="37">
                  <c:v>0</c:v>
                </c:pt>
                <c:pt idx="38">
                  <c:v>1</c:v>
                </c:pt>
                <c:pt idx="39">
                  <c:v>0</c:v>
                </c:pt>
                <c:pt idx="40">
                  <c:v>0</c:v>
                </c:pt>
                <c:pt idx="41">
                  <c:v>3</c:v>
                </c:pt>
                <c:pt idx="42">
                  <c:v>2</c:v>
                </c:pt>
                <c:pt idx="43">
                  <c:v>4</c:v>
                </c:pt>
                <c:pt idx="44">
                  <c:v>2</c:v>
                </c:pt>
                <c:pt idx="45">
                  <c:v>10</c:v>
                </c:pt>
                <c:pt idx="46">
                  <c:v>7</c:v>
                </c:pt>
                <c:pt idx="47">
                  <c:v>8</c:v>
                </c:pt>
                <c:pt idx="48">
                  <c:v>8</c:v>
                </c:pt>
                <c:pt idx="49">
                  <c:v>11</c:v>
                </c:pt>
                <c:pt idx="50">
                  <c:v>4</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9-278D-4ECF-BD11-02A0DC1EF41F}"/>
            </c:ext>
          </c:extLst>
        </c:ser>
        <c:ser>
          <c:idx val="10"/>
          <c:order val="10"/>
          <c:tx>
            <c:strRef>
              <c:f>'OWTP-FWPS_HODA'!$CN$3</c:f>
              <c:strCache>
                <c:ptCount val="1"/>
                <c:pt idx="0">
                  <c:v>87</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'OWTP-FWPS_HODA'!$CN$4:$CN$154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2</c:v>
                </c:pt>
                <c:pt idx="31">
                  <c:v>0</c:v>
                </c:pt>
                <c:pt idx="32">
                  <c:v>0</c:v>
                </c:pt>
                <c:pt idx="33">
                  <c:v>0</c:v>
                </c:pt>
                <c:pt idx="34">
                  <c:v>4</c:v>
                </c:pt>
                <c:pt idx="35">
                  <c:v>3</c:v>
                </c:pt>
                <c:pt idx="36">
                  <c:v>5</c:v>
                </c:pt>
                <c:pt idx="37">
                  <c:v>2</c:v>
                </c:pt>
                <c:pt idx="38">
                  <c:v>0</c:v>
                </c:pt>
                <c:pt idx="39">
                  <c:v>0</c:v>
                </c:pt>
                <c:pt idx="40">
                  <c:v>0</c:v>
                </c:pt>
                <c:pt idx="41">
                  <c:v>7</c:v>
                </c:pt>
                <c:pt idx="42">
                  <c:v>7</c:v>
                </c:pt>
                <c:pt idx="43">
                  <c:v>5</c:v>
                </c:pt>
                <c:pt idx="44">
                  <c:v>5</c:v>
                </c:pt>
                <c:pt idx="45">
                  <c:v>2</c:v>
                </c:pt>
                <c:pt idx="46">
                  <c:v>4</c:v>
                </c:pt>
                <c:pt idx="47">
                  <c:v>7</c:v>
                </c:pt>
                <c:pt idx="48">
                  <c:v>3</c:v>
                </c:pt>
                <c:pt idx="49">
                  <c:v>2</c:v>
                </c:pt>
                <c:pt idx="50">
                  <c:v>18</c:v>
                </c:pt>
                <c:pt idx="51">
                  <c:v>1</c:v>
                </c:pt>
                <c:pt idx="52">
                  <c:v>0</c:v>
                </c:pt>
                <c:pt idx="53">
                  <c:v>1</c:v>
                </c:pt>
                <c:pt idx="54">
                  <c:v>0</c:v>
                </c:pt>
                <c:pt idx="55">
                  <c:v>0</c:v>
                </c:pt>
                <c:pt idx="56">
                  <c:v>0</c:v>
                </c:pt>
                <c:pt idx="57">
                  <c:v>1</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A-278D-4ECF-BD11-02A0DC1EF41F}"/>
            </c:ext>
          </c:extLst>
        </c:ser>
        <c:ser>
          <c:idx val="11"/>
          <c:order val="11"/>
          <c:tx>
            <c:strRef>
              <c:f>'OWTP-FWPS_HODA'!$CO$3</c:f>
              <c:strCache>
                <c:ptCount val="1"/>
                <c:pt idx="0">
                  <c:v>87.2</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'OWTP-FWPS_HODA'!$CO$4:$CO$154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1</c:v>
                </c:pt>
                <c:pt idx="26">
                  <c:v>0</c:v>
                </c:pt>
                <c:pt idx="27">
                  <c:v>0</c:v>
                </c:pt>
                <c:pt idx="28">
                  <c:v>0</c:v>
                </c:pt>
                <c:pt idx="29">
                  <c:v>3</c:v>
                </c:pt>
                <c:pt idx="30">
                  <c:v>20</c:v>
                </c:pt>
                <c:pt idx="31">
                  <c:v>1</c:v>
                </c:pt>
                <c:pt idx="32">
                  <c:v>2</c:v>
                </c:pt>
                <c:pt idx="33">
                  <c:v>0</c:v>
                </c:pt>
                <c:pt idx="34">
                  <c:v>8</c:v>
                </c:pt>
                <c:pt idx="35">
                  <c:v>0</c:v>
                </c:pt>
                <c:pt idx="36">
                  <c:v>2</c:v>
                </c:pt>
                <c:pt idx="37">
                  <c:v>2</c:v>
                </c:pt>
                <c:pt idx="38">
                  <c:v>0</c:v>
                </c:pt>
                <c:pt idx="39">
                  <c:v>1</c:v>
                </c:pt>
                <c:pt idx="40">
                  <c:v>0</c:v>
                </c:pt>
                <c:pt idx="41">
                  <c:v>8</c:v>
                </c:pt>
                <c:pt idx="42">
                  <c:v>6</c:v>
                </c:pt>
                <c:pt idx="43">
                  <c:v>14</c:v>
                </c:pt>
                <c:pt idx="44">
                  <c:v>11</c:v>
                </c:pt>
                <c:pt idx="45">
                  <c:v>5</c:v>
                </c:pt>
                <c:pt idx="46">
                  <c:v>2</c:v>
                </c:pt>
                <c:pt idx="47">
                  <c:v>1</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B-278D-4ECF-BD11-02A0DC1EF41F}"/>
            </c:ext>
          </c:extLst>
        </c:ser>
        <c:ser>
          <c:idx val="12"/>
          <c:order val="12"/>
          <c:tx>
            <c:strRef>
              <c:f>'OWTP-FWPS_HODA'!$CP$3</c:f>
              <c:strCache>
                <c:ptCount val="1"/>
                <c:pt idx="0">
                  <c:v>87.4</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'OWTP-FWPS_HODA'!$CP$4:$CP$154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1</c:v>
                </c:pt>
                <c:pt idx="29">
                  <c:v>15</c:v>
                </c:pt>
                <c:pt idx="30">
                  <c:v>7</c:v>
                </c:pt>
                <c:pt idx="31">
                  <c:v>3</c:v>
                </c:pt>
                <c:pt idx="32">
                  <c:v>1</c:v>
                </c:pt>
                <c:pt idx="33">
                  <c:v>0</c:v>
                </c:pt>
                <c:pt idx="34">
                  <c:v>5</c:v>
                </c:pt>
                <c:pt idx="35">
                  <c:v>4</c:v>
                </c:pt>
                <c:pt idx="36">
                  <c:v>6</c:v>
                </c:pt>
                <c:pt idx="37">
                  <c:v>0</c:v>
                </c:pt>
                <c:pt idx="38">
                  <c:v>0</c:v>
                </c:pt>
                <c:pt idx="39">
                  <c:v>0</c:v>
                </c:pt>
                <c:pt idx="40">
                  <c:v>4</c:v>
                </c:pt>
                <c:pt idx="41">
                  <c:v>4</c:v>
                </c:pt>
                <c:pt idx="42">
                  <c:v>12</c:v>
                </c:pt>
                <c:pt idx="43">
                  <c:v>32</c:v>
                </c:pt>
                <c:pt idx="44">
                  <c:v>11</c:v>
                </c:pt>
                <c:pt idx="45">
                  <c:v>21</c:v>
                </c:pt>
                <c:pt idx="46">
                  <c:v>4</c:v>
                </c:pt>
                <c:pt idx="47">
                  <c:v>2</c:v>
                </c:pt>
                <c:pt idx="48">
                  <c:v>1</c:v>
                </c:pt>
                <c:pt idx="49">
                  <c:v>0</c:v>
                </c:pt>
                <c:pt idx="50">
                  <c:v>1</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C-278D-4ECF-BD11-02A0DC1EF41F}"/>
            </c:ext>
          </c:extLst>
        </c:ser>
        <c:ser>
          <c:idx val="13"/>
          <c:order val="13"/>
          <c:tx>
            <c:strRef>
              <c:f>'OWTP-FWPS_HODA'!$CQ$3</c:f>
              <c:strCache>
                <c:ptCount val="1"/>
                <c:pt idx="0">
                  <c:v>87.6</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'OWTP-FWPS_HODA'!$CQ$4:$CQ$154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c:v>
                </c:pt>
                <c:pt idx="29">
                  <c:v>8</c:v>
                </c:pt>
                <c:pt idx="30">
                  <c:v>0</c:v>
                </c:pt>
                <c:pt idx="31">
                  <c:v>6</c:v>
                </c:pt>
                <c:pt idx="32">
                  <c:v>0</c:v>
                </c:pt>
                <c:pt idx="33">
                  <c:v>1</c:v>
                </c:pt>
                <c:pt idx="34">
                  <c:v>8</c:v>
                </c:pt>
                <c:pt idx="35">
                  <c:v>5</c:v>
                </c:pt>
                <c:pt idx="36">
                  <c:v>1</c:v>
                </c:pt>
                <c:pt idx="37">
                  <c:v>0</c:v>
                </c:pt>
                <c:pt idx="38">
                  <c:v>0</c:v>
                </c:pt>
                <c:pt idx="39">
                  <c:v>0</c:v>
                </c:pt>
                <c:pt idx="40">
                  <c:v>2</c:v>
                </c:pt>
                <c:pt idx="41">
                  <c:v>8</c:v>
                </c:pt>
                <c:pt idx="42">
                  <c:v>29</c:v>
                </c:pt>
                <c:pt idx="43">
                  <c:v>18</c:v>
                </c:pt>
                <c:pt idx="44">
                  <c:v>11</c:v>
                </c:pt>
                <c:pt idx="45">
                  <c:v>8</c:v>
                </c:pt>
                <c:pt idx="46">
                  <c:v>2</c:v>
                </c:pt>
                <c:pt idx="47">
                  <c:v>6</c:v>
                </c:pt>
                <c:pt idx="48">
                  <c:v>4</c:v>
                </c:pt>
                <c:pt idx="49">
                  <c:v>0</c:v>
                </c:pt>
                <c:pt idx="50">
                  <c:v>1</c:v>
                </c:pt>
                <c:pt idx="51">
                  <c:v>0</c:v>
                </c:pt>
                <c:pt idx="52">
                  <c:v>0</c:v>
                </c:pt>
                <c:pt idx="53">
                  <c:v>3</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D-278D-4ECF-BD11-02A0DC1EF41F}"/>
            </c:ext>
          </c:extLst>
        </c:ser>
        <c:ser>
          <c:idx val="14"/>
          <c:order val="14"/>
          <c:tx>
            <c:strRef>
              <c:f>'OWTP-FWPS_HODA'!$CR$3</c:f>
              <c:strCache>
                <c:ptCount val="1"/>
                <c:pt idx="0">
                  <c:v>87.8</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'OWTP-FWPS_HODA'!$CR$4:$CR$154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17</c:v>
                </c:pt>
                <c:pt idx="29">
                  <c:v>13</c:v>
                </c:pt>
                <c:pt idx="30">
                  <c:v>0</c:v>
                </c:pt>
                <c:pt idx="31">
                  <c:v>7</c:v>
                </c:pt>
                <c:pt idx="32">
                  <c:v>2</c:v>
                </c:pt>
                <c:pt idx="33">
                  <c:v>0</c:v>
                </c:pt>
                <c:pt idx="34">
                  <c:v>8</c:v>
                </c:pt>
                <c:pt idx="35">
                  <c:v>5</c:v>
                </c:pt>
                <c:pt idx="36">
                  <c:v>2</c:v>
                </c:pt>
                <c:pt idx="37">
                  <c:v>12</c:v>
                </c:pt>
                <c:pt idx="38">
                  <c:v>18</c:v>
                </c:pt>
                <c:pt idx="39">
                  <c:v>15</c:v>
                </c:pt>
                <c:pt idx="40">
                  <c:v>32</c:v>
                </c:pt>
                <c:pt idx="41">
                  <c:v>22</c:v>
                </c:pt>
                <c:pt idx="42">
                  <c:v>11</c:v>
                </c:pt>
                <c:pt idx="43">
                  <c:v>32</c:v>
                </c:pt>
                <c:pt idx="44">
                  <c:v>22</c:v>
                </c:pt>
                <c:pt idx="45">
                  <c:v>6</c:v>
                </c:pt>
                <c:pt idx="46">
                  <c:v>7</c:v>
                </c:pt>
                <c:pt idx="47">
                  <c:v>9</c:v>
                </c:pt>
                <c:pt idx="48">
                  <c:v>10</c:v>
                </c:pt>
                <c:pt idx="49">
                  <c:v>2</c:v>
                </c:pt>
                <c:pt idx="50">
                  <c:v>0</c:v>
                </c:pt>
                <c:pt idx="51">
                  <c:v>4</c:v>
                </c:pt>
                <c:pt idx="52">
                  <c:v>0</c:v>
                </c:pt>
                <c:pt idx="53">
                  <c:v>0</c:v>
                </c:pt>
                <c:pt idx="54">
                  <c:v>1</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E-278D-4ECF-BD11-02A0DC1EF41F}"/>
            </c:ext>
          </c:extLst>
        </c:ser>
        <c:ser>
          <c:idx val="15"/>
          <c:order val="15"/>
          <c:tx>
            <c:strRef>
              <c:f>'OWTP-FWPS_HODA'!$CS$3</c:f>
              <c:strCache>
                <c:ptCount val="1"/>
                <c:pt idx="0">
                  <c:v>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'OWTP-FWPS_HODA'!$CS$4:$CS$154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1</c:v>
                </c:pt>
                <c:pt idx="22">
                  <c:v>1</c:v>
                </c:pt>
                <c:pt idx="23">
                  <c:v>0</c:v>
                </c:pt>
                <c:pt idx="24">
                  <c:v>0</c:v>
                </c:pt>
                <c:pt idx="25">
                  <c:v>0</c:v>
                </c:pt>
                <c:pt idx="26">
                  <c:v>1</c:v>
                </c:pt>
                <c:pt idx="27">
                  <c:v>1</c:v>
                </c:pt>
                <c:pt idx="28">
                  <c:v>2</c:v>
                </c:pt>
                <c:pt idx="29">
                  <c:v>29</c:v>
                </c:pt>
                <c:pt idx="30">
                  <c:v>25</c:v>
                </c:pt>
                <c:pt idx="31">
                  <c:v>17</c:v>
                </c:pt>
                <c:pt idx="32">
                  <c:v>19</c:v>
                </c:pt>
                <c:pt idx="33">
                  <c:v>6</c:v>
                </c:pt>
                <c:pt idx="34">
                  <c:v>6</c:v>
                </c:pt>
                <c:pt idx="35">
                  <c:v>8</c:v>
                </c:pt>
                <c:pt idx="36">
                  <c:v>10</c:v>
                </c:pt>
                <c:pt idx="37">
                  <c:v>21</c:v>
                </c:pt>
                <c:pt idx="38">
                  <c:v>13</c:v>
                </c:pt>
                <c:pt idx="39">
                  <c:v>7</c:v>
                </c:pt>
                <c:pt idx="40">
                  <c:v>27</c:v>
                </c:pt>
                <c:pt idx="41">
                  <c:v>15</c:v>
                </c:pt>
                <c:pt idx="42">
                  <c:v>39</c:v>
                </c:pt>
                <c:pt idx="43">
                  <c:v>54</c:v>
                </c:pt>
                <c:pt idx="44">
                  <c:v>31</c:v>
                </c:pt>
                <c:pt idx="45">
                  <c:v>31</c:v>
                </c:pt>
                <c:pt idx="46">
                  <c:v>11</c:v>
                </c:pt>
                <c:pt idx="47">
                  <c:v>10</c:v>
                </c:pt>
                <c:pt idx="48">
                  <c:v>0</c:v>
                </c:pt>
                <c:pt idx="49">
                  <c:v>9</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F-278D-4ECF-BD11-02A0DC1EF41F}"/>
            </c:ext>
          </c:extLst>
        </c:ser>
        <c:ser>
          <c:idx val="16"/>
          <c:order val="16"/>
          <c:tx>
            <c:strRef>
              <c:f>'OWTP-FWPS_HODA'!$CT$3</c:f>
              <c:strCache>
                <c:ptCount val="1"/>
                <c:pt idx="0">
                  <c:v>88.2</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'OWTP-FWPS_HODA'!$CT$4:$CT$154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c:v>
                </c:pt>
                <c:pt idx="30">
                  <c:v>11</c:v>
                </c:pt>
                <c:pt idx="31">
                  <c:v>0</c:v>
                </c:pt>
                <c:pt idx="32">
                  <c:v>9</c:v>
                </c:pt>
                <c:pt idx="33">
                  <c:v>12</c:v>
                </c:pt>
                <c:pt idx="34">
                  <c:v>19</c:v>
                </c:pt>
                <c:pt idx="35">
                  <c:v>15</c:v>
                </c:pt>
                <c:pt idx="36">
                  <c:v>10</c:v>
                </c:pt>
                <c:pt idx="37">
                  <c:v>7</c:v>
                </c:pt>
                <c:pt idx="38">
                  <c:v>23</c:v>
                </c:pt>
                <c:pt idx="39">
                  <c:v>56</c:v>
                </c:pt>
                <c:pt idx="40">
                  <c:v>53</c:v>
                </c:pt>
                <c:pt idx="41">
                  <c:v>55</c:v>
                </c:pt>
                <c:pt idx="42">
                  <c:v>19</c:v>
                </c:pt>
                <c:pt idx="43">
                  <c:v>65</c:v>
                </c:pt>
                <c:pt idx="44">
                  <c:v>26</c:v>
                </c:pt>
                <c:pt idx="45">
                  <c:v>32</c:v>
                </c:pt>
                <c:pt idx="46">
                  <c:v>25</c:v>
                </c:pt>
                <c:pt idx="47">
                  <c:v>14</c:v>
                </c:pt>
                <c:pt idx="48">
                  <c:v>4</c:v>
                </c:pt>
                <c:pt idx="49">
                  <c:v>8</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0-278D-4ECF-BD11-02A0DC1EF41F}"/>
            </c:ext>
          </c:extLst>
        </c:ser>
        <c:ser>
          <c:idx val="17"/>
          <c:order val="17"/>
          <c:tx>
            <c:strRef>
              <c:f>'OWTP-FWPS_HODA'!$CU$3</c:f>
              <c:strCache>
                <c:ptCount val="1"/>
                <c:pt idx="0">
                  <c:v>88.4</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'OWTP-FWPS_HODA'!$CU$4:$CU$154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12</c:v>
                </c:pt>
                <c:pt idx="30">
                  <c:v>4</c:v>
                </c:pt>
                <c:pt idx="31">
                  <c:v>8</c:v>
                </c:pt>
                <c:pt idx="32">
                  <c:v>5</c:v>
                </c:pt>
                <c:pt idx="33">
                  <c:v>25</c:v>
                </c:pt>
                <c:pt idx="34">
                  <c:v>28</c:v>
                </c:pt>
                <c:pt idx="35">
                  <c:v>6</c:v>
                </c:pt>
                <c:pt idx="36">
                  <c:v>5</c:v>
                </c:pt>
                <c:pt idx="37">
                  <c:v>36</c:v>
                </c:pt>
                <c:pt idx="38">
                  <c:v>24</c:v>
                </c:pt>
                <c:pt idx="39">
                  <c:v>26</c:v>
                </c:pt>
                <c:pt idx="40">
                  <c:v>23</c:v>
                </c:pt>
                <c:pt idx="41">
                  <c:v>69</c:v>
                </c:pt>
                <c:pt idx="42">
                  <c:v>41</c:v>
                </c:pt>
                <c:pt idx="43">
                  <c:v>87</c:v>
                </c:pt>
                <c:pt idx="44">
                  <c:v>71</c:v>
                </c:pt>
                <c:pt idx="45">
                  <c:v>59</c:v>
                </c:pt>
                <c:pt idx="46">
                  <c:v>27</c:v>
                </c:pt>
                <c:pt idx="47">
                  <c:v>20</c:v>
                </c:pt>
                <c:pt idx="48">
                  <c:v>5</c:v>
                </c:pt>
                <c:pt idx="49">
                  <c:v>10</c:v>
                </c:pt>
                <c:pt idx="50">
                  <c:v>2</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1-278D-4ECF-BD11-02A0DC1EF41F}"/>
            </c:ext>
          </c:extLst>
        </c:ser>
        <c:ser>
          <c:idx val="18"/>
          <c:order val="18"/>
          <c:tx>
            <c:strRef>
              <c:f>'OWTP-FWPS_HODA'!$CV$3</c:f>
              <c:strCache>
                <c:ptCount val="1"/>
                <c:pt idx="0">
                  <c:v>88.6</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'OWTP-FWPS_HODA'!$CV$4:$CV$154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0</c:v>
                </c:pt>
                <c:pt idx="29">
                  <c:v>12</c:v>
                </c:pt>
                <c:pt idx="30">
                  <c:v>3</c:v>
                </c:pt>
                <c:pt idx="31">
                  <c:v>7</c:v>
                </c:pt>
                <c:pt idx="32">
                  <c:v>8</c:v>
                </c:pt>
                <c:pt idx="33">
                  <c:v>12</c:v>
                </c:pt>
                <c:pt idx="34">
                  <c:v>17</c:v>
                </c:pt>
                <c:pt idx="35">
                  <c:v>10</c:v>
                </c:pt>
                <c:pt idx="36">
                  <c:v>28</c:v>
                </c:pt>
                <c:pt idx="37">
                  <c:v>31</c:v>
                </c:pt>
                <c:pt idx="38">
                  <c:v>16</c:v>
                </c:pt>
                <c:pt idx="39">
                  <c:v>28</c:v>
                </c:pt>
                <c:pt idx="40">
                  <c:v>30</c:v>
                </c:pt>
                <c:pt idx="41">
                  <c:v>59</c:v>
                </c:pt>
                <c:pt idx="42">
                  <c:v>41</c:v>
                </c:pt>
                <c:pt idx="43">
                  <c:v>102</c:v>
                </c:pt>
                <c:pt idx="44">
                  <c:v>136</c:v>
                </c:pt>
                <c:pt idx="45">
                  <c:v>52</c:v>
                </c:pt>
                <c:pt idx="46">
                  <c:v>44</c:v>
                </c:pt>
                <c:pt idx="47">
                  <c:v>26</c:v>
                </c:pt>
                <c:pt idx="48">
                  <c:v>15</c:v>
                </c:pt>
                <c:pt idx="49">
                  <c:v>4</c:v>
                </c:pt>
                <c:pt idx="50">
                  <c:v>9</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2-278D-4ECF-BD11-02A0DC1EF41F}"/>
            </c:ext>
          </c:extLst>
        </c:ser>
        <c:ser>
          <c:idx val="19"/>
          <c:order val="19"/>
          <c:tx>
            <c:strRef>
              <c:f>'OWTP-FWPS_HODA'!$CW$3</c:f>
              <c:strCache>
                <c:ptCount val="1"/>
                <c:pt idx="0">
                  <c:v>88.8</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'OWTP-FWPS_HODA'!$CW$4:$CW$154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3</c:v>
                </c:pt>
                <c:pt idx="30">
                  <c:v>13</c:v>
                </c:pt>
                <c:pt idx="31">
                  <c:v>10</c:v>
                </c:pt>
                <c:pt idx="32">
                  <c:v>27</c:v>
                </c:pt>
                <c:pt idx="33">
                  <c:v>25</c:v>
                </c:pt>
                <c:pt idx="34">
                  <c:v>19</c:v>
                </c:pt>
                <c:pt idx="35">
                  <c:v>29</c:v>
                </c:pt>
                <c:pt idx="36">
                  <c:v>3</c:v>
                </c:pt>
                <c:pt idx="37">
                  <c:v>12</c:v>
                </c:pt>
                <c:pt idx="38">
                  <c:v>59</c:v>
                </c:pt>
                <c:pt idx="39">
                  <c:v>65</c:v>
                </c:pt>
                <c:pt idx="40">
                  <c:v>64</c:v>
                </c:pt>
                <c:pt idx="41">
                  <c:v>125</c:v>
                </c:pt>
                <c:pt idx="42">
                  <c:v>89</c:v>
                </c:pt>
                <c:pt idx="43">
                  <c:v>109</c:v>
                </c:pt>
                <c:pt idx="44">
                  <c:v>79</c:v>
                </c:pt>
                <c:pt idx="45">
                  <c:v>46</c:v>
                </c:pt>
                <c:pt idx="46">
                  <c:v>44</c:v>
                </c:pt>
                <c:pt idx="47">
                  <c:v>40</c:v>
                </c:pt>
                <c:pt idx="48">
                  <c:v>7</c:v>
                </c:pt>
                <c:pt idx="49">
                  <c:v>14</c:v>
                </c:pt>
                <c:pt idx="50">
                  <c:v>20</c:v>
                </c:pt>
                <c:pt idx="51">
                  <c:v>14</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2</c:v>
                </c:pt>
                <c:pt idx="67">
                  <c:v>5</c:v>
                </c:pt>
                <c:pt idx="68">
                  <c:v>5</c:v>
                </c:pt>
                <c:pt idx="69">
                  <c:v>1</c:v>
                </c:pt>
                <c:pt idx="70">
                  <c:v>0</c:v>
                </c:pt>
                <c:pt idx="71">
                  <c:v>0</c:v>
                </c:pt>
                <c:pt idx="72">
                  <c:v>0</c:v>
                </c:pt>
                <c:pt idx="73">
                  <c:v>0</c:v>
                </c:pt>
                <c:pt idx="74">
                  <c:v>0</c:v>
                </c:pt>
                <c:pt idx="75">
                  <c:v>0</c:v>
                </c:pt>
                <c:pt idx="76">
                  <c:v>1</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3-278D-4ECF-BD11-02A0DC1EF41F}"/>
            </c:ext>
          </c:extLst>
        </c:ser>
        <c:ser>
          <c:idx val="20"/>
          <c:order val="20"/>
          <c:tx>
            <c:strRef>
              <c:f>'OWTP-FWPS_HODA'!$CX$3</c:f>
              <c:strCache>
                <c:ptCount val="1"/>
                <c:pt idx="0">
                  <c:v>89</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'OWTP-FWPS_HODA'!$CX$4:$CX$154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0</c:v>
                </c:pt>
                <c:pt idx="30">
                  <c:v>12</c:v>
                </c:pt>
                <c:pt idx="31">
                  <c:v>11</c:v>
                </c:pt>
                <c:pt idx="32">
                  <c:v>5</c:v>
                </c:pt>
                <c:pt idx="33">
                  <c:v>13</c:v>
                </c:pt>
                <c:pt idx="34">
                  <c:v>12</c:v>
                </c:pt>
                <c:pt idx="35">
                  <c:v>13</c:v>
                </c:pt>
                <c:pt idx="36">
                  <c:v>28</c:v>
                </c:pt>
                <c:pt idx="37">
                  <c:v>72</c:v>
                </c:pt>
                <c:pt idx="38">
                  <c:v>57</c:v>
                </c:pt>
                <c:pt idx="39">
                  <c:v>57</c:v>
                </c:pt>
                <c:pt idx="40">
                  <c:v>64</c:v>
                </c:pt>
                <c:pt idx="41">
                  <c:v>115</c:v>
                </c:pt>
                <c:pt idx="42">
                  <c:v>110</c:v>
                </c:pt>
                <c:pt idx="43">
                  <c:v>166</c:v>
                </c:pt>
                <c:pt idx="44">
                  <c:v>139</c:v>
                </c:pt>
                <c:pt idx="45">
                  <c:v>101</c:v>
                </c:pt>
                <c:pt idx="46">
                  <c:v>82</c:v>
                </c:pt>
                <c:pt idx="47">
                  <c:v>67</c:v>
                </c:pt>
                <c:pt idx="48">
                  <c:v>67</c:v>
                </c:pt>
                <c:pt idx="49">
                  <c:v>25</c:v>
                </c:pt>
                <c:pt idx="50">
                  <c:v>20</c:v>
                </c:pt>
                <c:pt idx="51">
                  <c:v>4</c:v>
                </c:pt>
                <c:pt idx="52">
                  <c:v>0</c:v>
                </c:pt>
                <c:pt idx="53">
                  <c:v>0</c:v>
                </c:pt>
                <c:pt idx="54">
                  <c:v>0</c:v>
                </c:pt>
                <c:pt idx="55">
                  <c:v>0</c:v>
                </c:pt>
                <c:pt idx="56">
                  <c:v>1</c:v>
                </c:pt>
                <c:pt idx="57">
                  <c:v>0</c:v>
                </c:pt>
                <c:pt idx="58">
                  <c:v>0</c:v>
                </c:pt>
                <c:pt idx="59">
                  <c:v>0</c:v>
                </c:pt>
                <c:pt idx="60">
                  <c:v>0</c:v>
                </c:pt>
                <c:pt idx="61">
                  <c:v>0</c:v>
                </c:pt>
                <c:pt idx="62">
                  <c:v>0</c:v>
                </c:pt>
                <c:pt idx="63">
                  <c:v>0</c:v>
                </c:pt>
                <c:pt idx="64">
                  <c:v>0</c:v>
                </c:pt>
                <c:pt idx="65">
                  <c:v>1</c:v>
                </c:pt>
                <c:pt idx="66">
                  <c:v>1</c:v>
                </c:pt>
                <c:pt idx="67">
                  <c:v>4</c:v>
                </c:pt>
                <c:pt idx="68">
                  <c:v>6</c:v>
                </c:pt>
                <c:pt idx="69">
                  <c:v>6</c:v>
                </c:pt>
                <c:pt idx="70">
                  <c:v>9</c:v>
                </c:pt>
                <c:pt idx="71">
                  <c:v>7</c:v>
                </c:pt>
                <c:pt idx="72">
                  <c:v>5</c:v>
                </c:pt>
                <c:pt idx="73">
                  <c:v>0</c:v>
                </c:pt>
                <c:pt idx="74">
                  <c:v>1</c:v>
                </c:pt>
                <c:pt idx="75">
                  <c:v>0</c:v>
                </c:pt>
                <c:pt idx="76">
                  <c:v>2</c:v>
                </c:pt>
                <c:pt idx="77">
                  <c:v>3</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4-278D-4ECF-BD11-02A0DC1EF41F}"/>
            </c:ext>
          </c:extLst>
        </c:ser>
        <c:ser>
          <c:idx val="21"/>
          <c:order val="21"/>
          <c:tx>
            <c:strRef>
              <c:f>'OWTP-FWPS_HODA'!$CY$3</c:f>
              <c:strCache>
                <c:ptCount val="1"/>
                <c:pt idx="0">
                  <c:v>89.2</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'OWTP-FWPS_HODA'!$CY$4:$CY$154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12</c:v>
                </c:pt>
                <c:pt idx="31">
                  <c:v>15</c:v>
                </c:pt>
                <c:pt idx="32">
                  <c:v>17</c:v>
                </c:pt>
                <c:pt idx="33">
                  <c:v>7</c:v>
                </c:pt>
                <c:pt idx="34">
                  <c:v>6</c:v>
                </c:pt>
                <c:pt idx="35">
                  <c:v>46</c:v>
                </c:pt>
                <c:pt idx="36">
                  <c:v>24</c:v>
                </c:pt>
                <c:pt idx="37">
                  <c:v>69</c:v>
                </c:pt>
                <c:pt idx="38">
                  <c:v>53</c:v>
                </c:pt>
                <c:pt idx="39">
                  <c:v>103</c:v>
                </c:pt>
                <c:pt idx="40">
                  <c:v>141</c:v>
                </c:pt>
                <c:pt idx="41">
                  <c:v>133</c:v>
                </c:pt>
                <c:pt idx="42">
                  <c:v>88</c:v>
                </c:pt>
                <c:pt idx="43">
                  <c:v>113</c:v>
                </c:pt>
                <c:pt idx="44">
                  <c:v>95</c:v>
                </c:pt>
                <c:pt idx="45">
                  <c:v>123</c:v>
                </c:pt>
                <c:pt idx="46">
                  <c:v>83</c:v>
                </c:pt>
                <c:pt idx="47">
                  <c:v>54</c:v>
                </c:pt>
                <c:pt idx="48">
                  <c:v>80</c:v>
                </c:pt>
                <c:pt idx="49">
                  <c:v>61</c:v>
                </c:pt>
                <c:pt idx="50">
                  <c:v>36</c:v>
                </c:pt>
                <c:pt idx="51">
                  <c:v>12</c:v>
                </c:pt>
                <c:pt idx="52">
                  <c:v>3</c:v>
                </c:pt>
                <c:pt idx="53">
                  <c:v>17</c:v>
                </c:pt>
                <c:pt idx="54">
                  <c:v>4</c:v>
                </c:pt>
                <c:pt idx="55">
                  <c:v>6</c:v>
                </c:pt>
                <c:pt idx="56">
                  <c:v>2</c:v>
                </c:pt>
                <c:pt idx="57">
                  <c:v>2</c:v>
                </c:pt>
                <c:pt idx="58">
                  <c:v>1</c:v>
                </c:pt>
                <c:pt idx="59">
                  <c:v>0</c:v>
                </c:pt>
                <c:pt idx="60">
                  <c:v>1</c:v>
                </c:pt>
                <c:pt idx="61">
                  <c:v>0</c:v>
                </c:pt>
                <c:pt idx="62">
                  <c:v>0</c:v>
                </c:pt>
                <c:pt idx="63">
                  <c:v>0</c:v>
                </c:pt>
                <c:pt idx="64">
                  <c:v>0</c:v>
                </c:pt>
                <c:pt idx="65">
                  <c:v>0</c:v>
                </c:pt>
                <c:pt idx="66">
                  <c:v>4</c:v>
                </c:pt>
                <c:pt idx="67">
                  <c:v>7</c:v>
                </c:pt>
                <c:pt idx="68">
                  <c:v>7</c:v>
                </c:pt>
                <c:pt idx="69">
                  <c:v>9</c:v>
                </c:pt>
                <c:pt idx="70">
                  <c:v>5</c:v>
                </c:pt>
                <c:pt idx="71">
                  <c:v>4</c:v>
                </c:pt>
                <c:pt idx="72">
                  <c:v>1</c:v>
                </c:pt>
                <c:pt idx="73">
                  <c:v>2</c:v>
                </c:pt>
                <c:pt idx="74">
                  <c:v>2</c:v>
                </c:pt>
                <c:pt idx="75">
                  <c:v>1</c:v>
                </c:pt>
                <c:pt idx="76">
                  <c:v>2</c:v>
                </c:pt>
                <c:pt idx="77">
                  <c:v>2</c:v>
                </c:pt>
                <c:pt idx="78">
                  <c:v>2</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5-278D-4ECF-BD11-02A0DC1EF41F}"/>
            </c:ext>
          </c:extLst>
        </c:ser>
        <c:ser>
          <c:idx val="22"/>
          <c:order val="22"/>
          <c:tx>
            <c:strRef>
              <c:f>'OWTP-FWPS_HODA'!$CZ$3</c:f>
              <c:strCache>
                <c:ptCount val="1"/>
                <c:pt idx="0">
                  <c:v>89.4</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'OWTP-FWPS_HODA'!$CZ$4:$CZ$154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1</c:v>
                </c:pt>
                <c:pt idx="28">
                  <c:v>0</c:v>
                </c:pt>
                <c:pt idx="29">
                  <c:v>0</c:v>
                </c:pt>
                <c:pt idx="30">
                  <c:v>17</c:v>
                </c:pt>
                <c:pt idx="31">
                  <c:v>24</c:v>
                </c:pt>
                <c:pt idx="32">
                  <c:v>57</c:v>
                </c:pt>
                <c:pt idx="33">
                  <c:v>78</c:v>
                </c:pt>
                <c:pt idx="34">
                  <c:v>85</c:v>
                </c:pt>
                <c:pt idx="35">
                  <c:v>48</c:v>
                </c:pt>
                <c:pt idx="36">
                  <c:v>77</c:v>
                </c:pt>
                <c:pt idx="37">
                  <c:v>69</c:v>
                </c:pt>
                <c:pt idx="38">
                  <c:v>107</c:v>
                </c:pt>
                <c:pt idx="39">
                  <c:v>137</c:v>
                </c:pt>
                <c:pt idx="40">
                  <c:v>56</c:v>
                </c:pt>
                <c:pt idx="41">
                  <c:v>91</c:v>
                </c:pt>
                <c:pt idx="42">
                  <c:v>184</c:v>
                </c:pt>
                <c:pt idx="43">
                  <c:v>198</c:v>
                </c:pt>
                <c:pt idx="44">
                  <c:v>139</c:v>
                </c:pt>
                <c:pt idx="45">
                  <c:v>134</c:v>
                </c:pt>
                <c:pt idx="46">
                  <c:v>125</c:v>
                </c:pt>
                <c:pt idx="47">
                  <c:v>78</c:v>
                </c:pt>
                <c:pt idx="48">
                  <c:v>117</c:v>
                </c:pt>
                <c:pt idx="49">
                  <c:v>37</c:v>
                </c:pt>
                <c:pt idx="50">
                  <c:v>87</c:v>
                </c:pt>
                <c:pt idx="51">
                  <c:v>22</c:v>
                </c:pt>
                <c:pt idx="52">
                  <c:v>8</c:v>
                </c:pt>
                <c:pt idx="53">
                  <c:v>7</c:v>
                </c:pt>
                <c:pt idx="54">
                  <c:v>0</c:v>
                </c:pt>
                <c:pt idx="55">
                  <c:v>0</c:v>
                </c:pt>
                <c:pt idx="56">
                  <c:v>1</c:v>
                </c:pt>
                <c:pt idx="57">
                  <c:v>1</c:v>
                </c:pt>
                <c:pt idx="58">
                  <c:v>0</c:v>
                </c:pt>
                <c:pt idx="59">
                  <c:v>0</c:v>
                </c:pt>
                <c:pt idx="60">
                  <c:v>0</c:v>
                </c:pt>
                <c:pt idx="61">
                  <c:v>0</c:v>
                </c:pt>
                <c:pt idx="62">
                  <c:v>0</c:v>
                </c:pt>
                <c:pt idx="63">
                  <c:v>0</c:v>
                </c:pt>
                <c:pt idx="64">
                  <c:v>0</c:v>
                </c:pt>
                <c:pt idx="65">
                  <c:v>1</c:v>
                </c:pt>
                <c:pt idx="66">
                  <c:v>1</c:v>
                </c:pt>
                <c:pt idx="67">
                  <c:v>0</c:v>
                </c:pt>
                <c:pt idx="68">
                  <c:v>7</c:v>
                </c:pt>
                <c:pt idx="69">
                  <c:v>7</c:v>
                </c:pt>
                <c:pt idx="70">
                  <c:v>7</c:v>
                </c:pt>
                <c:pt idx="71">
                  <c:v>22</c:v>
                </c:pt>
                <c:pt idx="72">
                  <c:v>30</c:v>
                </c:pt>
                <c:pt idx="73">
                  <c:v>23</c:v>
                </c:pt>
                <c:pt idx="74">
                  <c:v>24</c:v>
                </c:pt>
                <c:pt idx="75">
                  <c:v>28</c:v>
                </c:pt>
                <c:pt idx="76">
                  <c:v>11</c:v>
                </c:pt>
                <c:pt idx="77">
                  <c:v>7</c:v>
                </c:pt>
                <c:pt idx="78">
                  <c:v>14</c:v>
                </c:pt>
                <c:pt idx="79">
                  <c:v>44</c:v>
                </c:pt>
                <c:pt idx="80">
                  <c:v>57</c:v>
                </c:pt>
                <c:pt idx="81">
                  <c:v>43</c:v>
                </c:pt>
                <c:pt idx="82">
                  <c:v>61</c:v>
                </c:pt>
                <c:pt idx="83">
                  <c:v>59</c:v>
                </c:pt>
                <c:pt idx="84">
                  <c:v>69</c:v>
                </c:pt>
                <c:pt idx="85">
                  <c:v>94</c:v>
                </c:pt>
                <c:pt idx="86">
                  <c:v>68</c:v>
                </c:pt>
                <c:pt idx="87">
                  <c:v>26</c:v>
                </c:pt>
                <c:pt idx="88">
                  <c:v>12</c:v>
                </c:pt>
                <c:pt idx="89">
                  <c:v>2</c:v>
                </c:pt>
                <c:pt idx="90">
                  <c:v>0</c:v>
                </c:pt>
                <c:pt idx="91">
                  <c:v>0</c:v>
                </c:pt>
                <c:pt idx="92">
                  <c:v>1</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6-278D-4ECF-BD11-02A0DC1EF41F}"/>
            </c:ext>
          </c:extLst>
        </c:ser>
        <c:ser>
          <c:idx val="23"/>
          <c:order val="23"/>
          <c:tx>
            <c:strRef>
              <c:f>'OWTP-FWPS_HODA'!$DA$3</c:f>
              <c:strCache>
                <c:ptCount val="1"/>
                <c:pt idx="0">
                  <c:v>89.6</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'OWTP-FWPS_HODA'!$DA$4:$DA$154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2</c:v>
                </c:pt>
                <c:pt idx="28">
                  <c:v>1</c:v>
                </c:pt>
                <c:pt idx="29">
                  <c:v>1</c:v>
                </c:pt>
                <c:pt idx="30">
                  <c:v>8</c:v>
                </c:pt>
                <c:pt idx="31">
                  <c:v>20</c:v>
                </c:pt>
                <c:pt idx="32">
                  <c:v>21</c:v>
                </c:pt>
                <c:pt idx="33">
                  <c:v>48</c:v>
                </c:pt>
                <c:pt idx="34">
                  <c:v>23</c:v>
                </c:pt>
                <c:pt idx="35">
                  <c:v>52</c:v>
                </c:pt>
                <c:pt idx="36">
                  <c:v>51</c:v>
                </c:pt>
                <c:pt idx="37">
                  <c:v>218</c:v>
                </c:pt>
                <c:pt idx="38">
                  <c:v>266</c:v>
                </c:pt>
                <c:pt idx="39">
                  <c:v>123</c:v>
                </c:pt>
                <c:pt idx="40">
                  <c:v>124</c:v>
                </c:pt>
                <c:pt idx="41">
                  <c:v>141</c:v>
                </c:pt>
                <c:pt idx="42">
                  <c:v>122</c:v>
                </c:pt>
                <c:pt idx="43">
                  <c:v>189</c:v>
                </c:pt>
                <c:pt idx="44">
                  <c:v>193</c:v>
                </c:pt>
                <c:pt idx="45">
                  <c:v>84</c:v>
                </c:pt>
                <c:pt idx="46">
                  <c:v>96</c:v>
                </c:pt>
                <c:pt idx="47">
                  <c:v>131</c:v>
                </c:pt>
                <c:pt idx="48">
                  <c:v>132</c:v>
                </c:pt>
                <c:pt idx="49">
                  <c:v>99</c:v>
                </c:pt>
                <c:pt idx="50">
                  <c:v>66</c:v>
                </c:pt>
                <c:pt idx="51">
                  <c:v>10</c:v>
                </c:pt>
                <c:pt idx="52">
                  <c:v>8</c:v>
                </c:pt>
                <c:pt idx="53">
                  <c:v>9</c:v>
                </c:pt>
                <c:pt idx="54">
                  <c:v>7</c:v>
                </c:pt>
                <c:pt idx="55">
                  <c:v>3</c:v>
                </c:pt>
                <c:pt idx="56">
                  <c:v>2</c:v>
                </c:pt>
                <c:pt idx="57">
                  <c:v>0</c:v>
                </c:pt>
                <c:pt idx="58">
                  <c:v>0</c:v>
                </c:pt>
                <c:pt idx="59">
                  <c:v>0</c:v>
                </c:pt>
                <c:pt idx="60">
                  <c:v>0</c:v>
                </c:pt>
                <c:pt idx="61">
                  <c:v>0</c:v>
                </c:pt>
                <c:pt idx="62">
                  <c:v>0</c:v>
                </c:pt>
                <c:pt idx="63">
                  <c:v>0</c:v>
                </c:pt>
                <c:pt idx="64">
                  <c:v>0</c:v>
                </c:pt>
                <c:pt idx="65">
                  <c:v>0</c:v>
                </c:pt>
                <c:pt idx="66">
                  <c:v>2</c:v>
                </c:pt>
                <c:pt idx="67">
                  <c:v>3</c:v>
                </c:pt>
                <c:pt idx="68">
                  <c:v>29</c:v>
                </c:pt>
                <c:pt idx="69">
                  <c:v>91</c:v>
                </c:pt>
                <c:pt idx="70">
                  <c:v>67</c:v>
                </c:pt>
                <c:pt idx="71">
                  <c:v>33</c:v>
                </c:pt>
                <c:pt idx="72">
                  <c:v>32</c:v>
                </c:pt>
                <c:pt idx="73">
                  <c:v>40</c:v>
                </c:pt>
                <c:pt idx="74">
                  <c:v>45</c:v>
                </c:pt>
                <c:pt idx="75">
                  <c:v>43</c:v>
                </c:pt>
                <c:pt idx="76">
                  <c:v>68</c:v>
                </c:pt>
                <c:pt idx="77">
                  <c:v>79</c:v>
                </c:pt>
                <c:pt idx="78">
                  <c:v>70</c:v>
                </c:pt>
                <c:pt idx="79">
                  <c:v>46</c:v>
                </c:pt>
                <c:pt idx="80">
                  <c:v>34</c:v>
                </c:pt>
                <c:pt idx="81">
                  <c:v>24</c:v>
                </c:pt>
                <c:pt idx="82">
                  <c:v>45</c:v>
                </c:pt>
                <c:pt idx="83">
                  <c:v>50</c:v>
                </c:pt>
                <c:pt idx="84">
                  <c:v>20</c:v>
                </c:pt>
                <c:pt idx="85">
                  <c:v>6</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7-278D-4ECF-BD11-02A0DC1EF41F}"/>
            </c:ext>
          </c:extLst>
        </c:ser>
        <c:ser>
          <c:idx val="24"/>
          <c:order val="24"/>
          <c:tx>
            <c:strRef>
              <c:f>'OWTP-FWPS_HODA'!$DB$3</c:f>
              <c:strCache>
                <c:ptCount val="1"/>
                <c:pt idx="0">
                  <c:v>89.8</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'OWTP-FWPS_HODA'!$DB$4:$DB$154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18</c:v>
                </c:pt>
                <c:pt idx="30">
                  <c:v>6</c:v>
                </c:pt>
                <c:pt idx="31">
                  <c:v>1</c:v>
                </c:pt>
                <c:pt idx="32">
                  <c:v>24</c:v>
                </c:pt>
                <c:pt idx="33">
                  <c:v>46</c:v>
                </c:pt>
                <c:pt idx="34">
                  <c:v>32</c:v>
                </c:pt>
                <c:pt idx="35">
                  <c:v>52</c:v>
                </c:pt>
                <c:pt idx="36">
                  <c:v>61</c:v>
                </c:pt>
                <c:pt idx="37">
                  <c:v>173</c:v>
                </c:pt>
                <c:pt idx="38">
                  <c:v>182</c:v>
                </c:pt>
                <c:pt idx="39">
                  <c:v>169</c:v>
                </c:pt>
                <c:pt idx="40">
                  <c:v>201</c:v>
                </c:pt>
                <c:pt idx="41">
                  <c:v>136</c:v>
                </c:pt>
                <c:pt idx="42">
                  <c:v>158</c:v>
                </c:pt>
                <c:pt idx="43">
                  <c:v>267</c:v>
                </c:pt>
                <c:pt idx="44">
                  <c:v>197</c:v>
                </c:pt>
                <c:pt idx="45">
                  <c:v>141</c:v>
                </c:pt>
                <c:pt idx="46">
                  <c:v>177</c:v>
                </c:pt>
                <c:pt idx="47">
                  <c:v>123</c:v>
                </c:pt>
                <c:pt idx="48">
                  <c:v>161</c:v>
                </c:pt>
                <c:pt idx="49">
                  <c:v>84</c:v>
                </c:pt>
                <c:pt idx="50">
                  <c:v>56</c:v>
                </c:pt>
                <c:pt idx="51">
                  <c:v>12</c:v>
                </c:pt>
                <c:pt idx="52">
                  <c:v>5</c:v>
                </c:pt>
                <c:pt idx="53">
                  <c:v>4</c:v>
                </c:pt>
                <c:pt idx="54">
                  <c:v>2</c:v>
                </c:pt>
                <c:pt idx="55">
                  <c:v>0</c:v>
                </c:pt>
                <c:pt idx="56">
                  <c:v>0</c:v>
                </c:pt>
                <c:pt idx="57">
                  <c:v>8</c:v>
                </c:pt>
                <c:pt idx="58">
                  <c:v>76</c:v>
                </c:pt>
                <c:pt idx="59">
                  <c:v>89</c:v>
                </c:pt>
                <c:pt idx="60">
                  <c:v>27</c:v>
                </c:pt>
                <c:pt idx="61">
                  <c:v>29</c:v>
                </c:pt>
                <c:pt idx="62">
                  <c:v>30</c:v>
                </c:pt>
                <c:pt idx="63">
                  <c:v>8</c:v>
                </c:pt>
                <c:pt idx="64">
                  <c:v>2</c:v>
                </c:pt>
                <c:pt idx="65">
                  <c:v>12</c:v>
                </c:pt>
                <c:pt idx="66">
                  <c:v>20</c:v>
                </c:pt>
                <c:pt idx="67">
                  <c:v>29</c:v>
                </c:pt>
                <c:pt idx="68">
                  <c:v>58</c:v>
                </c:pt>
                <c:pt idx="69">
                  <c:v>30</c:v>
                </c:pt>
                <c:pt idx="70">
                  <c:v>19</c:v>
                </c:pt>
                <c:pt idx="71">
                  <c:v>15</c:v>
                </c:pt>
                <c:pt idx="72">
                  <c:v>31</c:v>
                </c:pt>
                <c:pt idx="73">
                  <c:v>82</c:v>
                </c:pt>
                <c:pt idx="74">
                  <c:v>60</c:v>
                </c:pt>
                <c:pt idx="75">
                  <c:v>37</c:v>
                </c:pt>
                <c:pt idx="76">
                  <c:v>19</c:v>
                </c:pt>
                <c:pt idx="77">
                  <c:v>20</c:v>
                </c:pt>
                <c:pt idx="78">
                  <c:v>53</c:v>
                </c:pt>
                <c:pt idx="79">
                  <c:v>43</c:v>
                </c:pt>
                <c:pt idx="80">
                  <c:v>58</c:v>
                </c:pt>
                <c:pt idx="81">
                  <c:v>84</c:v>
                </c:pt>
                <c:pt idx="82">
                  <c:v>103</c:v>
                </c:pt>
                <c:pt idx="83">
                  <c:v>54</c:v>
                </c:pt>
                <c:pt idx="84">
                  <c:v>63</c:v>
                </c:pt>
                <c:pt idx="85">
                  <c:v>59</c:v>
                </c:pt>
                <c:pt idx="86">
                  <c:v>82</c:v>
                </c:pt>
                <c:pt idx="87">
                  <c:v>109</c:v>
                </c:pt>
                <c:pt idx="88">
                  <c:v>93</c:v>
                </c:pt>
                <c:pt idx="89">
                  <c:v>78</c:v>
                </c:pt>
                <c:pt idx="90">
                  <c:v>45</c:v>
                </c:pt>
                <c:pt idx="91">
                  <c:v>22</c:v>
                </c:pt>
                <c:pt idx="92">
                  <c:v>8</c:v>
                </c:pt>
                <c:pt idx="93">
                  <c:v>1</c:v>
                </c:pt>
                <c:pt idx="94">
                  <c:v>1</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8-278D-4ECF-BD11-02A0DC1EF41F}"/>
            </c:ext>
          </c:extLst>
        </c:ser>
        <c:ser>
          <c:idx val="25"/>
          <c:order val="25"/>
          <c:tx>
            <c:strRef>
              <c:f>'OWTP-FWPS_HODA'!$DC$3</c:f>
              <c:strCache>
                <c:ptCount val="1"/>
                <c:pt idx="0">
                  <c:v>90</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'OWTP-FWPS_HODA'!$DC$4:$DC$154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23</c:v>
                </c:pt>
                <c:pt idx="30">
                  <c:v>4</c:v>
                </c:pt>
                <c:pt idx="31">
                  <c:v>1</c:v>
                </c:pt>
                <c:pt idx="32">
                  <c:v>75</c:v>
                </c:pt>
                <c:pt idx="33">
                  <c:v>70</c:v>
                </c:pt>
                <c:pt idx="34">
                  <c:v>111</c:v>
                </c:pt>
                <c:pt idx="35">
                  <c:v>113</c:v>
                </c:pt>
                <c:pt idx="36">
                  <c:v>115</c:v>
                </c:pt>
                <c:pt idx="37">
                  <c:v>91</c:v>
                </c:pt>
                <c:pt idx="38">
                  <c:v>218</c:v>
                </c:pt>
                <c:pt idx="39">
                  <c:v>123</c:v>
                </c:pt>
                <c:pt idx="40">
                  <c:v>147</c:v>
                </c:pt>
                <c:pt idx="41">
                  <c:v>205</c:v>
                </c:pt>
                <c:pt idx="42">
                  <c:v>301</c:v>
                </c:pt>
                <c:pt idx="43">
                  <c:v>306</c:v>
                </c:pt>
                <c:pt idx="44">
                  <c:v>210</c:v>
                </c:pt>
                <c:pt idx="45">
                  <c:v>178</c:v>
                </c:pt>
                <c:pt idx="46">
                  <c:v>294</c:v>
                </c:pt>
                <c:pt idx="47">
                  <c:v>170</c:v>
                </c:pt>
                <c:pt idx="48">
                  <c:v>147</c:v>
                </c:pt>
                <c:pt idx="49">
                  <c:v>111</c:v>
                </c:pt>
                <c:pt idx="50">
                  <c:v>69</c:v>
                </c:pt>
                <c:pt idx="51">
                  <c:v>10</c:v>
                </c:pt>
                <c:pt idx="52">
                  <c:v>5</c:v>
                </c:pt>
                <c:pt idx="53">
                  <c:v>3</c:v>
                </c:pt>
                <c:pt idx="54">
                  <c:v>0</c:v>
                </c:pt>
                <c:pt idx="55">
                  <c:v>0</c:v>
                </c:pt>
                <c:pt idx="56">
                  <c:v>1</c:v>
                </c:pt>
                <c:pt idx="57">
                  <c:v>0</c:v>
                </c:pt>
                <c:pt idx="58">
                  <c:v>0</c:v>
                </c:pt>
                <c:pt idx="59">
                  <c:v>0</c:v>
                </c:pt>
                <c:pt idx="60">
                  <c:v>3</c:v>
                </c:pt>
                <c:pt idx="61">
                  <c:v>0</c:v>
                </c:pt>
                <c:pt idx="62">
                  <c:v>0</c:v>
                </c:pt>
                <c:pt idx="63">
                  <c:v>0</c:v>
                </c:pt>
                <c:pt idx="64">
                  <c:v>0</c:v>
                </c:pt>
                <c:pt idx="65">
                  <c:v>0</c:v>
                </c:pt>
                <c:pt idx="66">
                  <c:v>0</c:v>
                </c:pt>
                <c:pt idx="67">
                  <c:v>0</c:v>
                </c:pt>
                <c:pt idx="68">
                  <c:v>0</c:v>
                </c:pt>
                <c:pt idx="69">
                  <c:v>0</c:v>
                </c:pt>
                <c:pt idx="70">
                  <c:v>4</c:v>
                </c:pt>
                <c:pt idx="71">
                  <c:v>13</c:v>
                </c:pt>
                <c:pt idx="72">
                  <c:v>17</c:v>
                </c:pt>
                <c:pt idx="73">
                  <c:v>9</c:v>
                </c:pt>
                <c:pt idx="74">
                  <c:v>9</c:v>
                </c:pt>
                <c:pt idx="75">
                  <c:v>3</c:v>
                </c:pt>
                <c:pt idx="76">
                  <c:v>4</c:v>
                </c:pt>
                <c:pt idx="77">
                  <c:v>2</c:v>
                </c:pt>
                <c:pt idx="78">
                  <c:v>1</c:v>
                </c:pt>
                <c:pt idx="79">
                  <c:v>0</c:v>
                </c:pt>
                <c:pt idx="80">
                  <c:v>2</c:v>
                </c:pt>
                <c:pt idx="81">
                  <c:v>8</c:v>
                </c:pt>
                <c:pt idx="82">
                  <c:v>23</c:v>
                </c:pt>
                <c:pt idx="83">
                  <c:v>20</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9-278D-4ECF-BD11-02A0DC1EF41F}"/>
            </c:ext>
          </c:extLst>
        </c:ser>
        <c:ser>
          <c:idx val="26"/>
          <c:order val="26"/>
          <c:tx>
            <c:strRef>
              <c:f>'OWTP-FWPS_HODA'!$DD$3</c:f>
              <c:strCache>
                <c:ptCount val="1"/>
                <c:pt idx="0">
                  <c:v>90.2</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'OWTP-FWPS_HODA'!$DD$4:$DD$154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23</c:v>
                </c:pt>
                <c:pt idx="30">
                  <c:v>1</c:v>
                </c:pt>
                <c:pt idx="31">
                  <c:v>17</c:v>
                </c:pt>
                <c:pt idx="32">
                  <c:v>13</c:v>
                </c:pt>
                <c:pt idx="33">
                  <c:v>19</c:v>
                </c:pt>
                <c:pt idx="34">
                  <c:v>122</c:v>
                </c:pt>
                <c:pt idx="35">
                  <c:v>114</c:v>
                </c:pt>
                <c:pt idx="36">
                  <c:v>165</c:v>
                </c:pt>
                <c:pt idx="37">
                  <c:v>242</c:v>
                </c:pt>
                <c:pt idx="38">
                  <c:v>220</c:v>
                </c:pt>
                <c:pt idx="39">
                  <c:v>288</c:v>
                </c:pt>
                <c:pt idx="40">
                  <c:v>289</c:v>
                </c:pt>
                <c:pt idx="41">
                  <c:v>306</c:v>
                </c:pt>
                <c:pt idx="42">
                  <c:v>279</c:v>
                </c:pt>
                <c:pt idx="43">
                  <c:v>338</c:v>
                </c:pt>
                <c:pt idx="44">
                  <c:v>359</c:v>
                </c:pt>
                <c:pt idx="45">
                  <c:v>282</c:v>
                </c:pt>
                <c:pt idx="46">
                  <c:v>288</c:v>
                </c:pt>
                <c:pt idx="47">
                  <c:v>255</c:v>
                </c:pt>
                <c:pt idx="48">
                  <c:v>167</c:v>
                </c:pt>
                <c:pt idx="49">
                  <c:v>144</c:v>
                </c:pt>
                <c:pt idx="50">
                  <c:v>81</c:v>
                </c:pt>
                <c:pt idx="51">
                  <c:v>40</c:v>
                </c:pt>
                <c:pt idx="52">
                  <c:v>6</c:v>
                </c:pt>
                <c:pt idx="53">
                  <c:v>6</c:v>
                </c:pt>
                <c:pt idx="54">
                  <c:v>0</c:v>
                </c:pt>
                <c:pt idx="55">
                  <c:v>1</c:v>
                </c:pt>
                <c:pt idx="56">
                  <c:v>0</c:v>
                </c:pt>
                <c:pt idx="57">
                  <c:v>0</c:v>
                </c:pt>
                <c:pt idx="58">
                  <c:v>1</c:v>
                </c:pt>
                <c:pt idx="59">
                  <c:v>0</c:v>
                </c:pt>
                <c:pt idx="60">
                  <c:v>2</c:v>
                </c:pt>
                <c:pt idx="61">
                  <c:v>0</c:v>
                </c:pt>
                <c:pt idx="62">
                  <c:v>0</c:v>
                </c:pt>
                <c:pt idx="63">
                  <c:v>0</c:v>
                </c:pt>
                <c:pt idx="64">
                  <c:v>0</c:v>
                </c:pt>
                <c:pt idx="65">
                  <c:v>0</c:v>
                </c:pt>
                <c:pt idx="66">
                  <c:v>1</c:v>
                </c:pt>
                <c:pt idx="67">
                  <c:v>1</c:v>
                </c:pt>
                <c:pt idx="68">
                  <c:v>8</c:v>
                </c:pt>
                <c:pt idx="69">
                  <c:v>15</c:v>
                </c:pt>
                <c:pt idx="70">
                  <c:v>14</c:v>
                </c:pt>
                <c:pt idx="71">
                  <c:v>19</c:v>
                </c:pt>
                <c:pt idx="72">
                  <c:v>8</c:v>
                </c:pt>
                <c:pt idx="73">
                  <c:v>7</c:v>
                </c:pt>
                <c:pt idx="74">
                  <c:v>3</c:v>
                </c:pt>
                <c:pt idx="75">
                  <c:v>10</c:v>
                </c:pt>
                <c:pt idx="76">
                  <c:v>24</c:v>
                </c:pt>
                <c:pt idx="77">
                  <c:v>8</c:v>
                </c:pt>
                <c:pt idx="78">
                  <c:v>3</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A-278D-4ECF-BD11-02A0DC1EF41F}"/>
            </c:ext>
          </c:extLst>
        </c:ser>
        <c:ser>
          <c:idx val="27"/>
          <c:order val="27"/>
          <c:tx>
            <c:strRef>
              <c:f>'OWTP-FWPS_HODA'!$DE$3</c:f>
              <c:strCache>
                <c:ptCount val="1"/>
                <c:pt idx="0">
                  <c:v>90.4</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'OWTP-FWPS_HODA'!$DE$4:$DE$154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1</c:v>
                </c:pt>
                <c:pt idx="26">
                  <c:v>0</c:v>
                </c:pt>
                <c:pt idx="27">
                  <c:v>0</c:v>
                </c:pt>
                <c:pt idx="28">
                  <c:v>5</c:v>
                </c:pt>
                <c:pt idx="29">
                  <c:v>20</c:v>
                </c:pt>
                <c:pt idx="30">
                  <c:v>10</c:v>
                </c:pt>
                <c:pt idx="31">
                  <c:v>34</c:v>
                </c:pt>
                <c:pt idx="32">
                  <c:v>50</c:v>
                </c:pt>
                <c:pt idx="33">
                  <c:v>119</c:v>
                </c:pt>
                <c:pt idx="34">
                  <c:v>172</c:v>
                </c:pt>
                <c:pt idx="35">
                  <c:v>148</c:v>
                </c:pt>
                <c:pt idx="36">
                  <c:v>153</c:v>
                </c:pt>
                <c:pt idx="37">
                  <c:v>230</c:v>
                </c:pt>
                <c:pt idx="38">
                  <c:v>235</c:v>
                </c:pt>
                <c:pt idx="39">
                  <c:v>334</c:v>
                </c:pt>
                <c:pt idx="40">
                  <c:v>458</c:v>
                </c:pt>
                <c:pt idx="41">
                  <c:v>458</c:v>
                </c:pt>
                <c:pt idx="42">
                  <c:v>409</c:v>
                </c:pt>
                <c:pt idx="43">
                  <c:v>440</c:v>
                </c:pt>
                <c:pt idx="44">
                  <c:v>497</c:v>
                </c:pt>
                <c:pt idx="45">
                  <c:v>608</c:v>
                </c:pt>
                <c:pt idx="46">
                  <c:v>555</c:v>
                </c:pt>
                <c:pt idx="47">
                  <c:v>500</c:v>
                </c:pt>
                <c:pt idx="48">
                  <c:v>281</c:v>
                </c:pt>
                <c:pt idx="49">
                  <c:v>183</c:v>
                </c:pt>
                <c:pt idx="50">
                  <c:v>111</c:v>
                </c:pt>
                <c:pt idx="51">
                  <c:v>105</c:v>
                </c:pt>
                <c:pt idx="52">
                  <c:v>22</c:v>
                </c:pt>
                <c:pt idx="53">
                  <c:v>22</c:v>
                </c:pt>
                <c:pt idx="54">
                  <c:v>19</c:v>
                </c:pt>
                <c:pt idx="55">
                  <c:v>4</c:v>
                </c:pt>
                <c:pt idx="56">
                  <c:v>0</c:v>
                </c:pt>
                <c:pt idx="57">
                  <c:v>1</c:v>
                </c:pt>
                <c:pt idx="58">
                  <c:v>0</c:v>
                </c:pt>
                <c:pt idx="59">
                  <c:v>0</c:v>
                </c:pt>
                <c:pt idx="60">
                  <c:v>2</c:v>
                </c:pt>
                <c:pt idx="61">
                  <c:v>5</c:v>
                </c:pt>
                <c:pt idx="62">
                  <c:v>17</c:v>
                </c:pt>
                <c:pt idx="63">
                  <c:v>6</c:v>
                </c:pt>
                <c:pt idx="64">
                  <c:v>1</c:v>
                </c:pt>
                <c:pt idx="65">
                  <c:v>0</c:v>
                </c:pt>
                <c:pt idx="66">
                  <c:v>1</c:v>
                </c:pt>
                <c:pt idx="67">
                  <c:v>10</c:v>
                </c:pt>
                <c:pt idx="68">
                  <c:v>17</c:v>
                </c:pt>
                <c:pt idx="69">
                  <c:v>11</c:v>
                </c:pt>
                <c:pt idx="70">
                  <c:v>20</c:v>
                </c:pt>
                <c:pt idx="71">
                  <c:v>12</c:v>
                </c:pt>
                <c:pt idx="72">
                  <c:v>8</c:v>
                </c:pt>
                <c:pt idx="73">
                  <c:v>3</c:v>
                </c:pt>
                <c:pt idx="74">
                  <c:v>2</c:v>
                </c:pt>
                <c:pt idx="75">
                  <c:v>2</c:v>
                </c:pt>
                <c:pt idx="76">
                  <c:v>1</c:v>
                </c:pt>
                <c:pt idx="77">
                  <c:v>1</c:v>
                </c:pt>
                <c:pt idx="78">
                  <c:v>2</c:v>
                </c:pt>
                <c:pt idx="79">
                  <c:v>9</c:v>
                </c:pt>
                <c:pt idx="80">
                  <c:v>4</c:v>
                </c:pt>
                <c:pt idx="81">
                  <c:v>6</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B-278D-4ECF-BD11-02A0DC1EF41F}"/>
            </c:ext>
          </c:extLst>
        </c:ser>
        <c:ser>
          <c:idx val="28"/>
          <c:order val="28"/>
          <c:tx>
            <c:strRef>
              <c:f>'OWTP-FWPS_HODA'!$DF$3</c:f>
              <c:strCache>
                <c:ptCount val="1"/>
                <c:pt idx="0">
                  <c:v>90.6</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'OWTP-FWPS_HODA'!$DF$4:$DF$154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4</c:v>
                </c:pt>
                <c:pt idx="29">
                  <c:v>34</c:v>
                </c:pt>
                <c:pt idx="30">
                  <c:v>42</c:v>
                </c:pt>
                <c:pt idx="31">
                  <c:v>39</c:v>
                </c:pt>
                <c:pt idx="32">
                  <c:v>34</c:v>
                </c:pt>
                <c:pt idx="33">
                  <c:v>103</c:v>
                </c:pt>
                <c:pt idx="34">
                  <c:v>163</c:v>
                </c:pt>
                <c:pt idx="35">
                  <c:v>194</c:v>
                </c:pt>
                <c:pt idx="36">
                  <c:v>203</c:v>
                </c:pt>
                <c:pt idx="37">
                  <c:v>249</c:v>
                </c:pt>
                <c:pt idx="38">
                  <c:v>278</c:v>
                </c:pt>
                <c:pt idx="39">
                  <c:v>383</c:v>
                </c:pt>
                <c:pt idx="40">
                  <c:v>489</c:v>
                </c:pt>
                <c:pt idx="41">
                  <c:v>515</c:v>
                </c:pt>
                <c:pt idx="42">
                  <c:v>520</c:v>
                </c:pt>
                <c:pt idx="43">
                  <c:v>834</c:v>
                </c:pt>
                <c:pt idx="44">
                  <c:v>699</c:v>
                </c:pt>
                <c:pt idx="45">
                  <c:v>706</c:v>
                </c:pt>
                <c:pt idx="46">
                  <c:v>579</c:v>
                </c:pt>
                <c:pt idx="47">
                  <c:v>510</c:v>
                </c:pt>
                <c:pt idx="48">
                  <c:v>285</c:v>
                </c:pt>
                <c:pt idx="49">
                  <c:v>232</c:v>
                </c:pt>
                <c:pt idx="50">
                  <c:v>243</c:v>
                </c:pt>
                <c:pt idx="51">
                  <c:v>75</c:v>
                </c:pt>
                <c:pt idx="52">
                  <c:v>63</c:v>
                </c:pt>
                <c:pt idx="53">
                  <c:v>54</c:v>
                </c:pt>
                <c:pt idx="54">
                  <c:v>29</c:v>
                </c:pt>
                <c:pt idx="55">
                  <c:v>6</c:v>
                </c:pt>
                <c:pt idx="56">
                  <c:v>2</c:v>
                </c:pt>
                <c:pt idx="57">
                  <c:v>4</c:v>
                </c:pt>
                <c:pt idx="58">
                  <c:v>3</c:v>
                </c:pt>
                <c:pt idx="59">
                  <c:v>13</c:v>
                </c:pt>
                <c:pt idx="60">
                  <c:v>21</c:v>
                </c:pt>
                <c:pt idx="61">
                  <c:v>13</c:v>
                </c:pt>
                <c:pt idx="62">
                  <c:v>7</c:v>
                </c:pt>
                <c:pt idx="63">
                  <c:v>0</c:v>
                </c:pt>
                <c:pt idx="64">
                  <c:v>1</c:v>
                </c:pt>
                <c:pt idx="65">
                  <c:v>0</c:v>
                </c:pt>
                <c:pt idx="66">
                  <c:v>0</c:v>
                </c:pt>
                <c:pt idx="67">
                  <c:v>0</c:v>
                </c:pt>
                <c:pt idx="68">
                  <c:v>1</c:v>
                </c:pt>
                <c:pt idx="69">
                  <c:v>3</c:v>
                </c:pt>
                <c:pt idx="70">
                  <c:v>6</c:v>
                </c:pt>
                <c:pt idx="71">
                  <c:v>3</c:v>
                </c:pt>
                <c:pt idx="72">
                  <c:v>6</c:v>
                </c:pt>
                <c:pt idx="73">
                  <c:v>1</c:v>
                </c:pt>
                <c:pt idx="74">
                  <c:v>3</c:v>
                </c:pt>
                <c:pt idx="75">
                  <c:v>2</c:v>
                </c:pt>
                <c:pt idx="76">
                  <c:v>1</c:v>
                </c:pt>
                <c:pt idx="77">
                  <c:v>3</c:v>
                </c:pt>
                <c:pt idx="78">
                  <c:v>7</c:v>
                </c:pt>
                <c:pt idx="79">
                  <c:v>9</c:v>
                </c:pt>
                <c:pt idx="80">
                  <c:v>6</c:v>
                </c:pt>
                <c:pt idx="81">
                  <c:v>2</c:v>
                </c:pt>
                <c:pt idx="82">
                  <c:v>0</c:v>
                </c:pt>
                <c:pt idx="83">
                  <c:v>0</c:v>
                </c:pt>
                <c:pt idx="84">
                  <c:v>0</c:v>
                </c:pt>
                <c:pt idx="85">
                  <c:v>0</c:v>
                </c:pt>
                <c:pt idx="86">
                  <c:v>0</c:v>
                </c:pt>
                <c:pt idx="87">
                  <c:v>0</c:v>
                </c:pt>
                <c:pt idx="88">
                  <c:v>1</c:v>
                </c:pt>
                <c:pt idx="89">
                  <c:v>2</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C-278D-4ECF-BD11-02A0DC1EF41F}"/>
            </c:ext>
          </c:extLst>
        </c:ser>
        <c:ser>
          <c:idx val="29"/>
          <c:order val="29"/>
          <c:tx>
            <c:strRef>
              <c:f>'OWTP-FWPS_HODA'!$DG$3</c:f>
              <c:strCache>
                <c:ptCount val="1"/>
                <c:pt idx="0">
                  <c:v>90.8</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'OWTP-FWPS_HODA'!$DG$4:$DG$154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2</c:v>
                </c:pt>
                <c:pt idx="28">
                  <c:v>5</c:v>
                </c:pt>
                <c:pt idx="29">
                  <c:v>22</c:v>
                </c:pt>
                <c:pt idx="30">
                  <c:v>1</c:v>
                </c:pt>
                <c:pt idx="31">
                  <c:v>16</c:v>
                </c:pt>
                <c:pt idx="32">
                  <c:v>14</c:v>
                </c:pt>
                <c:pt idx="33">
                  <c:v>70</c:v>
                </c:pt>
                <c:pt idx="34">
                  <c:v>143</c:v>
                </c:pt>
                <c:pt idx="35">
                  <c:v>116</c:v>
                </c:pt>
                <c:pt idx="36">
                  <c:v>187</c:v>
                </c:pt>
                <c:pt idx="37">
                  <c:v>228</c:v>
                </c:pt>
                <c:pt idx="38">
                  <c:v>389</c:v>
                </c:pt>
                <c:pt idx="39">
                  <c:v>599</c:v>
                </c:pt>
                <c:pt idx="40">
                  <c:v>559</c:v>
                </c:pt>
                <c:pt idx="41">
                  <c:v>603</c:v>
                </c:pt>
                <c:pt idx="42">
                  <c:v>685</c:v>
                </c:pt>
                <c:pt idx="43">
                  <c:v>934</c:v>
                </c:pt>
                <c:pt idx="44">
                  <c:v>1039</c:v>
                </c:pt>
                <c:pt idx="45">
                  <c:v>955</c:v>
                </c:pt>
                <c:pt idx="46">
                  <c:v>756</c:v>
                </c:pt>
                <c:pt idx="47">
                  <c:v>737</c:v>
                </c:pt>
                <c:pt idx="48">
                  <c:v>389</c:v>
                </c:pt>
                <c:pt idx="49">
                  <c:v>315</c:v>
                </c:pt>
                <c:pt idx="50">
                  <c:v>236</c:v>
                </c:pt>
                <c:pt idx="51">
                  <c:v>76</c:v>
                </c:pt>
                <c:pt idx="52">
                  <c:v>42</c:v>
                </c:pt>
                <c:pt idx="53">
                  <c:v>13</c:v>
                </c:pt>
                <c:pt idx="54">
                  <c:v>7</c:v>
                </c:pt>
                <c:pt idx="55">
                  <c:v>6</c:v>
                </c:pt>
                <c:pt idx="56">
                  <c:v>4</c:v>
                </c:pt>
                <c:pt idx="57">
                  <c:v>13</c:v>
                </c:pt>
                <c:pt idx="58">
                  <c:v>28</c:v>
                </c:pt>
                <c:pt idx="59">
                  <c:v>16</c:v>
                </c:pt>
                <c:pt idx="60">
                  <c:v>2</c:v>
                </c:pt>
                <c:pt idx="61">
                  <c:v>0</c:v>
                </c:pt>
                <c:pt idx="62">
                  <c:v>0</c:v>
                </c:pt>
                <c:pt idx="63">
                  <c:v>1</c:v>
                </c:pt>
                <c:pt idx="64">
                  <c:v>0</c:v>
                </c:pt>
                <c:pt idx="65">
                  <c:v>1</c:v>
                </c:pt>
                <c:pt idx="66">
                  <c:v>0</c:v>
                </c:pt>
                <c:pt idx="67">
                  <c:v>0</c:v>
                </c:pt>
                <c:pt idx="68">
                  <c:v>1</c:v>
                </c:pt>
                <c:pt idx="69">
                  <c:v>0</c:v>
                </c:pt>
                <c:pt idx="70">
                  <c:v>2</c:v>
                </c:pt>
                <c:pt idx="71">
                  <c:v>1</c:v>
                </c:pt>
                <c:pt idx="72">
                  <c:v>1</c:v>
                </c:pt>
                <c:pt idx="73">
                  <c:v>2</c:v>
                </c:pt>
                <c:pt idx="74">
                  <c:v>5</c:v>
                </c:pt>
                <c:pt idx="75">
                  <c:v>7</c:v>
                </c:pt>
                <c:pt idx="76">
                  <c:v>15</c:v>
                </c:pt>
                <c:pt idx="77">
                  <c:v>20</c:v>
                </c:pt>
                <c:pt idx="78">
                  <c:v>27</c:v>
                </c:pt>
                <c:pt idx="79">
                  <c:v>16</c:v>
                </c:pt>
                <c:pt idx="80">
                  <c:v>21</c:v>
                </c:pt>
                <c:pt idx="81">
                  <c:v>21</c:v>
                </c:pt>
                <c:pt idx="82">
                  <c:v>35</c:v>
                </c:pt>
                <c:pt idx="83">
                  <c:v>23</c:v>
                </c:pt>
                <c:pt idx="84">
                  <c:v>5</c:v>
                </c:pt>
                <c:pt idx="85">
                  <c:v>2</c:v>
                </c:pt>
                <c:pt idx="86">
                  <c:v>0</c:v>
                </c:pt>
                <c:pt idx="87">
                  <c:v>1</c:v>
                </c:pt>
                <c:pt idx="88">
                  <c:v>2</c:v>
                </c:pt>
                <c:pt idx="89">
                  <c:v>7</c:v>
                </c:pt>
                <c:pt idx="90">
                  <c:v>8</c:v>
                </c:pt>
                <c:pt idx="91">
                  <c:v>3</c:v>
                </c:pt>
                <c:pt idx="92">
                  <c:v>6</c:v>
                </c:pt>
                <c:pt idx="93">
                  <c:v>14</c:v>
                </c:pt>
                <c:pt idx="94">
                  <c:v>7</c:v>
                </c:pt>
                <c:pt idx="95">
                  <c:v>11</c:v>
                </c:pt>
                <c:pt idx="96">
                  <c:v>5</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D-278D-4ECF-BD11-02A0DC1EF41F}"/>
            </c:ext>
          </c:extLst>
        </c:ser>
        <c:ser>
          <c:idx val="30"/>
          <c:order val="30"/>
          <c:tx>
            <c:strRef>
              <c:f>'OWTP-FWPS_HODA'!$DH$3</c:f>
              <c:strCache>
                <c:ptCount val="1"/>
                <c:pt idx="0">
                  <c:v>91</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'OWTP-FWPS_HODA'!$DH$4:$DH$154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11</c:v>
                </c:pt>
                <c:pt idx="29">
                  <c:v>13</c:v>
                </c:pt>
                <c:pt idx="30">
                  <c:v>4</c:v>
                </c:pt>
                <c:pt idx="31">
                  <c:v>20</c:v>
                </c:pt>
                <c:pt idx="32">
                  <c:v>43</c:v>
                </c:pt>
                <c:pt idx="33">
                  <c:v>52</c:v>
                </c:pt>
                <c:pt idx="34">
                  <c:v>114</c:v>
                </c:pt>
                <c:pt idx="35">
                  <c:v>133</c:v>
                </c:pt>
                <c:pt idx="36">
                  <c:v>137</c:v>
                </c:pt>
                <c:pt idx="37">
                  <c:v>156</c:v>
                </c:pt>
                <c:pt idx="38">
                  <c:v>225</c:v>
                </c:pt>
                <c:pt idx="39">
                  <c:v>523</c:v>
                </c:pt>
                <c:pt idx="40">
                  <c:v>580</c:v>
                </c:pt>
                <c:pt idx="41">
                  <c:v>694</c:v>
                </c:pt>
                <c:pt idx="42">
                  <c:v>764</c:v>
                </c:pt>
                <c:pt idx="43">
                  <c:v>1297</c:v>
                </c:pt>
                <c:pt idx="44">
                  <c:v>1469</c:v>
                </c:pt>
                <c:pt idx="45">
                  <c:v>1187</c:v>
                </c:pt>
                <c:pt idx="46">
                  <c:v>1020</c:v>
                </c:pt>
                <c:pt idx="47">
                  <c:v>619</c:v>
                </c:pt>
                <c:pt idx="48">
                  <c:v>366</c:v>
                </c:pt>
                <c:pt idx="49">
                  <c:v>359</c:v>
                </c:pt>
                <c:pt idx="50">
                  <c:v>212</c:v>
                </c:pt>
                <c:pt idx="51">
                  <c:v>62</c:v>
                </c:pt>
                <c:pt idx="52">
                  <c:v>33</c:v>
                </c:pt>
                <c:pt idx="53">
                  <c:v>18</c:v>
                </c:pt>
                <c:pt idx="54">
                  <c:v>18</c:v>
                </c:pt>
                <c:pt idx="55">
                  <c:v>17</c:v>
                </c:pt>
                <c:pt idx="56">
                  <c:v>26</c:v>
                </c:pt>
                <c:pt idx="57">
                  <c:v>6</c:v>
                </c:pt>
                <c:pt idx="58">
                  <c:v>6</c:v>
                </c:pt>
                <c:pt idx="59">
                  <c:v>19</c:v>
                </c:pt>
                <c:pt idx="60">
                  <c:v>36</c:v>
                </c:pt>
                <c:pt idx="61">
                  <c:v>15</c:v>
                </c:pt>
                <c:pt idx="62">
                  <c:v>3</c:v>
                </c:pt>
                <c:pt idx="63">
                  <c:v>7</c:v>
                </c:pt>
                <c:pt idx="64">
                  <c:v>4</c:v>
                </c:pt>
                <c:pt idx="65">
                  <c:v>5</c:v>
                </c:pt>
                <c:pt idx="66">
                  <c:v>8</c:v>
                </c:pt>
                <c:pt idx="67">
                  <c:v>5</c:v>
                </c:pt>
                <c:pt idx="68">
                  <c:v>11</c:v>
                </c:pt>
                <c:pt idx="69">
                  <c:v>6</c:v>
                </c:pt>
                <c:pt idx="70">
                  <c:v>4</c:v>
                </c:pt>
                <c:pt idx="71">
                  <c:v>5</c:v>
                </c:pt>
                <c:pt idx="72">
                  <c:v>11</c:v>
                </c:pt>
                <c:pt idx="73">
                  <c:v>7</c:v>
                </c:pt>
                <c:pt idx="74">
                  <c:v>8</c:v>
                </c:pt>
                <c:pt idx="75">
                  <c:v>10</c:v>
                </c:pt>
                <c:pt idx="76">
                  <c:v>13</c:v>
                </c:pt>
                <c:pt idx="77">
                  <c:v>5</c:v>
                </c:pt>
                <c:pt idx="78">
                  <c:v>13</c:v>
                </c:pt>
                <c:pt idx="79">
                  <c:v>26</c:v>
                </c:pt>
                <c:pt idx="80">
                  <c:v>20</c:v>
                </c:pt>
                <c:pt idx="81">
                  <c:v>26</c:v>
                </c:pt>
                <c:pt idx="82">
                  <c:v>14</c:v>
                </c:pt>
                <c:pt idx="83">
                  <c:v>5</c:v>
                </c:pt>
                <c:pt idx="84">
                  <c:v>7</c:v>
                </c:pt>
                <c:pt idx="85">
                  <c:v>4</c:v>
                </c:pt>
                <c:pt idx="86">
                  <c:v>7</c:v>
                </c:pt>
                <c:pt idx="87">
                  <c:v>16</c:v>
                </c:pt>
                <c:pt idx="88">
                  <c:v>7</c:v>
                </c:pt>
                <c:pt idx="89">
                  <c:v>2</c:v>
                </c:pt>
                <c:pt idx="90">
                  <c:v>0</c:v>
                </c:pt>
                <c:pt idx="91">
                  <c:v>1</c:v>
                </c:pt>
                <c:pt idx="92">
                  <c:v>0</c:v>
                </c:pt>
                <c:pt idx="93">
                  <c:v>1</c:v>
                </c:pt>
                <c:pt idx="94">
                  <c:v>1</c:v>
                </c:pt>
                <c:pt idx="95">
                  <c:v>0</c:v>
                </c:pt>
                <c:pt idx="96">
                  <c:v>2</c:v>
                </c:pt>
                <c:pt idx="97">
                  <c:v>0</c:v>
                </c:pt>
                <c:pt idx="98">
                  <c:v>3</c:v>
                </c:pt>
                <c:pt idx="99">
                  <c:v>3</c:v>
                </c:pt>
                <c:pt idx="100">
                  <c:v>16</c:v>
                </c:pt>
                <c:pt idx="101">
                  <c:v>12</c:v>
                </c:pt>
                <c:pt idx="102">
                  <c:v>18</c:v>
                </c:pt>
                <c:pt idx="103">
                  <c:v>9</c:v>
                </c:pt>
                <c:pt idx="104">
                  <c:v>4</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E-278D-4ECF-BD11-02A0DC1EF41F}"/>
            </c:ext>
          </c:extLst>
        </c:ser>
        <c:ser>
          <c:idx val="31"/>
          <c:order val="31"/>
          <c:tx>
            <c:strRef>
              <c:f>'OWTP-FWPS_HODA'!$DI$3</c:f>
              <c:strCache>
                <c:ptCount val="1"/>
                <c:pt idx="0">
                  <c:v>91.2</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'OWTP-FWPS_HODA'!$DI$4:$DI$154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8</c:v>
                </c:pt>
                <c:pt idx="28">
                  <c:v>10</c:v>
                </c:pt>
                <c:pt idx="29">
                  <c:v>5</c:v>
                </c:pt>
                <c:pt idx="30">
                  <c:v>3</c:v>
                </c:pt>
                <c:pt idx="31">
                  <c:v>22</c:v>
                </c:pt>
                <c:pt idx="32">
                  <c:v>3</c:v>
                </c:pt>
                <c:pt idx="33">
                  <c:v>13</c:v>
                </c:pt>
                <c:pt idx="34">
                  <c:v>74</c:v>
                </c:pt>
                <c:pt idx="35">
                  <c:v>203</c:v>
                </c:pt>
                <c:pt idx="36">
                  <c:v>201</c:v>
                </c:pt>
                <c:pt idx="37">
                  <c:v>254</c:v>
                </c:pt>
                <c:pt idx="38">
                  <c:v>483</c:v>
                </c:pt>
                <c:pt idx="39">
                  <c:v>765</c:v>
                </c:pt>
                <c:pt idx="40">
                  <c:v>804</c:v>
                </c:pt>
                <c:pt idx="41">
                  <c:v>935</c:v>
                </c:pt>
                <c:pt idx="42">
                  <c:v>949</c:v>
                </c:pt>
                <c:pt idx="43">
                  <c:v>1403</c:v>
                </c:pt>
                <c:pt idx="44">
                  <c:v>1705</c:v>
                </c:pt>
                <c:pt idx="45">
                  <c:v>1616</c:v>
                </c:pt>
                <c:pt idx="46">
                  <c:v>1221</c:v>
                </c:pt>
                <c:pt idx="47">
                  <c:v>1035</c:v>
                </c:pt>
                <c:pt idx="48">
                  <c:v>699</c:v>
                </c:pt>
                <c:pt idx="49">
                  <c:v>583</c:v>
                </c:pt>
                <c:pt idx="50">
                  <c:v>338</c:v>
                </c:pt>
                <c:pt idx="51">
                  <c:v>147</c:v>
                </c:pt>
                <c:pt idx="52">
                  <c:v>74</c:v>
                </c:pt>
                <c:pt idx="53">
                  <c:v>59</c:v>
                </c:pt>
                <c:pt idx="54">
                  <c:v>30</c:v>
                </c:pt>
                <c:pt idx="55">
                  <c:v>16</c:v>
                </c:pt>
                <c:pt idx="56">
                  <c:v>10</c:v>
                </c:pt>
                <c:pt idx="57">
                  <c:v>6</c:v>
                </c:pt>
                <c:pt idx="58">
                  <c:v>1</c:v>
                </c:pt>
                <c:pt idx="59">
                  <c:v>4</c:v>
                </c:pt>
                <c:pt idx="60">
                  <c:v>9</c:v>
                </c:pt>
                <c:pt idx="61">
                  <c:v>13</c:v>
                </c:pt>
                <c:pt idx="62">
                  <c:v>8</c:v>
                </c:pt>
                <c:pt idx="63">
                  <c:v>15</c:v>
                </c:pt>
                <c:pt idx="64">
                  <c:v>18</c:v>
                </c:pt>
                <c:pt idx="65">
                  <c:v>19</c:v>
                </c:pt>
                <c:pt idx="66">
                  <c:v>22</c:v>
                </c:pt>
                <c:pt idx="67">
                  <c:v>26</c:v>
                </c:pt>
                <c:pt idx="68">
                  <c:v>18</c:v>
                </c:pt>
                <c:pt idx="69">
                  <c:v>0</c:v>
                </c:pt>
                <c:pt idx="70">
                  <c:v>1</c:v>
                </c:pt>
                <c:pt idx="71">
                  <c:v>2</c:v>
                </c:pt>
                <c:pt idx="72">
                  <c:v>2</c:v>
                </c:pt>
                <c:pt idx="73">
                  <c:v>2</c:v>
                </c:pt>
                <c:pt idx="74">
                  <c:v>11</c:v>
                </c:pt>
                <c:pt idx="75">
                  <c:v>5</c:v>
                </c:pt>
                <c:pt idx="76">
                  <c:v>3</c:v>
                </c:pt>
                <c:pt idx="77">
                  <c:v>8</c:v>
                </c:pt>
                <c:pt idx="78">
                  <c:v>3</c:v>
                </c:pt>
                <c:pt idx="79">
                  <c:v>10</c:v>
                </c:pt>
                <c:pt idx="80">
                  <c:v>3</c:v>
                </c:pt>
                <c:pt idx="81">
                  <c:v>1</c:v>
                </c:pt>
                <c:pt idx="82">
                  <c:v>1</c:v>
                </c:pt>
                <c:pt idx="83">
                  <c:v>2</c:v>
                </c:pt>
                <c:pt idx="84">
                  <c:v>10</c:v>
                </c:pt>
                <c:pt idx="85">
                  <c:v>6</c:v>
                </c:pt>
                <c:pt idx="86">
                  <c:v>4</c:v>
                </c:pt>
                <c:pt idx="87">
                  <c:v>2</c:v>
                </c:pt>
                <c:pt idx="88">
                  <c:v>1</c:v>
                </c:pt>
                <c:pt idx="89">
                  <c:v>1</c:v>
                </c:pt>
                <c:pt idx="90">
                  <c:v>1</c:v>
                </c:pt>
                <c:pt idx="91">
                  <c:v>5</c:v>
                </c:pt>
                <c:pt idx="92">
                  <c:v>9</c:v>
                </c:pt>
                <c:pt idx="93">
                  <c:v>7</c:v>
                </c:pt>
                <c:pt idx="94">
                  <c:v>4</c:v>
                </c:pt>
                <c:pt idx="95">
                  <c:v>9</c:v>
                </c:pt>
                <c:pt idx="96">
                  <c:v>12</c:v>
                </c:pt>
                <c:pt idx="97">
                  <c:v>5</c:v>
                </c:pt>
                <c:pt idx="98">
                  <c:v>2</c:v>
                </c:pt>
                <c:pt idx="99">
                  <c:v>11</c:v>
                </c:pt>
                <c:pt idx="100">
                  <c:v>6</c:v>
                </c:pt>
                <c:pt idx="101">
                  <c:v>13</c:v>
                </c:pt>
                <c:pt idx="102">
                  <c:v>19</c:v>
                </c:pt>
                <c:pt idx="103">
                  <c:v>14</c:v>
                </c:pt>
                <c:pt idx="104">
                  <c:v>11</c:v>
                </c:pt>
                <c:pt idx="105">
                  <c:v>2</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F-278D-4ECF-BD11-02A0DC1EF41F}"/>
            </c:ext>
          </c:extLst>
        </c:ser>
        <c:ser>
          <c:idx val="32"/>
          <c:order val="32"/>
          <c:tx>
            <c:strRef>
              <c:f>'OWTP-FWPS_HODA'!$DJ$3</c:f>
              <c:strCache>
                <c:ptCount val="1"/>
                <c:pt idx="0">
                  <c:v>91.4</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'OWTP-FWPS_HODA'!$DJ$4:$DJ$154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c:v>
                </c:pt>
                <c:pt idx="28">
                  <c:v>6</c:v>
                </c:pt>
                <c:pt idx="29">
                  <c:v>0</c:v>
                </c:pt>
                <c:pt idx="30">
                  <c:v>14</c:v>
                </c:pt>
                <c:pt idx="31">
                  <c:v>4</c:v>
                </c:pt>
                <c:pt idx="32">
                  <c:v>10</c:v>
                </c:pt>
                <c:pt idx="33">
                  <c:v>90</c:v>
                </c:pt>
                <c:pt idx="34">
                  <c:v>112</c:v>
                </c:pt>
                <c:pt idx="35">
                  <c:v>155</c:v>
                </c:pt>
                <c:pt idx="36">
                  <c:v>162</c:v>
                </c:pt>
                <c:pt idx="37">
                  <c:v>234</c:v>
                </c:pt>
                <c:pt idx="38">
                  <c:v>453</c:v>
                </c:pt>
                <c:pt idx="39">
                  <c:v>695</c:v>
                </c:pt>
                <c:pt idx="40">
                  <c:v>1025</c:v>
                </c:pt>
                <c:pt idx="41">
                  <c:v>1011</c:v>
                </c:pt>
                <c:pt idx="42">
                  <c:v>1206</c:v>
                </c:pt>
                <c:pt idx="43">
                  <c:v>1731</c:v>
                </c:pt>
                <c:pt idx="44">
                  <c:v>2713</c:v>
                </c:pt>
                <c:pt idx="45">
                  <c:v>2210</c:v>
                </c:pt>
                <c:pt idx="46">
                  <c:v>1610</c:v>
                </c:pt>
                <c:pt idx="47">
                  <c:v>1316</c:v>
                </c:pt>
                <c:pt idx="48">
                  <c:v>947</c:v>
                </c:pt>
                <c:pt idx="49">
                  <c:v>841</c:v>
                </c:pt>
                <c:pt idx="50">
                  <c:v>435</c:v>
                </c:pt>
                <c:pt idx="51">
                  <c:v>171</c:v>
                </c:pt>
                <c:pt idx="52">
                  <c:v>127</c:v>
                </c:pt>
                <c:pt idx="53">
                  <c:v>55</c:v>
                </c:pt>
                <c:pt idx="54">
                  <c:v>21</c:v>
                </c:pt>
                <c:pt idx="55">
                  <c:v>16</c:v>
                </c:pt>
                <c:pt idx="56">
                  <c:v>11</c:v>
                </c:pt>
                <c:pt idx="57">
                  <c:v>8</c:v>
                </c:pt>
                <c:pt idx="58">
                  <c:v>2</c:v>
                </c:pt>
                <c:pt idx="59">
                  <c:v>7</c:v>
                </c:pt>
                <c:pt idx="60">
                  <c:v>10</c:v>
                </c:pt>
                <c:pt idx="61">
                  <c:v>2</c:v>
                </c:pt>
                <c:pt idx="62">
                  <c:v>4</c:v>
                </c:pt>
                <c:pt idx="63">
                  <c:v>0</c:v>
                </c:pt>
                <c:pt idx="64">
                  <c:v>2</c:v>
                </c:pt>
                <c:pt idx="65">
                  <c:v>0</c:v>
                </c:pt>
                <c:pt idx="66">
                  <c:v>1</c:v>
                </c:pt>
                <c:pt idx="67">
                  <c:v>16</c:v>
                </c:pt>
                <c:pt idx="68">
                  <c:v>33</c:v>
                </c:pt>
                <c:pt idx="69">
                  <c:v>8</c:v>
                </c:pt>
                <c:pt idx="70">
                  <c:v>1</c:v>
                </c:pt>
                <c:pt idx="71">
                  <c:v>13</c:v>
                </c:pt>
                <c:pt idx="72">
                  <c:v>30</c:v>
                </c:pt>
                <c:pt idx="73">
                  <c:v>27</c:v>
                </c:pt>
                <c:pt idx="74">
                  <c:v>16</c:v>
                </c:pt>
                <c:pt idx="75">
                  <c:v>13</c:v>
                </c:pt>
                <c:pt idx="76">
                  <c:v>1219</c:v>
                </c:pt>
                <c:pt idx="77">
                  <c:v>5</c:v>
                </c:pt>
                <c:pt idx="78">
                  <c:v>8</c:v>
                </c:pt>
                <c:pt idx="79">
                  <c:v>12</c:v>
                </c:pt>
                <c:pt idx="80">
                  <c:v>4</c:v>
                </c:pt>
                <c:pt idx="81">
                  <c:v>0</c:v>
                </c:pt>
                <c:pt idx="82">
                  <c:v>14</c:v>
                </c:pt>
                <c:pt idx="83">
                  <c:v>20</c:v>
                </c:pt>
                <c:pt idx="84">
                  <c:v>14</c:v>
                </c:pt>
                <c:pt idx="85">
                  <c:v>15</c:v>
                </c:pt>
                <c:pt idx="86">
                  <c:v>9</c:v>
                </c:pt>
                <c:pt idx="87">
                  <c:v>6</c:v>
                </c:pt>
                <c:pt idx="88">
                  <c:v>13</c:v>
                </c:pt>
                <c:pt idx="89">
                  <c:v>9</c:v>
                </c:pt>
                <c:pt idx="90">
                  <c:v>7</c:v>
                </c:pt>
                <c:pt idx="91">
                  <c:v>6</c:v>
                </c:pt>
                <c:pt idx="92">
                  <c:v>5</c:v>
                </c:pt>
                <c:pt idx="93">
                  <c:v>25</c:v>
                </c:pt>
                <c:pt idx="94">
                  <c:v>17</c:v>
                </c:pt>
                <c:pt idx="95">
                  <c:v>22</c:v>
                </c:pt>
                <c:pt idx="96">
                  <c:v>30</c:v>
                </c:pt>
                <c:pt idx="97">
                  <c:v>25</c:v>
                </c:pt>
                <c:pt idx="98">
                  <c:v>6</c:v>
                </c:pt>
                <c:pt idx="99">
                  <c:v>12</c:v>
                </c:pt>
                <c:pt idx="100">
                  <c:v>21</c:v>
                </c:pt>
                <c:pt idx="101">
                  <c:v>40</c:v>
                </c:pt>
                <c:pt idx="102">
                  <c:v>36</c:v>
                </c:pt>
                <c:pt idx="103">
                  <c:v>22</c:v>
                </c:pt>
                <c:pt idx="104">
                  <c:v>9</c:v>
                </c:pt>
                <c:pt idx="105">
                  <c:v>16</c:v>
                </c:pt>
                <c:pt idx="106">
                  <c:v>20</c:v>
                </c:pt>
                <c:pt idx="107">
                  <c:v>22</c:v>
                </c:pt>
                <c:pt idx="108">
                  <c:v>14</c:v>
                </c:pt>
                <c:pt idx="109">
                  <c:v>25</c:v>
                </c:pt>
                <c:pt idx="110">
                  <c:v>37</c:v>
                </c:pt>
                <c:pt idx="111">
                  <c:v>37</c:v>
                </c:pt>
                <c:pt idx="112">
                  <c:v>46</c:v>
                </c:pt>
                <c:pt idx="113">
                  <c:v>48</c:v>
                </c:pt>
                <c:pt idx="114">
                  <c:v>27</c:v>
                </c:pt>
                <c:pt idx="115">
                  <c:v>37</c:v>
                </c:pt>
                <c:pt idx="116">
                  <c:v>13</c:v>
                </c:pt>
                <c:pt idx="117">
                  <c:v>7</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0-278D-4ECF-BD11-02A0DC1EF41F}"/>
            </c:ext>
          </c:extLst>
        </c:ser>
        <c:ser>
          <c:idx val="33"/>
          <c:order val="33"/>
          <c:tx>
            <c:strRef>
              <c:f>'OWTP-FWPS_HODA'!$DK$3</c:f>
              <c:strCache>
                <c:ptCount val="1"/>
                <c:pt idx="0">
                  <c:v>91.6</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'OWTP-FWPS_HODA'!$DK$4:$DK$154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11</c:v>
                </c:pt>
                <c:pt idx="27">
                  <c:v>17</c:v>
                </c:pt>
                <c:pt idx="28">
                  <c:v>0</c:v>
                </c:pt>
                <c:pt idx="29">
                  <c:v>0</c:v>
                </c:pt>
                <c:pt idx="30">
                  <c:v>15</c:v>
                </c:pt>
                <c:pt idx="31">
                  <c:v>21</c:v>
                </c:pt>
                <c:pt idx="32">
                  <c:v>50</c:v>
                </c:pt>
                <c:pt idx="33">
                  <c:v>98</c:v>
                </c:pt>
                <c:pt idx="34">
                  <c:v>95</c:v>
                </c:pt>
                <c:pt idx="35">
                  <c:v>151</c:v>
                </c:pt>
                <c:pt idx="36">
                  <c:v>157</c:v>
                </c:pt>
                <c:pt idx="37">
                  <c:v>210</c:v>
                </c:pt>
                <c:pt idx="38">
                  <c:v>432</c:v>
                </c:pt>
                <c:pt idx="39">
                  <c:v>788</c:v>
                </c:pt>
                <c:pt idx="40">
                  <c:v>899</c:v>
                </c:pt>
                <c:pt idx="41">
                  <c:v>922</c:v>
                </c:pt>
                <c:pt idx="42">
                  <c:v>1085</c:v>
                </c:pt>
                <c:pt idx="43">
                  <c:v>1245</c:v>
                </c:pt>
                <c:pt idx="44">
                  <c:v>1799</c:v>
                </c:pt>
                <c:pt idx="45">
                  <c:v>1617</c:v>
                </c:pt>
                <c:pt idx="46">
                  <c:v>1363</c:v>
                </c:pt>
                <c:pt idx="47">
                  <c:v>1622</c:v>
                </c:pt>
                <c:pt idx="48">
                  <c:v>1648</c:v>
                </c:pt>
                <c:pt idx="49">
                  <c:v>886</c:v>
                </c:pt>
                <c:pt idx="50">
                  <c:v>406</c:v>
                </c:pt>
                <c:pt idx="51">
                  <c:v>223</c:v>
                </c:pt>
                <c:pt idx="52">
                  <c:v>137</c:v>
                </c:pt>
                <c:pt idx="53">
                  <c:v>68</c:v>
                </c:pt>
                <c:pt idx="54">
                  <c:v>32</c:v>
                </c:pt>
                <c:pt idx="55">
                  <c:v>16</c:v>
                </c:pt>
                <c:pt idx="56">
                  <c:v>4</c:v>
                </c:pt>
                <c:pt idx="57">
                  <c:v>6</c:v>
                </c:pt>
                <c:pt idx="58">
                  <c:v>8</c:v>
                </c:pt>
                <c:pt idx="59">
                  <c:v>11</c:v>
                </c:pt>
                <c:pt idx="60">
                  <c:v>6</c:v>
                </c:pt>
                <c:pt idx="61">
                  <c:v>4</c:v>
                </c:pt>
                <c:pt idx="62">
                  <c:v>3</c:v>
                </c:pt>
                <c:pt idx="63">
                  <c:v>3</c:v>
                </c:pt>
                <c:pt idx="64">
                  <c:v>2</c:v>
                </c:pt>
                <c:pt idx="65">
                  <c:v>1</c:v>
                </c:pt>
                <c:pt idx="66">
                  <c:v>1</c:v>
                </c:pt>
                <c:pt idx="67">
                  <c:v>0</c:v>
                </c:pt>
                <c:pt idx="68">
                  <c:v>5</c:v>
                </c:pt>
                <c:pt idx="69">
                  <c:v>3</c:v>
                </c:pt>
                <c:pt idx="70">
                  <c:v>0</c:v>
                </c:pt>
                <c:pt idx="71">
                  <c:v>1</c:v>
                </c:pt>
                <c:pt idx="72">
                  <c:v>0</c:v>
                </c:pt>
                <c:pt idx="73">
                  <c:v>1</c:v>
                </c:pt>
                <c:pt idx="74">
                  <c:v>11</c:v>
                </c:pt>
                <c:pt idx="75">
                  <c:v>40</c:v>
                </c:pt>
                <c:pt idx="76">
                  <c:v>40</c:v>
                </c:pt>
                <c:pt idx="77">
                  <c:v>45</c:v>
                </c:pt>
                <c:pt idx="78">
                  <c:v>27</c:v>
                </c:pt>
                <c:pt idx="79">
                  <c:v>26</c:v>
                </c:pt>
                <c:pt idx="80">
                  <c:v>24</c:v>
                </c:pt>
                <c:pt idx="81">
                  <c:v>46</c:v>
                </c:pt>
                <c:pt idx="82">
                  <c:v>63</c:v>
                </c:pt>
                <c:pt idx="83">
                  <c:v>56</c:v>
                </c:pt>
                <c:pt idx="84">
                  <c:v>81</c:v>
                </c:pt>
                <c:pt idx="85">
                  <c:v>58</c:v>
                </c:pt>
                <c:pt idx="86">
                  <c:v>51</c:v>
                </c:pt>
                <c:pt idx="87">
                  <c:v>60</c:v>
                </c:pt>
                <c:pt idx="88">
                  <c:v>34</c:v>
                </c:pt>
                <c:pt idx="89">
                  <c:v>21</c:v>
                </c:pt>
                <c:pt idx="90">
                  <c:v>26</c:v>
                </c:pt>
                <c:pt idx="91">
                  <c:v>32</c:v>
                </c:pt>
                <c:pt idx="92">
                  <c:v>21</c:v>
                </c:pt>
                <c:pt idx="93">
                  <c:v>15</c:v>
                </c:pt>
                <c:pt idx="94">
                  <c:v>19</c:v>
                </c:pt>
                <c:pt idx="95">
                  <c:v>11</c:v>
                </c:pt>
                <c:pt idx="96">
                  <c:v>13</c:v>
                </c:pt>
                <c:pt idx="97">
                  <c:v>14</c:v>
                </c:pt>
                <c:pt idx="98">
                  <c:v>15</c:v>
                </c:pt>
                <c:pt idx="99">
                  <c:v>16</c:v>
                </c:pt>
                <c:pt idx="100">
                  <c:v>15</c:v>
                </c:pt>
                <c:pt idx="101">
                  <c:v>13</c:v>
                </c:pt>
                <c:pt idx="102">
                  <c:v>8</c:v>
                </c:pt>
                <c:pt idx="103">
                  <c:v>3</c:v>
                </c:pt>
                <c:pt idx="104">
                  <c:v>7</c:v>
                </c:pt>
                <c:pt idx="105">
                  <c:v>14</c:v>
                </c:pt>
                <c:pt idx="106">
                  <c:v>13</c:v>
                </c:pt>
                <c:pt idx="107">
                  <c:v>39</c:v>
                </c:pt>
                <c:pt idx="108">
                  <c:v>45</c:v>
                </c:pt>
                <c:pt idx="109">
                  <c:v>43</c:v>
                </c:pt>
                <c:pt idx="110">
                  <c:v>39</c:v>
                </c:pt>
                <c:pt idx="111">
                  <c:v>40</c:v>
                </c:pt>
                <c:pt idx="112">
                  <c:v>55</c:v>
                </c:pt>
                <c:pt idx="113">
                  <c:v>44</c:v>
                </c:pt>
                <c:pt idx="114">
                  <c:v>50</c:v>
                </c:pt>
                <c:pt idx="115">
                  <c:v>42</c:v>
                </c:pt>
                <c:pt idx="116">
                  <c:v>36</c:v>
                </c:pt>
                <c:pt idx="117">
                  <c:v>23</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1-278D-4ECF-BD11-02A0DC1EF41F}"/>
            </c:ext>
          </c:extLst>
        </c:ser>
        <c:ser>
          <c:idx val="34"/>
          <c:order val="34"/>
          <c:tx>
            <c:strRef>
              <c:f>'OWTP-FWPS_HODA'!$DL$3</c:f>
              <c:strCache>
                <c:ptCount val="1"/>
                <c:pt idx="0">
                  <c:v>91.8</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'OWTP-FWPS_HODA'!$DL$4:$DL$154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2</c:v>
                </c:pt>
                <c:pt idx="26">
                  <c:v>17</c:v>
                </c:pt>
                <c:pt idx="27">
                  <c:v>8</c:v>
                </c:pt>
                <c:pt idx="28">
                  <c:v>2</c:v>
                </c:pt>
                <c:pt idx="29">
                  <c:v>0</c:v>
                </c:pt>
                <c:pt idx="30">
                  <c:v>33</c:v>
                </c:pt>
                <c:pt idx="31">
                  <c:v>49</c:v>
                </c:pt>
                <c:pt idx="32">
                  <c:v>68</c:v>
                </c:pt>
                <c:pt idx="33">
                  <c:v>73</c:v>
                </c:pt>
                <c:pt idx="34">
                  <c:v>128</c:v>
                </c:pt>
                <c:pt idx="35">
                  <c:v>163</c:v>
                </c:pt>
                <c:pt idx="36">
                  <c:v>200</c:v>
                </c:pt>
                <c:pt idx="37">
                  <c:v>243</c:v>
                </c:pt>
                <c:pt idx="38">
                  <c:v>708</c:v>
                </c:pt>
                <c:pt idx="39">
                  <c:v>733</c:v>
                </c:pt>
                <c:pt idx="40">
                  <c:v>753</c:v>
                </c:pt>
                <c:pt idx="41">
                  <c:v>1017</c:v>
                </c:pt>
                <c:pt idx="42">
                  <c:v>1096</c:v>
                </c:pt>
                <c:pt idx="43">
                  <c:v>1607</c:v>
                </c:pt>
                <c:pt idx="44">
                  <c:v>2064</c:v>
                </c:pt>
                <c:pt idx="45">
                  <c:v>2006</c:v>
                </c:pt>
                <c:pt idx="46">
                  <c:v>2099</c:v>
                </c:pt>
                <c:pt idx="47">
                  <c:v>1409</c:v>
                </c:pt>
                <c:pt idx="48">
                  <c:v>1043</c:v>
                </c:pt>
                <c:pt idx="49">
                  <c:v>818</c:v>
                </c:pt>
                <c:pt idx="50">
                  <c:v>415</c:v>
                </c:pt>
                <c:pt idx="51">
                  <c:v>275</c:v>
                </c:pt>
                <c:pt idx="52">
                  <c:v>103</c:v>
                </c:pt>
                <c:pt idx="53">
                  <c:v>92</c:v>
                </c:pt>
                <c:pt idx="54">
                  <c:v>26</c:v>
                </c:pt>
                <c:pt idx="55">
                  <c:v>10</c:v>
                </c:pt>
                <c:pt idx="56">
                  <c:v>18</c:v>
                </c:pt>
                <c:pt idx="57">
                  <c:v>14</c:v>
                </c:pt>
                <c:pt idx="58">
                  <c:v>17</c:v>
                </c:pt>
                <c:pt idx="59">
                  <c:v>13</c:v>
                </c:pt>
                <c:pt idx="60">
                  <c:v>3</c:v>
                </c:pt>
                <c:pt idx="61">
                  <c:v>1</c:v>
                </c:pt>
                <c:pt idx="62">
                  <c:v>1</c:v>
                </c:pt>
                <c:pt idx="63">
                  <c:v>2</c:v>
                </c:pt>
                <c:pt idx="64">
                  <c:v>4</c:v>
                </c:pt>
                <c:pt idx="65">
                  <c:v>1</c:v>
                </c:pt>
                <c:pt idx="66">
                  <c:v>2</c:v>
                </c:pt>
                <c:pt idx="67">
                  <c:v>1</c:v>
                </c:pt>
                <c:pt idx="68">
                  <c:v>0</c:v>
                </c:pt>
                <c:pt idx="69">
                  <c:v>3</c:v>
                </c:pt>
                <c:pt idx="70">
                  <c:v>14</c:v>
                </c:pt>
                <c:pt idx="71">
                  <c:v>11</c:v>
                </c:pt>
                <c:pt idx="72">
                  <c:v>27</c:v>
                </c:pt>
                <c:pt idx="73">
                  <c:v>19</c:v>
                </c:pt>
                <c:pt idx="74">
                  <c:v>14</c:v>
                </c:pt>
                <c:pt idx="75">
                  <c:v>20</c:v>
                </c:pt>
                <c:pt idx="76">
                  <c:v>17</c:v>
                </c:pt>
                <c:pt idx="77">
                  <c:v>24</c:v>
                </c:pt>
                <c:pt idx="78">
                  <c:v>25</c:v>
                </c:pt>
                <c:pt idx="79">
                  <c:v>21</c:v>
                </c:pt>
                <c:pt idx="80">
                  <c:v>38</c:v>
                </c:pt>
                <c:pt idx="81">
                  <c:v>46</c:v>
                </c:pt>
                <c:pt idx="82">
                  <c:v>26</c:v>
                </c:pt>
                <c:pt idx="83">
                  <c:v>42</c:v>
                </c:pt>
                <c:pt idx="84">
                  <c:v>59</c:v>
                </c:pt>
                <c:pt idx="85">
                  <c:v>38</c:v>
                </c:pt>
                <c:pt idx="86">
                  <c:v>43</c:v>
                </c:pt>
                <c:pt idx="87">
                  <c:v>37</c:v>
                </c:pt>
                <c:pt idx="88">
                  <c:v>22</c:v>
                </c:pt>
                <c:pt idx="89">
                  <c:v>18</c:v>
                </c:pt>
                <c:pt idx="90">
                  <c:v>20</c:v>
                </c:pt>
                <c:pt idx="91">
                  <c:v>2</c:v>
                </c:pt>
                <c:pt idx="92">
                  <c:v>1</c:v>
                </c:pt>
                <c:pt idx="93">
                  <c:v>2</c:v>
                </c:pt>
                <c:pt idx="94">
                  <c:v>0</c:v>
                </c:pt>
                <c:pt idx="95">
                  <c:v>6</c:v>
                </c:pt>
                <c:pt idx="96">
                  <c:v>11</c:v>
                </c:pt>
                <c:pt idx="97">
                  <c:v>6</c:v>
                </c:pt>
                <c:pt idx="98">
                  <c:v>4</c:v>
                </c:pt>
                <c:pt idx="99">
                  <c:v>2</c:v>
                </c:pt>
                <c:pt idx="100">
                  <c:v>1</c:v>
                </c:pt>
                <c:pt idx="101">
                  <c:v>0</c:v>
                </c:pt>
                <c:pt idx="102">
                  <c:v>0</c:v>
                </c:pt>
                <c:pt idx="103">
                  <c:v>1</c:v>
                </c:pt>
                <c:pt idx="104">
                  <c:v>0</c:v>
                </c:pt>
                <c:pt idx="105">
                  <c:v>2</c:v>
                </c:pt>
                <c:pt idx="106">
                  <c:v>0</c:v>
                </c:pt>
                <c:pt idx="107">
                  <c:v>15</c:v>
                </c:pt>
                <c:pt idx="108">
                  <c:v>24</c:v>
                </c:pt>
                <c:pt idx="109">
                  <c:v>22</c:v>
                </c:pt>
                <c:pt idx="110">
                  <c:v>11</c:v>
                </c:pt>
                <c:pt idx="111">
                  <c:v>3</c:v>
                </c:pt>
                <c:pt idx="112">
                  <c:v>3</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2-278D-4ECF-BD11-02A0DC1EF41F}"/>
            </c:ext>
          </c:extLst>
        </c:ser>
        <c:ser>
          <c:idx val="35"/>
          <c:order val="35"/>
          <c:tx>
            <c:strRef>
              <c:f>'OWTP-FWPS_HODA'!$DM$3</c:f>
              <c:strCache>
                <c:ptCount val="1"/>
                <c:pt idx="0">
                  <c:v>92</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'OWTP-FWPS_HODA'!$DM$4:$DM$154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9</c:v>
                </c:pt>
                <c:pt idx="26">
                  <c:v>10</c:v>
                </c:pt>
                <c:pt idx="27">
                  <c:v>5</c:v>
                </c:pt>
                <c:pt idx="28">
                  <c:v>0</c:v>
                </c:pt>
                <c:pt idx="29">
                  <c:v>0</c:v>
                </c:pt>
                <c:pt idx="30">
                  <c:v>1</c:v>
                </c:pt>
                <c:pt idx="31">
                  <c:v>16</c:v>
                </c:pt>
                <c:pt idx="32">
                  <c:v>6</c:v>
                </c:pt>
                <c:pt idx="33">
                  <c:v>9</c:v>
                </c:pt>
                <c:pt idx="34">
                  <c:v>54</c:v>
                </c:pt>
                <c:pt idx="35">
                  <c:v>135</c:v>
                </c:pt>
                <c:pt idx="36">
                  <c:v>159</c:v>
                </c:pt>
                <c:pt idx="37">
                  <c:v>259</c:v>
                </c:pt>
                <c:pt idx="38">
                  <c:v>434</c:v>
                </c:pt>
                <c:pt idx="39">
                  <c:v>752</c:v>
                </c:pt>
                <c:pt idx="40">
                  <c:v>745</c:v>
                </c:pt>
                <c:pt idx="41">
                  <c:v>849</c:v>
                </c:pt>
                <c:pt idx="42">
                  <c:v>984</c:v>
                </c:pt>
                <c:pt idx="43">
                  <c:v>1581</c:v>
                </c:pt>
                <c:pt idx="44">
                  <c:v>1813</c:v>
                </c:pt>
                <c:pt idx="45">
                  <c:v>1623</c:v>
                </c:pt>
                <c:pt idx="46">
                  <c:v>1626</c:v>
                </c:pt>
                <c:pt idx="47">
                  <c:v>1609</c:v>
                </c:pt>
                <c:pt idx="48">
                  <c:v>1029</c:v>
                </c:pt>
                <c:pt idx="49">
                  <c:v>1142</c:v>
                </c:pt>
                <c:pt idx="50">
                  <c:v>493</c:v>
                </c:pt>
                <c:pt idx="51">
                  <c:v>377</c:v>
                </c:pt>
                <c:pt idx="52">
                  <c:v>134</c:v>
                </c:pt>
                <c:pt idx="53">
                  <c:v>78</c:v>
                </c:pt>
                <c:pt idx="54">
                  <c:v>77</c:v>
                </c:pt>
                <c:pt idx="55">
                  <c:v>36</c:v>
                </c:pt>
                <c:pt idx="56">
                  <c:v>18</c:v>
                </c:pt>
                <c:pt idx="57">
                  <c:v>26</c:v>
                </c:pt>
                <c:pt idx="58">
                  <c:v>20</c:v>
                </c:pt>
                <c:pt idx="59">
                  <c:v>5</c:v>
                </c:pt>
                <c:pt idx="60">
                  <c:v>5</c:v>
                </c:pt>
                <c:pt idx="61">
                  <c:v>3</c:v>
                </c:pt>
                <c:pt idx="62">
                  <c:v>2</c:v>
                </c:pt>
                <c:pt idx="63">
                  <c:v>0</c:v>
                </c:pt>
                <c:pt idx="64">
                  <c:v>0</c:v>
                </c:pt>
                <c:pt idx="65">
                  <c:v>1</c:v>
                </c:pt>
                <c:pt idx="66">
                  <c:v>2</c:v>
                </c:pt>
                <c:pt idx="67">
                  <c:v>0</c:v>
                </c:pt>
                <c:pt idx="68">
                  <c:v>1</c:v>
                </c:pt>
                <c:pt idx="69">
                  <c:v>3</c:v>
                </c:pt>
                <c:pt idx="70">
                  <c:v>12</c:v>
                </c:pt>
                <c:pt idx="71">
                  <c:v>30</c:v>
                </c:pt>
                <c:pt idx="72">
                  <c:v>19</c:v>
                </c:pt>
                <c:pt idx="73">
                  <c:v>21</c:v>
                </c:pt>
                <c:pt idx="74">
                  <c:v>15</c:v>
                </c:pt>
                <c:pt idx="75">
                  <c:v>35</c:v>
                </c:pt>
                <c:pt idx="76">
                  <c:v>60</c:v>
                </c:pt>
                <c:pt idx="77">
                  <c:v>22</c:v>
                </c:pt>
                <c:pt idx="78">
                  <c:v>24</c:v>
                </c:pt>
                <c:pt idx="79">
                  <c:v>31</c:v>
                </c:pt>
                <c:pt idx="80">
                  <c:v>34</c:v>
                </c:pt>
                <c:pt idx="81">
                  <c:v>44</c:v>
                </c:pt>
                <c:pt idx="82">
                  <c:v>96</c:v>
                </c:pt>
                <c:pt idx="83">
                  <c:v>123</c:v>
                </c:pt>
                <c:pt idx="84">
                  <c:v>112</c:v>
                </c:pt>
                <c:pt idx="85">
                  <c:v>46</c:v>
                </c:pt>
                <c:pt idx="86">
                  <c:v>39</c:v>
                </c:pt>
                <c:pt idx="87">
                  <c:v>66</c:v>
                </c:pt>
                <c:pt idx="88">
                  <c:v>81</c:v>
                </c:pt>
                <c:pt idx="89">
                  <c:v>61</c:v>
                </c:pt>
                <c:pt idx="90">
                  <c:v>30</c:v>
                </c:pt>
                <c:pt idx="91">
                  <c:v>32</c:v>
                </c:pt>
                <c:pt idx="92">
                  <c:v>23</c:v>
                </c:pt>
                <c:pt idx="93">
                  <c:v>82</c:v>
                </c:pt>
                <c:pt idx="94">
                  <c:v>88</c:v>
                </c:pt>
                <c:pt idx="95">
                  <c:v>49</c:v>
                </c:pt>
                <c:pt idx="96">
                  <c:v>24</c:v>
                </c:pt>
                <c:pt idx="97">
                  <c:v>52</c:v>
                </c:pt>
                <c:pt idx="98">
                  <c:v>79</c:v>
                </c:pt>
                <c:pt idx="99">
                  <c:v>91</c:v>
                </c:pt>
                <c:pt idx="100">
                  <c:v>104</c:v>
                </c:pt>
                <c:pt idx="101">
                  <c:v>109</c:v>
                </c:pt>
                <c:pt idx="102">
                  <c:v>116</c:v>
                </c:pt>
                <c:pt idx="103">
                  <c:v>121</c:v>
                </c:pt>
                <c:pt idx="104">
                  <c:v>36</c:v>
                </c:pt>
                <c:pt idx="105">
                  <c:v>27</c:v>
                </c:pt>
                <c:pt idx="106">
                  <c:v>22</c:v>
                </c:pt>
                <c:pt idx="107">
                  <c:v>41</c:v>
                </c:pt>
                <c:pt idx="108">
                  <c:v>67</c:v>
                </c:pt>
                <c:pt idx="109">
                  <c:v>87</c:v>
                </c:pt>
                <c:pt idx="110">
                  <c:v>51</c:v>
                </c:pt>
                <c:pt idx="111">
                  <c:v>13</c:v>
                </c:pt>
                <c:pt idx="112">
                  <c:v>9</c:v>
                </c:pt>
                <c:pt idx="113">
                  <c:v>11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3-278D-4ECF-BD11-02A0DC1EF41F}"/>
            </c:ext>
          </c:extLst>
        </c:ser>
        <c:ser>
          <c:idx val="36"/>
          <c:order val="36"/>
          <c:tx>
            <c:strRef>
              <c:f>'OWTP-FWPS_HODA'!$DN$3</c:f>
              <c:strCache>
                <c:ptCount val="1"/>
                <c:pt idx="0">
                  <c:v>92.2</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'OWTP-FWPS_HODA'!$DN$4:$DN$154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7</c:v>
                </c:pt>
                <c:pt idx="26">
                  <c:v>4</c:v>
                </c:pt>
                <c:pt idx="27">
                  <c:v>0</c:v>
                </c:pt>
                <c:pt idx="28">
                  <c:v>3</c:v>
                </c:pt>
                <c:pt idx="29">
                  <c:v>3</c:v>
                </c:pt>
                <c:pt idx="30">
                  <c:v>12</c:v>
                </c:pt>
                <c:pt idx="31">
                  <c:v>9</c:v>
                </c:pt>
                <c:pt idx="32">
                  <c:v>24</c:v>
                </c:pt>
                <c:pt idx="33">
                  <c:v>11</c:v>
                </c:pt>
                <c:pt idx="34">
                  <c:v>50</c:v>
                </c:pt>
                <c:pt idx="35">
                  <c:v>72</c:v>
                </c:pt>
                <c:pt idx="36">
                  <c:v>111</c:v>
                </c:pt>
                <c:pt idx="37">
                  <c:v>162</c:v>
                </c:pt>
                <c:pt idx="38">
                  <c:v>305</c:v>
                </c:pt>
                <c:pt idx="39">
                  <c:v>796</c:v>
                </c:pt>
                <c:pt idx="40">
                  <c:v>933</c:v>
                </c:pt>
                <c:pt idx="41">
                  <c:v>967</c:v>
                </c:pt>
                <c:pt idx="42">
                  <c:v>1187</c:v>
                </c:pt>
                <c:pt idx="43">
                  <c:v>1656</c:v>
                </c:pt>
                <c:pt idx="44">
                  <c:v>1941</c:v>
                </c:pt>
                <c:pt idx="45">
                  <c:v>1877</c:v>
                </c:pt>
                <c:pt idx="46">
                  <c:v>1794</c:v>
                </c:pt>
                <c:pt idx="47">
                  <c:v>1719</c:v>
                </c:pt>
                <c:pt idx="48">
                  <c:v>1399</c:v>
                </c:pt>
                <c:pt idx="49">
                  <c:v>1247</c:v>
                </c:pt>
                <c:pt idx="50">
                  <c:v>668</c:v>
                </c:pt>
                <c:pt idx="51">
                  <c:v>333</c:v>
                </c:pt>
                <c:pt idx="52">
                  <c:v>189</c:v>
                </c:pt>
                <c:pt idx="53">
                  <c:v>105</c:v>
                </c:pt>
                <c:pt idx="54">
                  <c:v>71</c:v>
                </c:pt>
                <c:pt idx="55">
                  <c:v>30</c:v>
                </c:pt>
                <c:pt idx="56">
                  <c:v>66</c:v>
                </c:pt>
                <c:pt idx="57">
                  <c:v>9</c:v>
                </c:pt>
                <c:pt idx="58">
                  <c:v>6</c:v>
                </c:pt>
                <c:pt idx="59">
                  <c:v>6</c:v>
                </c:pt>
                <c:pt idx="60">
                  <c:v>3</c:v>
                </c:pt>
                <c:pt idx="61">
                  <c:v>4</c:v>
                </c:pt>
                <c:pt idx="62">
                  <c:v>4</c:v>
                </c:pt>
                <c:pt idx="63">
                  <c:v>4</c:v>
                </c:pt>
                <c:pt idx="64">
                  <c:v>2</c:v>
                </c:pt>
                <c:pt idx="65">
                  <c:v>1</c:v>
                </c:pt>
                <c:pt idx="66">
                  <c:v>2</c:v>
                </c:pt>
                <c:pt idx="67">
                  <c:v>1</c:v>
                </c:pt>
                <c:pt idx="68">
                  <c:v>3</c:v>
                </c:pt>
                <c:pt idx="69">
                  <c:v>9</c:v>
                </c:pt>
                <c:pt idx="70">
                  <c:v>18</c:v>
                </c:pt>
                <c:pt idx="71">
                  <c:v>17</c:v>
                </c:pt>
                <c:pt idx="72">
                  <c:v>4</c:v>
                </c:pt>
                <c:pt idx="73">
                  <c:v>6</c:v>
                </c:pt>
                <c:pt idx="74">
                  <c:v>1</c:v>
                </c:pt>
                <c:pt idx="75">
                  <c:v>7</c:v>
                </c:pt>
                <c:pt idx="76">
                  <c:v>7</c:v>
                </c:pt>
                <c:pt idx="77">
                  <c:v>16</c:v>
                </c:pt>
                <c:pt idx="78">
                  <c:v>38</c:v>
                </c:pt>
                <c:pt idx="79">
                  <c:v>38</c:v>
                </c:pt>
                <c:pt idx="80">
                  <c:v>20</c:v>
                </c:pt>
                <c:pt idx="81">
                  <c:v>24</c:v>
                </c:pt>
                <c:pt idx="82">
                  <c:v>18</c:v>
                </c:pt>
                <c:pt idx="83">
                  <c:v>13</c:v>
                </c:pt>
                <c:pt idx="84">
                  <c:v>28</c:v>
                </c:pt>
                <c:pt idx="85">
                  <c:v>36</c:v>
                </c:pt>
                <c:pt idx="86">
                  <c:v>43</c:v>
                </c:pt>
                <c:pt idx="87">
                  <c:v>42</c:v>
                </c:pt>
                <c:pt idx="88">
                  <c:v>22</c:v>
                </c:pt>
                <c:pt idx="89">
                  <c:v>21</c:v>
                </c:pt>
                <c:pt idx="90">
                  <c:v>20</c:v>
                </c:pt>
                <c:pt idx="91">
                  <c:v>27</c:v>
                </c:pt>
                <c:pt idx="92">
                  <c:v>22</c:v>
                </c:pt>
                <c:pt idx="93">
                  <c:v>5</c:v>
                </c:pt>
                <c:pt idx="94">
                  <c:v>10</c:v>
                </c:pt>
                <c:pt idx="95">
                  <c:v>33</c:v>
                </c:pt>
                <c:pt idx="96">
                  <c:v>52</c:v>
                </c:pt>
                <c:pt idx="97">
                  <c:v>55</c:v>
                </c:pt>
                <c:pt idx="98">
                  <c:v>56</c:v>
                </c:pt>
                <c:pt idx="99">
                  <c:v>53</c:v>
                </c:pt>
                <c:pt idx="100">
                  <c:v>57</c:v>
                </c:pt>
                <c:pt idx="101">
                  <c:v>37</c:v>
                </c:pt>
                <c:pt idx="102">
                  <c:v>30</c:v>
                </c:pt>
                <c:pt idx="103">
                  <c:v>48</c:v>
                </c:pt>
                <c:pt idx="104">
                  <c:v>85</c:v>
                </c:pt>
                <c:pt idx="105">
                  <c:v>94</c:v>
                </c:pt>
                <c:pt idx="106">
                  <c:v>113</c:v>
                </c:pt>
                <c:pt idx="107">
                  <c:v>99</c:v>
                </c:pt>
                <c:pt idx="108">
                  <c:v>64</c:v>
                </c:pt>
                <c:pt idx="109">
                  <c:v>40</c:v>
                </c:pt>
                <c:pt idx="110">
                  <c:v>28</c:v>
                </c:pt>
                <c:pt idx="111">
                  <c:v>12</c:v>
                </c:pt>
                <c:pt idx="112">
                  <c:v>11</c:v>
                </c:pt>
                <c:pt idx="113">
                  <c:v>7</c:v>
                </c:pt>
                <c:pt idx="114">
                  <c:v>2</c:v>
                </c:pt>
                <c:pt idx="115">
                  <c:v>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4-278D-4ECF-BD11-02A0DC1EF41F}"/>
            </c:ext>
          </c:extLst>
        </c:ser>
        <c:ser>
          <c:idx val="37"/>
          <c:order val="37"/>
          <c:tx>
            <c:strRef>
              <c:f>'OWTP-FWPS_HODA'!$DO$3</c:f>
              <c:strCache>
                <c:ptCount val="1"/>
                <c:pt idx="0">
                  <c:v>92.4</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'OWTP-FWPS_HODA'!$DO$4:$DO$154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10</c:v>
                </c:pt>
                <c:pt idx="26">
                  <c:v>1</c:v>
                </c:pt>
                <c:pt idx="27">
                  <c:v>0</c:v>
                </c:pt>
                <c:pt idx="28">
                  <c:v>0</c:v>
                </c:pt>
                <c:pt idx="29">
                  <c:v>0</c:v>
                </c:pt>
                <c:pt idx="30">
                  <c:v>4</c:v>
                </c:pt>
                <c:pt idx="31">
                  <c:v>22</c:v>
                </c:pt>
                <c:pt idx="32">
                  <c:v>13</c:v>
                </c:pt>
                <c:pt idx="33">
                  <c:v>48</c:v>
                </c:pt>
                <c:pt idx="34">
                  <c:v>52</c:v>
                </c:pt>
                <c:pt idx="35">
                  <c:v>91</c:v>
                </c:pt>
                <c:pt idx="36">
                  <c:v>88</c:v>
                </c:pt>
                <c:pt idx="37">
                  <c:v>124</c:v>
                </c:pt>
                <c:pt idx="38">
                  <c:v>248</c:v>
                </c:pt>
                <c:pt idx="39">
                  <c:v>640</c:v>
                </c:pt>
                <c:pt idx="40">
                  <c:v>879</c:v>
                </c:pt>
                <c:pt idx="41">
                  <c:v>1050</c:v>
                </c:pt>
                <c:pt idx="42">
                  <c:v>1179</c:v>
                </c:pt>
                <c:pt idx="43">
                  <c:v>1716</c:v>
                </c:pt>
                <c:pt idx="44">
                  <c:v>2105</c:v>
                </c:pt>
                <c:pt idx="45">
                  <c:v>1854</c:v>
                </c:pt>
                <c:pt idx="46">
                  <c:v>1721</c:v>
                </c:pt>
                <c:pt idx="47">
                  <c:v>1657</c:v>
                </c:pt>
                <c:pt idx="48">
                  <c:v>1000</c:v>
                </c:pt>
                <c:pt idx="49">
                  <c:v>915</c:v>
                </c:pt>
                <c:pt idx="50">
                  <c:v>485</c:v>
                </c:pt>
                <c:pt idx="51">
                  <c:v>431</c:v>
                </c:pt>
                <c:pt idx="52">
                  <c:v>327</c:v>
                </c:pt>
                <c:pt idx="53">
                  <c:v>182</c:v>
                </c:pt>
                <c:pt idx="54">
                  <c:v>71</c:v>
                </c:pt>
                <c:pt idx="55">
                  <c:v>42</c:v>
                </c:pt>
                <c:pt idx="56">
                  <c:v>91</c:v>
                </c:pt>
                <c:pt idx="57">
                  <c:v>13</c:v>
                </c:pt>
                <c:pt idx="58">
                  <c:v>10</c:v>
                </c:pt>
                <c:pt idx="59">
                  <c:v>8</c:v>
                </c:pt>
                <c:pt idx="60">
                  <c:v>2</c:v>
                </c:pt>
                <c:pt idx="61">
                  <c:v>4</c:v>
                </c:pt>
                <c:pt idx="62">
                  <c:v>3</c:v>
                </c:pt>
                <c:pt idx="63">
                  <c:v>2</c:v>
                </c:pt>
                <c:pt idx="64">
                  <c:v>0</c:v>
                </c:pt>
                <c:pt idx="65">
                  <c:v>1</c:v>
                </c:pt>
                <c:pt idx="66">
                  <c:v>3</c:v>
                </c:pt>
                <c:pt idx="67">
                  <c:v>0</c:v>
                </c:pt>
                <c:pt idx="68">
                  <c:v>0</c:v>
                </c:pt>
                <c:pt idx="69">
                  <c:v>0</c:v>
                </c:pt>
                <c:pt idx="70">
                  <c:v>8</c:v>
                </c:pt>
                <c:pt idx="71">
                  <c:v>8</c:v>
                </c:pt>
                <c:pt idx="72">
                  <c:v>1</c:v>
                </c:pt>
                <c:pt idx="73">
                  <c:v>1</c:v>
                </c:pt>
                <c:pt idx="74">
                  <c:v>1</c:v>
                </c:pt>
                <c:pt idx="75">
                  <c:v>3</c:v>
                </c:pt>
                <c:pt idx="76">
                  <c:v>4</c:v>
                </c:pt>
                <c:pt idx="77">
                  <c:v>17</c:v>
                </c:pt>
                <c:pt idx="78">
                  <c:v>27</c:v>
                </c:pt>
                <c:pt idx="79">
                  <c:v>18</c:v>
                </c:pt>
                <c:pt idx="80">
                  <c:v>11</c:v>
                </c:pt>
                <c:pt idx="81">
                  <c:v>18</c:v>
                </c:pt>
                <c:pt idx="82">
                  <c:v>35</c:v>
                </c:pt>
                <c:pt idx="83">
                  <c:v>20</c:v>
                </c:pt>
                <c:pt idx="84">
                  <c:v>34</c:v>
                </c:pt>
                <c:pt idx="85">
                  <c:v>24</c:v>
                </c:pt>
                <c:pt idx="86">
                  <c:v>29</c:v>
                </c:pt>
                <c:pt idx="87">
                  <c:v>19</c:v>
                </c:pt>
                <c:pt idx="88">
                  <c:v>16</c:v>
                </c:pt>
                <c:pt idx="89">
                  <c:v>19</c:v>
                </c:pt>
                <c:pt idx="90">
                  <c:v>42</c:v>
                </c:pt>
                <c:pt idx="91">
                  <c:v>46</c:v>
                </c:pt>
                <c:pt idx="92">
                  <c:v>17</c:v>
                </c:pt>
                <c:pt idx="93">
                  <c:v>8</c:v>
                </c:pt>
                <c:pt idx="94">
                  <c:v>6</c:v>
                </c:pt>
                <c:pt idx="95">
                  <c:v>15</c:v>
                </c:pt>
                <c:pt idx="96">
                  <c:v>17</c:v>
                </c:pt>
                <c:pt idx="97">
                  <c:v>31</c:v>
                </c:pt>
                <c:pt idx="98">
                  <c:v>32</c:v>
                </c:pt>
                <c:pt idx="99">
                  <c:v>29</c:v>
                </c:pt>
                <c:pt idx="100">
                  <c:v>33</c:v>
                </c:pt>
                <c:pt idx="101">
                  <c:v>22</c:v>
                </c:pt>
                <c:pt idx="102">
                  <c:v>18</c:v>
                </c:pt>
                <c:pt idx="103">
                  <c:v>14</c:v>
                </c:pt>
                <c:pt idx="104">
                  <c:v>19</c:v>
                </c:pt>
                <c:pt idx="105">
                  <c:v>23</c:v>
                </c:pt>
                <c:pt idx="106">
                  <c:v>21</c:v>
                </c:pt>
                <c:pt idx="107">
                  <c:v>17</c:v>
                </c:pt>
                <c:pt idx="108">
                  <c:v>32</c:v>
                </c:pt>
                <c:pt idx="109">
                  <c:v>30</c:v>
                </c:pt>
                <c:pt idx="110">
                  <c:v>21</c:v>
                </c:pt>
                <c:pt idx="111">
                  <c:v>12</c:v>
                </c:pt>
                <c:pt idx="112">
                  <c:v>13</c:v>
                </c:pt>
                <c:pt idx="113">
                  <c:v>9</c:v>
                </c:pt>
                <c:pt idx="114">
                  <c:v>3</c:v>
                </c:pt>
                <c:pt idx="115">
                  <c:v>7</c:v>
                </c:pt>
                <c:pt idx="116">
                  <c:v>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5-278D-4ECF-BD11-02A0DC1EF41F}"/>
            </c:ext>
          </c:extLst>
        </c:ser>
        <c:ser>
          <c:idx val="38"/>
          <c:order val="38"/>
          <c:tx>
            <c:strRef>
              <c:f>'OWTP-FWPS_HODA'!$DP$3</c:f>
              <c:strCache>
                <c:ptCount val="1"/>
                <c:pt idx="0">
                  <c:v>92.6</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'OWTP-FWPS_HODA'!$DP$4:$DP$154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7</c:v>
                </c:pt>
                <c:pt idx="25">
                  <c:v>6</c:v>
                </c:pt>
                <c:pt idx="26">
                  <c:v>3</c:v>
                </c:pt>
                <c:pt idx="27">
                  <c:v>0</c:v>
                </c:pt>
                <c:pt idx="28">
                  <c:v>1</c:v>
                </c:pt>
                <c:pt idx="29">
                  <c:v>0</c:v>
                </c:pt>
                <c:pt idx="30">
                  <c:v>0</c:v>
                </c:pt>
                <c:pt idx="31">
                  <c:v>14</c:v>
                </c:pt>
                <c:pt idx="32">
                  <c:v>6</c:v>
                </c:pt>
                <c:pt idx="33">
                  <c:v>21</c:v>
                </c:pt>
                <c:pt idx="34">
                  <c:v>31</c:v>
                </c:pt>
                <c:pt idx="35">
                  <c:v>41</c:v>
                </c:pt>
                <c:pt idx="36">
                  <c:v>67</c:v>
                </c:pt>
                <c:pt idx="37">
                  <c:v>187</c:v>
                </c:pt>
                <c:pt idx="38">
                  <c:v>319</c:v>
                </c:pt>
                <c:pt idx="39">
                  <c:v>634</c:v>
                </c:pt>
                <c:pt idx="40">
                  <c:v>824</c:v>
                </c:pt>
                <c:pt idx="41">
                  <c:v>843</c:v>
                </c:pt>
                <c:pt idx="42">
                  <c:v>986</c:v>
                </c:pt>
                <c:pt idx="43">
                  <c:v>1433</c:v>
                </c:pt>
                <c:pt idx="44">
                  <c:v>2040</c:v>
                </c:pt>
                <c:pt idx="45">
                  <c:v>1552</c:v>
                </c:pt>
                <c:pt idx="46">
                  <c:v>1636</c:v>
                </c:pt>
                <c:pt idx="47">
                  <c:v>1649</c:v>
                </c:pt>
                <c:pt idx="48">
                  <c:v>1101</c:v>
                </c:pt>
                <c:pt idx="49">
                  <c:v>732</c:v>
                </c:pt>
                <c:pt idx="50">
                  <c:v>500</c:v>
                </c:pt>
                <c:pt idx="51">
                  <c:v>335</c:v>
                </c:pt>
                <c:pt idx="52">
                  <c:v>269</c:v>
                </c:pt>
                <c:pt idx="53">
                  <c:v>138</c:v>
                </c:pt>
                <c:pt idx="54">
                  <c:v>63</c:v>
                </c:pt>
                <c:pt idx="55">
                  <c:v>31</c:v>
                </c:pt>
                <c:pt idx="56">
                  <c:v>68</c:v>
                </c:pt>
                <c:pt idx="57">
                  <c:v>18</c:v>
                </c:pt>
                <c:pt idx="58">
                  <c:v>10</c:v>
                </c:pt>
                <c:pt idx="59">
                  <c:v>8</c:v>
                </c:pt>
                <c:pt idx="60">
                  <c:v>9</c:v>
                </c:pt>
                <c:pt idx="61">
                  <c:v>2</c:v>
                </c:pt>
                <c:pt idx="62">
                  <c:v>4</c:v>
                </c:pt>
                <c:pt idx="63">
                  <c:v>6</c:v>
                </c:pt>
                <c:pt idx="64">
                  <c:v>4</c:v>
                </c:pt>
                <c:pt idx="65">
                  <c:v>6</c:v>
                </c:pt>
                <c:pt idx="66">
                  <c:v>9</c:v>
                </c:pt>
                <c:pt idx="67">
                  <c:v>5</c:v>
                </c:pt>
                <c:pt idx="68">
                  <c:v>9</c:v>
                </c:pt>
                <c:pt idx="69">
                  <c:v>2</c:v>
                </c:pt>
                <c:pt idx="70">
                  <c:v>8</c:v>
                </c:pt>
                <c:pt idx="71">
                  <c:v>8</c:v>
                </c:pt>
                <c:pt idx="72">
                  <c:v>2</c:v>
                </c:pt>
                <c:pt idx="73">
                  <c:v>2</c:v>
                </c:pt>
                <c:pt idx="74">
                  <c:v>2</c:v>
                </c:pt>
                <c:pt idx="75">
                  <c:v>9</c:v>
                </c:pt>
                <c:pt idx="76">
                  <c:v>6</c:v>
                </c:pt>
                <c:pt idx="77">
                  <c:v>6</c:v>
                </c:pt>
                <c:pt idx="78">
                  <c:v>8</c:v>
                </c:pt>
                <c:pt idx="79">
                  <c:v>4</c:v>
                </c:pt>
                <c:pt idx="80">
                  <c:v>7</c:v>
                </c:pt>
                <c:pt idx="81">
                  <c:v>4</c:v>
                </c:pt>
                <c:pt idx="82">
                  <c:v>5</c:v>
                </c:pt>
                <c:pt idx="83">
                  <c:v>2</c:v>
                </c:pt>
                <c:pt idx="84">
                  <c:v>20</c:v>
                </c:pt>
                <c:pt idx="85">
                  <c:v>43</c:v>
                </c:pt>
                <c:pt idx="86">
                  <c:v>25</c:v>
                </c:pt>
                <c:pt idx="87">
                  <c:v>34</c:v>
                </c:pt>
                <c:pt idx="88">
                  <c:v>63</c:v>
                </c:pt>
                <c:pt idx="89">
                  <c:v>39</c:v>
                </c:pt>
                <c:pt idx="90">
                  <c:v>27</c:v>
                </c:pt>
                <c:pt idx="91">
                  <c:v>26</c:v>
                </c:pt>
                <c:pt idx="92">
                  <c:v>36</c:v>
                </c:pt>
                <c:pt idx="93">
                  <c:v>16</c:v>
                </c:pt>
                <c:pt idx="94">
                  <c:v>20</c:v>
                </c:pt>
                <c:pt idx="95">
                  <c:v>23</c:v>
                </c:pt>
                <c:pt idx="96">
                  <c:v>14</c:v>
                </c:pt>
                <c:pt idx="97">
                  <c:v>12</c:v>
                </c:pt>
                <c:pt idx="98">
                  <c:v>18</c:v>
                </c:pt>
                <c:pt idx="99">
                  <c:v>22</c:v>
                </c:pt>
                <c:pt idx="100">
                  <c:v>31</c:v>
                </c:pt>
                <c:pt idx="101">
                  <c:v>39</c:v>
                </c:pt>
                <c:pt idx="102">
                  <c:v>23</c:v>
                </c:pt>
                <c:pt idx="103">
                  <c:v>18</c:v>
                </c:pt>
                <c:pt idx="104">
                  <c:v>35</c:v>
                </c:pt>
                <c:pt idx="105">
                  <c:v>21</c:v>
                </c:pt>
                <c:pt idx="106">
                  <c:v>29</c:v>
                </c:pt>
                <c:pt idx="107">
                  <c:v>30</c:v>
                </c:pt>
                <c:pt idx="108">
                  <c:v>18</c:v>
                </c:pt>
                <c:pt idx="109">
                  <c:v>21</c:v>
                </c:pt>
                <c:pt idx="110">
                  <c:v>14</c:v>
                </c:pt>
                <c:pt idx="111">
                  <c:v>13</c:v>
                </c:pt>
                <c:pt idx="112">
                  <c:v>13</c:v>
                </c:pt>
                <c:pt idx="113">
                  <c:v>11</c:v>
                </c:pt>
                <c:pt idx="114">
                  <c:v>9</c:v>
                </c:pt>
                <c:pt idx="115">
                  <c:v>5</c:v>
                </c:pt>
                <c:pt idx="116">
                  <c:v>2</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1</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6-278D-4ECF-BD11-02A0DC1EF41F}"/>
            </c:ext>
          </c:extLst>
        </c:ser>
        <c:ser>
          <c:idx val="39"/>
          <c:order val="39"/>
          <c:tx>
            <c:strRef>
              <c:f>'OWTP-FWPS_HODA'!$DQ$3</c:f>
              <c:strCache>
                <c:ptCount val="1"/>
                <c:pt idx="0">
                  <c:v>92.8</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'OWTP-FWPS_HODA'!$DQ$4:$DQ$154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4</c:v>
                </c:pt>
                <c:pt idx="26">
                  <c:v>6</c:v>
                </c:pt>
                <c:pt idx="27">
                  <c:v>1</c:v>
                </c:pt>
                <c:pt idx="28">
                  <c:v>0</c:v>
                </c:pt>
                <c:pt idx="29">
                  <c:v>0</c:v>
                </c:pt>
                <c:pt idx="30">
                  <c:v>0</c:v>
                </c:pt>
                <c:pt idx="31">
                  <c:v>1</c:v>
                </c:pt>
                <c:pt idx="32">
                  <c:v>16</c:v>
                </c:pt>
                <c:pt idx="33">
                  <c:v>4</c:v>
                </c:pt>
                <c:pt idx="34">
                  <c:v>15</c:v>
                </c:pt>
                <c:pt idx="35">
                  <c:v>47</c:v>
                </c:pt>
                <c:pt idx="36">
                  <c:v>84</c:v>
                </c:pt>
                <c:pt idx="37">
                  <c:v>162</c:v>
                </c:pt>
                <c:pt idx="38">
                  <c:v>153</c:v>
                </c:pt>
                <c:pt idx="39">
                  <c:v>427</c:v>
                </c:pt>
                <c:pt idx="40">
                  <c:v>666</c:v>
                </c:pt>
                <c:pt idx="41">
                  <c:v>820</c:v>
                </c:pt>
                <c:pt idx="42">
                  <c:v>1021</c:v>
                </c:pt>
                <c:pt idx="43">
                  <c:v>1338</c:v>
                </c:pt>
                <c:pt idx="44">
                  <c:v>1924</c:v>
                </c:pt>
                <c:pt idx="45">
                  <c:v>1431</c:v>
                </c:pt>
                <c:pt idx="46">
                  <c:v>1511</c:v>
                </c:pt>
                <c:pt idx="47">
                  <c:v>1496</c:v>
                </c:pt>
                <c:pt idx="48">
                  <c:v>1294</c:v>
                </c:pt>
                <c:pt idx="49">
                  <c:v>950</c:v>
                </c:pt>
                <c:pt idx="50">
                  <c:v>708</c:v>
                </c:pt>
                <c:pt idx="51">
                  <c:v>586</c:v>
                </c:pt>
                <c:pt idx="52">
                  <c:v>417</c:v>
                </c:pt>
                <c:pt idx="53">
                  <c:v>176</c:v>
                </c:pt>
                <c:pt idx="54">
                  <c:v>93</c:v>
                </c:pt>
                <c:pt idx="55">
                  <c:v>46</c:v>
                </c:pt>
                <c:pt idx="56">
                  <c:v>61</c:v>
                </c:pt>
                <c:pt idx="57">
                  <c:v>34</c:v>
                </c:pt>
                <c:pt idx="58">
                  <c:v>22</c:v>
                </c:pt>
                <c:pt idx="59">
                  <c:v>10</c:v>
                </c:pt>
                <c:pt idx="60">
                  <c:v>5</c:v>
                </c:pt>
                <c:pt idx="61">
                  <c:v>11</c:v>
                </c:pt>
                <c:pt idx="62">
                  <c:v>15</c:v>
                </c:pt>
                <c:pt idx="63">
                  <c:v>13</c:v>
                </c:pt>
                <c:pt idx="64">
                  <c:v>14</c:v>
                </c:pt>
                <c:pt idx="65">
                  <c:v>8</c:v>
                </c:pt>
                <c:pt idx="66">
                  <c:v>7</c:v>
                </c:pt>
                <c:pt idx="67">
                  <c:v>8</c:v>
                </c:pt>
                <c:pt idx="68">
                  <c:v>5</c:v>
                </c:pt>
                <c:pt idx="69">
                  <c:v>8</c:v>
                </c:pt>
                <c:pt idx="70">
                  <c:v>6</c:v>
                </c:pt>
                <c:pt idx="71">
                  <c:v>8</c:v>
                </c:pt>
                <c:pt idx="72">
                  <c:v>9</c:v>
                </c:pt>
                <c:pt idx="73">
                  <c:v>4</c:v>
                </c:pt>
                <c:pt idx="74">
                  <c:v>2</c:v>
                </c:pt>
                <c:pt idx="75">
                  <c:v>1</c:v>
                </c:pt>
                <c:pt idx="76">
                  <c:v>3</c:v>
                </c:pt>
                <c:pt idx="77">
                  <c:v>0</c:v>
                </c:pt>
                <c:pt idx="78">
                  <c:v>5</c:v>
                </c:pt>
                <c:pt idx="79">
                  <c:v>4</c:v>
                </c:pt>
                <c:pt idx="80">
                  <c:v>31</c:v>
                </c:pt>
                <c:pt idx="81">
                  <c:v>60</c:v>
                </c:pt>
                <c:pt idx="82">
                  <c:v>77</c:v>
                </c:pt>
                <c:pt idx="83">
                  <c:v>85</c:v>
                </c:pt>
                <c:pt idx="84">
                  <c:v>53</c:v>
                </c:pt>
                <c:pt idx="85">
                  <c:v>53</c:v>
                </c:pt>
                <c:pt idx="86">
                  <c:v>60</c:v>
                </c:pt>
                <c:pt idx="87">
                  <c:v>59</c:v>
                </c:pt>
                <c:pt idx="88">
                  <c:v>92</c:v>
                </c:pt>
                <c:pt idx="89">
                  <c:v>132</c:v>
                </c:pt>
                <c:pt idx="90">
                  <c:v>120</c:v>
                </c:pt>
                <c:pt idx="91">
                  <c:v>61</c:v>
                </c:pt>
                <c:pt idx="92">
                  <c:v>67</c:v>
                </c:pt>
                <c:pt idx="93">
                  <c:v>83</c:v>
                </c:pt>
                <c:pt idx="94">
                  <c:v>96</c:v>
                </c:pt>
                <c:pt idx="95">
                  <c:v>63</c:v>
                </c:pt>
                <c:pt idx="96">
                  <c:v>59</c:v>
                </c:pt>
                <c:pt idx="97">
                  <c:v>141</c:v>
                </c:pt>
                <c:pt idx="98">
                  <c:v>138</c:v>
                </c:pt>
                <c:pt idx="99">
                  <c:v>92</c:v>
                </c:pt>
                <c:pt idx="100">
                  <c:v>127</c:v>
                </c:pt>
                <c:pt idx="101">
                  <c:v>110</c:v>
                </c:pt>
                <c:pt idx="102">
                  <c:v>116</c:v>
                </c:pt>
                <c:pt idx="103">
                  <c:v>62</c:v>
                </c:pt>
                <c:pt idx="104">
                  <c:v>47</c:v>
                </c:pt>
                <c:pt idx="105">
                  <c:v>44</c:v>
                </c:pt>
                <c:pt idx="106">
                  <c:v>38</c:v>
                </c:pt>
                <c:pt idx="107">
                  <c:v>30</c:v>
                </c:pt>
                <c:pt idx="108">
                  <c:v>26</c:v>
                </c:pt>
                <c:pt idx="109">
                  <c:v>37</c:v>
                </c:pt>
                <c:pt idx="110">
                  <c:v>56</c:v>
                </c:pt>
                <c:pt idx="111">
                  <c:v>67</c:v>
                </c:pt>
                <c:pt idx="112">
                  <c:v>51</c:v>
                </c:pt>
                <c:pt idx="113">
                  <c:v>43</c:v>
                </c:pt>
                <c:pt idx="114">
                  <c:v>41</c:v>
                </c:pt>
                <c:pt idx="115">
                  <c:v>23</c:v>
                </c:pt>
                <c:pt idx="116">
                  <c:v>10</c:v>
                </c:pt>
                <c:pt idx="117">
                  <c:v>5</c:v>
                </c:pt>
                <c:pt idx="118">
                  <c:v>2</c:v>
                </c:pt>
                <c:pt idx="119">
                  <c:v>0</c:v>
                </c:pt>
                <c:pt idx="120">
                  <c:v>0</c:v>
                </c:pt>
                <c:pt idx="121">
                  <c:v>0</c:v>
                </c:pt>
                <c:pt idx="122">
                  <c:v>0</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7-278D-4ECF-BD11-02A0DC1EF41F}"/>
            </c:ext>
          </c:extLst>
        </c:ser>
        <c:ser>
          <c:idx val="40"/>
          <c:order val="40"/>
          <c:tx>
            <c:strRef>
              <c:f>'OWTP-FWPS_HODA'!$DR$3</c:f>
              <c:strCache>
                <c:ptCount val="1"/>
                <c:pt idx="0">
                  <c:v>93</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'OWTP-FWPS_HODA'!$DR$4:$DR$154</c:f>
              <c:numCache>
                <c:formatCode>General</c:formatCode>
                <c:ptCount val="151"/>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5</c:v>
                </c:pt>
                <c:pt idx="26">
                  <c:v>4</c:v>
                </c:pt>
                <c:pt idx="27">
                  <c:v>5</c:v>
                </c:pt>
                <c:pt idx="28">
                  <c:v>2</c:v>
                </c:pt>
                <c:pt idx="29">
                  <c:v>0</c:v>
                </c:pt>
                <c:pt idx="30">
                  <c:v>4</c:v>
                </c:pt>
                <c:pt idx="31">
                  <c:v>7</c:v>
                </c:pt>
                <c:pt idx="32">
                  <c:v>5</c:v>
                </c:pt>
                <c:pt idx="33">
                  <c:v>5</c:v>
                </c:pt>
                <c:pt idx="34">
                  <c:v>11</c:v>
                </c:pt>
                <c:pt idx="35">
                  <c:v>16</c:v>
                </c:pt>
                <c:pt idx="36">
                  <c:v>38</c:v>
                </c:pt>
                <c:pt idx="37">
                  <c:v>93</c:v>
                </c:pt>
                <c:pt idx="38">
                  <c:v>240</c:v>
                </c:pt>
                <c:pt idx="39">
                  <c:v>404</c:v>
                </c:pt>
                <c:pt idx="40">
                  <c:v>528</c:v>
                </c:pt>
                <c:pt idx="41">
                  <c:v>723</c:v>
                </c:pt>
                <c:pt idx="42">
                  <c:v>1015</c:v>
                </c:pt>
                <c:pt idx="43">
                  <c:v>1255</c:v>
                </c:pt>
                <c:pt idx="44">
                  <c:v>1991</c:v>
                </c:pt>
                <c:pt idx="45">
                  <c:v>1469</c:v>
                </c:pt>
                <c:pt idx="46">
                  <c:v>1081</c:v>
                </c:pt>
                <c:pt idx="47">
                  <c:v>1252</c:v>
                </c:pt>
                <c:pt idx="48">
                  <c:v>1217</c:v>
                </c:pt>
                <c:pt idx="49">
                  <c:v>789</c:v>
                </c:pt>
                <c:pt idx="50">
                  <c:v>497</c:v>
                </c:pt>
                <c:pt idx="51">
                  <c:v>278</c:v>
                </c:pt>
                <c:pt idx="52">
                  <c:v>149</c:v>
                </c:pt>
                <c:pt idx="53">
                  <c:v>130</c:v>
                </c:pt>
                <c:pt idx="54">
                  <c:v>77</c:v>
                </c:pt>
                <c:pt idx="55">
                  <c:v>56</c:v>
                </c:pt>
                <c:pt idx="56">
                  <c:v>60</c:v>
                </c:pt>
                <c:pt idx="57">
                  <c:v>26</c:v>
                </c:pt>
                <c:pt idx="58">
                  <c:v>16</c:v>
                </c:pt>
                <c:pt idx="59">
                  <c:v>14</c:v>
                </c:pt>
                <c:pt idx="60">
                  <c:v>4</c:v>
                </c:pt>
                <c:pt idx="61">
                  <c:v>9</c:v>
                </c:pt>
                <c:pt idx="62">
                  <c:v>19</c:v>
                </c:pt>
                <c:pt idx="63">
                  <c:v>19</c:v>
                </c:pt>
                <c:pt idx="64">
                  <c:v>11</c:v>
                </c:pt>
                <c:pt idx="65">
                  <c:v>6</c:v>
                </c:pt>
                <c:pt idx="66">
                  <c:v>7</c:v>
                </c:pt>
                <c:pt idx="67">
                  <c:v>6</c:v>
                </c:pt>
                <c:pt idx="68">
                  <c:v>12</c:v>
                </c:pt>
                <c:pt idx="69">
                  <c:v>10</c:v>
                </c:pt>
                <c:pt idx="70">
                  <c:v>7</c:v>
                </c:pt>
                <c:pt idx="71">
                  <c:v>12</c:v>
                </c:pt>
                <c:pt idx="72">
                  <c:v>11</c:v>
                </c:pt>
                <c:pt idx="73">
                  <c:v>5</c:v>
                </c:pt>
                <c:pt idx="74">
                  <c:v>3</c:v>
                </c:pt>
                <c:pt idx="75">
                  <c:v>4</c:v>
                </c:pt>
                <c:pt idx="76">
                  <c:v>18</c:v>
                </c:pt>
                <c:pt idx="77">
                  <c:v>47</c:v>
                </c:pt>
                <c:pt idx="78">
                  <c:v>42</c:v>
                </c:pt>
                <c:pt idx="79">
                  <c:v>48</c:v>
                </c:pt>
                <c:pt idx="80">
                  <c:v>75</c:v>
                </c:pt>
                <c:pt idx="81">
                  <c:v>49</c:v>
                </c:pt>
                <c:pt idx="82">
                  <c:v>43</c:v>
                </c:pt>
                <c:pt idx="83">
                  <c:v>68</c:v>
                </c:pt>
                <c:pt idx="84">
                  <c:v>76</c:v>
                </c:pt>
                <c:pt idx="85">
                  <c:v>96</c:v>
                </c:pt>
                <c:pt idx="86">
                  <c:v>72</c:v>
                </c:pt>
                <c:pt idx="87">
                  <c:v>81</c:v>
                </c:pt>
                <c:pt idx="88">
                  <c:v>78</c:v>
                </c:pt>
                <c:pt idx="89">
                  <c:v>89</c:v>
                </c:pt>
                <c:pt idx="90">
                  <c:v>77</c:v>
                </c:pt>
                <c:pt idx="91">
                  <c:v>52</c:v>
                </c:pt>
                <c:pt idx="92">
                  <c:v>49</c:v>
                </c:pt>
                <c:pt idx="93">
                  <c:v>68</c:v>
                </c:pt>
                <c:pt idx="94">
                  <c:v>63</c:v>
                </c:pt>
                <c:pt idx="95">
                  <c:v>69</c:v>
                </c:pt>
                <c:pt idx="96">
                  <c:v>82</c:v>
                </c:pt>
                <c:pt idx="97">
                  <c:v>57</c:v>
                </c:pt>
                <c:pt idx="98">
                  <c:v>28</c:v>
                </c:pt>
                <c:pt idx="99">
                  <c:v>16</c:v>
                </c:pt>
                <c:pt idx="100">
                  <c:v>16</c:v>
                </c:pt>
                <c:pt idx="101">
                  <c:v>31</c:v>
                </c:pt>
                <c:pt idx="102">
                  <c:v>34</c:v>
                </c:pt>
                <c:pt idx="103">
                  <c:v>34</c:v>
                </c:pt>
                <c:pt idx="104">
                  <c:v>23</c:v>
                </c:pt>
                <c:pt idx="105">
                  <c:v>41</c:v>
                </c:pt>
                <c:pt idx="106">
                  <c:v>45</c:v>
                </c:pt>
                <c:pt idx="107">
                  <c:v>91</c:v>
                </c:pt>
                <c:pt idx="108">
                  <c:v>138</c:v>
                </c:pt>
                <c:pt idx="109">
                  <c:v>154</c:v>
                </c:pt>
                <c:pt idx="110">
                  <c:v>136</c:v>
                </c:pt>
                <c:pt idx="111">
                  <c:v>114</c:v>
                </c:pt>
                <c:pt idx="112">
                  <c:v>103</c:v>
                </c:pt>
                <c:pt idx="113">
                  <c:v>141</c:v>
                </c:pt>
                <c:pt idx="114">
                  <c:v>148</c:v>
                </c:pt>
                <c:pt idx="115">
                  <c:v>141</c:v>
                </c:pt>
                <c:pt idx="116">
                  <c:v>88</c:v>
                </c:pt>
                <c:pt idx="117">
                  <c:v>39</c:v>
                </c:pt>
                <c:pt idx="118">
                  <c:v>21</c:v>
                </c:pt>
                <c:pt idx="119">
                  <c:v>15</c:v>
                </c:pt>
                <c:pt idx="120">
                  <c:v>6</c:v>
                </c:pt>
                <c:pt idx="121">
                  <c:v>8</c:v>
                </c:pt>
                <c:pt idx="122">
                  <c:v>2</c:v>
                </c:pt>
                <c:pt idx="123">
                  <c:v>5</c:v>
                </c:pt>
                <c:pt idx="124">
                  <c:v>0</c:v>
                </c:pt>
                <c:pt idx="125">
                  <c:v>0</c:v>
                </c:pt>
                <c:pt idx="126">
                  <c:v>0</c:v>
                </c:pt>
                <c:pt idx="127">
                  <c:v>1</c:v>
                </c:pt>
                <c:pt idx="128">
                  <c:v>4</c:v>
                </c:pt>
                <c:pt idx="129">
                  <c:v>1</c:v>
                </c:pt>
                <c:pt idx="130">
                  <c:v>2</c:v>
                </c:pt>
                <c:pt idx="131">
                  <c:v>0</c:v>
                </c:pt>
                <c:pt idx="132">
                  <c:v>1</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8-278D-4ECF-BD11-02A0DC1EF41F}"/>
            </c:ext>
          </c:extLst>
        </c:ser>
        <c:ser>
          <c:idx val="41"/>
          <c:order val="41"/>
          <c:tx>
            <c:strRef>
              <c:f>'OWTP-FWPS_HODA'!$DS$3</c:f>
              <c:strCache>
                <c:ptCount val="1"/>
                <c:pt idx="0">
                  <c:v>93.2</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'OWTP-FWPS_HODA'!$DS$4:$DS$154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19</c:v>
                </c:pt>
                <c:pt idx="31">
                  <c:v>1</c:v>
                </c:pt>
                <c:pt idx="32">
                  <c:v>1</c:v>
                </c:pt>
                <c:pt idx="33">
                  <c:v>0</c:v>
                </c:pt>
                <c:pt idx="34">
                  <c:v>4</c:v>
                </c:pt>
                <c:pt idx="35">
                  <c:v>26</c:v>
                </c:pt>
                <c:pt idx="36">
                  <c:v>71</c:v>
                </c:pt>
                <c:pt idx="37">
                  <c:v>128</c:v>
                </c:pt>
                <c:pt idx="38">
                  <c:v>140</c:v>
                </c:pt>
                <c:pt idx="39">
                  <c:v>355</c:v>
                </c:pt>
                <c:pt idx="40">
                  <c:v>481</c:v>
                </c:pt>
                <c:pt idx="41">
                  <c:v>566</c:v>
                </c:pt>
                <c:pt idx="42">
                  <c:v>751</c:v>
                </c:pt>
                <c:pt idx="43">
                  <c:v>1319</c:v>
                </c:pt>
                <c:pt idx="44">
                  <c:v>2052</c:v>
                </c:pt>
                <c:pt idx="45">
                  <c:v>1448</c:v>
                </c:pt>
                <c:pt idx="46">
                  <c:v>1043</c:v>
                </c:pt>
                <c:pt idx="47">
                  <c:v>962</c:v>
                </c:pt>
                <c:pt idx="48">
                  <c:v>1100</c:v>
                </c:pt>
                <c:pt idx="49">
                  <c:v>592</c:v>
                </c:pt>
                <c:pt idx="50">
                  <c:v>308</c:v>
                </c:pt>
                <c:pt idx="51">
                  <c:v>228</c:v>
                </c:pt>
                <c:pt idx="52">
                  <c:v>160</c:v>
                </c:pt>
                <c:pt idx="53">
                  <c:v>95</c:v>
                </c:pt>
                <c:pt idx="54">
                  <c:v>57</c:v>
                </c:pt>
                <c:pt idx="55">
                  <c:v>81</c:v>
                </c:pt>
                <c:pt idx="56">
                  <c:v>35</c:v>
                </c:pt>
                <c:pt idx="57">
                  <c:v>19</c:v>
                </c:pt>
                <c:pt idx="58">
                  <c:v>14</c:v>
                </c:pt>
                <c:pt idx="59">
                  <c:v>10</c:v>
                </c:pt>
                <c:pt idx="60">
                  <c:v>7</c:v>
                </c:pt>
                <c:pt idx="61">
                  <c:v>5</c:v>
                </c:pt>
                <c:pt idx="62">
                  <c:v>5</c:v>
                </c:pt>
                <c:pt idx="63">
                  <c:v>11</c:v>
                </c:pt>
                <c:pt idx="64">
                  <c:v>18</c:v>
                </c:pt>
                <c:pt idx="65">
                  <c:v>18</c:v>
                </c:pt>
                <c:pt idx="66">
                  <c:v>17</c:v>
                </c:pt>
                <c:pt idx="67">
                  <c:v>10</c:v>
                </c:pt>
                <c:pt idx="68">
                  <c:v>14</c:v>
                </c:pt>
                <c:pt idx="69">
                  <c:v>25</c:v>
                </c:pt>
                <c:pt idx="70">
                  <c:v>9</c:v>
                </c:pt>
                <c:pt idx="71">
                  <c:v>3</c:v>
                </c:pt>
                <c:pt idx="72">
                  <c:v>6</c:v>
                </c:pt>
                <c:pt idx="73">
                  <c:v>13</c:v>
                </c:pt>
                <c:pt idx="74">
                  <c:v>9</c:v>
                </c:pt>
                <c:pt idx="75">
                  <c:v>12</c:v>
                </c:pt>
                <c:pt idx="76">
                  <c:v>9</c:v>
                </c:pt>
                <c:pt idx="77">
                  <c:v>6</c:v>
                </c:pt>
                <c:pt idx="78">
                  <c:v>7</c:v>
                </c:pt>
                <c:pt idx="79">
                  <c:v>12</c:v>
                </c:pt>
                <c:pt idx="80">
                  <c:v>5</c:v>
                </c:pt>
                <c:pt idx="81">
                  <c:v>3</c:v>
                </c:pt>
                <c:pt idx="82">
                  <c:v>3</c:v>
                </c:pt>
                <c:pt idx="83">
                  <c:v>6</c:v>
                </c:pt>
                <c:pt idx="84">
                  <c:v>16</c:v>
                </c:pt>
                <c:pt idx="85">
                  <c:v>33</c:v>
                </c:pt>
                <c:pt idx="86">
                  <c:v>58</c:v>
                </c:pt>
                <c:pt idx="87">
                  <c:v>85</c:v>
                </c:pt>
                <c:pt idx="88">
                  <c:v>56</c:v>
                </c:pt>
                <c:pt idx="89">
                  <c:v>33</c:v>
                </c:pt>
                <c:pt idx="90">
                  <c:v>42</c:v>
                </c:pt>
                <c:pt idx="91">
                  <c:v>61</c:v>
                </c:pt>
                <c:pt idx="92">
                  <c:v>76</c:v>
                </c:pt>
                <c:pt idx="93">
                  <c:v>81</c:v>
                </c:pt>
                <c:pt idx="94">
                  <c:v>70</c:v>
                </c:pt>
                <c:pt idx="95">
                  <c:v>27</c:v>
                </c:pt>
                <c:pt idx="96">
                  <c:v>33</c:v>
                </c:pt>
                <c:pt idx="97">
                  <c:v>43</c:v>
                </c:pt>
                <c:pt idx="98">
                  <c:v>35</c:v>
                </c:pt>
                <c:pt idx="99">
                  <c:v>56</c:v>
                </c:pt>
                <c:pt idx="100">
                  <c:v>54</c:v>
                </c:pt>
                <c:pt idx="101">
                  <c:v>121</c:v>
                </c:pt>
                <c:pt idx="102">
                  <c:v>153</c:v>
                </c:pt>
                <c:pt idx="103">
                  <c:v>96</c:v>
                </c:pt>
                <c:pt idx="104">
                  <c:v>100</c:v>
                </c:pt>
                <c:pt idx="105">
                  <c:v>81</c:v>
                </c:pt>
                <c:pt idx="106">
                  <c:v>89</c:v>
                </c:pt>
                <c:pt idx="107">
                  <c:v>68</c:v>
                </c:pt>
                <c:pt idx="108">
                  <c:v>79</c:v>
                </c:pt>
                <c:pt idx="109">
                  <c:v>66</c:v>
                </c:pt>
                <c:pt idx="110">
                  <c:v>48</c:v>
                </c:pt>
                <c:pt idx="111">
                  <c:v>52</c:v>
                </c:pt>
                <c:pt idx="112">
                  <c:v>30</c:v>
                </c:pt>
                <c:pt idx="113">
                  <c:v>30</c:v>
                </c:pt>
                <c:pt idx="114">
                  <c:v>28</c:v>
                </c:pt>
                <c:pt idx="115">
                  <c:v>25</c:v>
                </c:pt>
                <c:pt idx="116">
                  <c:v>18</c:v>
                </c:pt>
                <c:pt idx="117">
                  <c:v>21</c:v>
                </c:pt>
                <c:pt idx="118">
                  <c:v>12</c:v>
                </c:pt>
                <c:pt idx="119">
                  <c:v>3</c:v>
                </c:pt>
                <c:pt idx="120">
                  <c:v>5</c:v>
                </c:pt>
                <c:pt idx="121">
                  <c:v>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9-278D-4ECF-BD11-02A0DC1EF41F}"/>
            </c:ext>
          </c:extLst>
        </c:ser>
        <c:ser>
          <c:idx val="42"/>
          <c:order val="42"/>
          <c:tx>
            <c:strRef>
              <c:f>'OWTP-FWPS_HODA'!$DT$3</c:f>
              <c:strCache>
                <c:ptCount val="1"/>
                <c:pt idx="0">
                  <c:v>93.4</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'OWTP-FWPS_HODA'!$DT$4:$DT$154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c:v>
                </c:pt>
                <c:pt idx="30">
                  <c:v>9</c:v>
                </c:pt>
                <c:pt idx="31">
                  <c:v>0</c:v>
                </c:pt>
                <c:pt idx="32">
                  <c:v>0</c:v>
                </c:pt>
                <c:pt idx="33">
                  <c:v>0</c:v>
                </c:pt>
                <c:pt idx="34">
                  <c:v>0</c:v>
                </c:pt>
                <c:pt idx="35">
                  <c:v>5</c:v>
                </c:pt>
                <c:pt idx="36">
                  <c:v>13</c:v>
                </c:pt>
                <c:pt idx="37">
                  <c:v>26</c:v>
                </c:pt>
                <c:pt idx="38">
                  <c:v>109</c:v>
                </c:pt>
                <c:pt idx="39">
                  <c:v>280</c:v>
                </c:pt>
                <c:pt idx="40">
                  <c:v>464</c:v>
                </c:pt>
                <c:pt idx="41">
                  <c:v>569</c:v>
                </c:pt>
                <c:pt idx="42">
                  <c:v>815</c:v>
                </c:pt>
                <c:pt idx="43">
                  <c:v>1256</c:v>
                </c:pt>
                <c:pt idx="44">
                  <c:v>1284</c:v>
                </c:pt>
                <c:pt idx="45">
                  <c:v>1409</c:v>
                </c:pt>
                <c:pt idx="46">
                  <c:v>949</c:v>
                </c:pt>
                <c:pt idx="47">
                  <c:v>965</c:v>
                </c:pt>
                <c:pt idx="48">
                  <c:v>727</c:v>
                </c:pt>
                <c:pt idx="49">
                  <c:v>671</c:v>
                </c:pt>
                <c:pt idx="50">
                  <c:v>494</c:v>
                </c:pt>
                <c:pt idx="51">
                  <c:v>254</c:v>
                </c:pt>
                <c:pt idx="52">
                  <c:v>154</c:v>
                </c:pt>
                <c:pt idx="53">
                  <c:v>117</c:v>
                </c:pt>
                <c:pt idx="54">
                  <c:v>57</c:v>
                </c:pt>
                <c:pt idx="55">
                  <c:v>32</c:v>
                </c:pt>
                <c:pt idx="56">
                  <c:v>20</c:v>
                </c:pt>
                <c:pt idx="57">
                  <c:v>7</c:v>
                </c:pt>
                <c:pt idx="58">
                  <c:v>7</c:v>
                </c:pt>
                <c:pt idx="59">
                  <c:v>7</c:v>
                </c:pt>
                <c:pt idx="60">
                  <c:v>15</c:v>
                </c:pt>
                <c:pt idx="61">
                  <c:v>17</c:v>
                </c:pt>
                <c:pt idx="62">
                  <c:v>23</c:v>
                </c:pt>
                <c:pt idx="63">
                  <c:v>22</c:v>
                </c:pt>
                <c:pt idx="64">
                  <c:v>14</c:v>
                </c:pt>
                <c:pt idx="65">
                  <c:v>13</c:v>
                </c:pt>
                <c:pt idx="66">
                  <c:v>10</c:v>
                </c:pt>
                <c:pt idx="67">
                  <c:v>15</c:v>
                </c:pt>
                <c:pt idx="68">
                  <c:v>16</c:v>
                </c:pt>
                <c:pt idx="69">
                  <c:v>6</c:v>
                </c:pt>
                <c:pt idx="70">
                  <c:v>11</c:v>
                </c:pt>
                <c:pt idx="71">
                  <c:v>10</c:v>
                </c:pt>
                <c:pt idx="72">
                  <c:v>9</c:v>
                </c:pt>
                <c:pt idx="73">
                  <c:v>14</c:v>
                </c:pt>
                <c:pt idx="74">
                  <c:v>9</c:v>
                </c:pt>
                <c:pt idx="75">
                  <c:v>11</c:v>
                </c:pt>
                <c:pt idx="76">
                  <c:v>24</c:v>
                </c:pt>
                <c:pt idx="77">
                  <c:v>15</c:v>
                </c:pt>
                <c:pt idx="78">
                  <c:v>12</c:v>
                </c:pt>
                <c:pt idx="79">
                  <c:v>11</c:v>
                </c:pt>
                <c:pt idx="80">
                  <c:v>1</c:v>
                </c:pt>
                <c:pt idx="81">
                  <c:v>9</c:v>
                </c:pt>
                <c:pt idx="82">
                  <c:v>23</c:v>
                </c:pt>
                <c:pt idx="83">
                  <c:v>12</c:v>
                </c:pt>
                <c:pt idx="84">
                  <c:v>7</c:v>
                </c:pt>
                <c:pt idx="85">
                  <c:v>13</c:v>
                </c:pt>
                <c:pt idx="86">
                  <c:v>30</c:v>
                </c:pt>
                <c:pt idx="87">
                  <c:v>59</c:v>
                </c:pt>
                <c:pt idx="88">
                  <c:v>29</c:v>
                </c:pt>
                <c:pt idx="89">
                  <c:v>14</c:v>
                </c:pt>
                <c:pt idx="90">
                  <c:v>67</c:v>
                </c:pt>
                <c:pt idx="91">
                  <c:v>65</c:v>
                </c:pt>
                <c:pt idx="92">
                  <c:v>68</c:v>
                </c:pt>
                <c:pt idx="93">
                  <c:v>29</c:v>
                </c:pt>
                <c:pt idx="94">
                  <c:v>53</c:v>
                </c:pt>
                <c:pt idx="95">
                  <c:v>42</c:v>
                </c:pt>
                <c:pt idx="96">
                  <c:v>34</c:v>
                </c:pt>
                <c:pt idx="97">
                  <c:v>31</c:v>
                </c:pt>
                <c:pt idx="98">
                  <c:v>68</c:v>
                </c:pt>
                <c:pt idx="99">
                  <c:v>88</c:v>
                </c:pt>
                <c:pt idx="100">
                  <c:v>95</c:v>
                </c:pt>
                <c:pt idx="101">
                  <c:v>84</c:v>
                </c:pt>
                <c:pt idx="102">
                  <c:v>92</c:v>
                </c:pt>
                <c:pt idx="103">
                  <c:v>135</c:v>
                </c:pt>
                <c:pt idx="104">
                  <c:v>127</c:v>
                </c:pt>
                <c:pt idx="105">
                  <c:v>130</c:v>
                </c:pt>
                <c:pt idx="106">
                  <c:v>140</c:v>
                </c:pt>
                <c:pt idx="107">
                  <c:v>101</c:v>
                </c:pt>
                <c:pt idx="108">
                  <c:v>69</c:v>
                </c:pt>
                <c:pt idx="109">
                  <c:v>54</c:v>
                </c:pt>
                <c:pt idx="110">
                  <c:v>30</c:v>
                </c:pt>
                <c:pt idx="111">
                  <c:v>25</c:v>
                </c:pt>
                <c:pt idx="112">
                  <c:v>14</c:v>
                </c:pt>
                <c:pt idx="113">
                  <c:v>23</c:v>
                </c:pt>
                <c:pt idx="114">
                  <c:v>34</c:v>
                </c:pt>
                <c:pt idx="115">
                  <c:v>18</c:v>
                </c:pt>
                <c:pt idx="116">
                  <c:v>13</c:v>
                </c:pt>
                <c:pt idx="117">
                  <c:v>2</c:v>
                </c:pt>
                <c:pt idx="118">
                  <c:v>0</c:v>
                </c:pt>
                <c:pt idx="119">
                  <c:v>0</c:v>
                </c:pt>
                <c:pt idx="120">
                  <c:v>0</c:v>
                </c:pt>
                <c:pt idx="121">
                  <c:v>0</c:v>
                </c:pt>
                <c:pt idx="122">
                  <c:v>6</c:v>
                </c:pt>
                <c:pt idx="123">
                  <c:v>4</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A-278D-4ECF-BD11-02A0DC1EF41F}"/>
            </c:ext>
          </c:extLst>
        </c:ser>
        <c:ser>
          <c:idx val="43"/>
          <c:order val="43"/>
          <c:tx>
            <c:strRef>
              <c:f>'OWTP-FWPS_HODA'!$DU$3</c:f>
              <c:strCache>
                <c:ptCount val="1"/>
                <c:pt idx="0">
                  <c:v>93.6</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'OWTP-FWPS_HODA'!$DU$4:$DU$154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9</c:v>
                </c:pt>
                <c:pt idx="30">
                  <c:v>5</c:v>
                </c:pt>
                <c:pt idx="31">
                  <c:v>0</c:v>
                </c:pt>
                <c:pt idx="32">
                  <c:v>0</c:v>
                </c:pt>
                <c:pt idx="33">
                  <c:v>0</c:v>
                </c:pt>
                <c:pt idx="34">
                  <c:v>3</c:v>
                </c:pt>
                <c:pt idx="35">
                  <c:v>8</c:v>
                </c:pt>
                <c:pt idx="36">
                  <c:v>19</c:v>
                </c:pt>
                <c:pt idx="37">
                  <c:v>47</c:v>
                </c:pt>
                <c:pt idx="38">
                  <c:v>125</c:v>
                </c:pt>
                <c:pt idx="39">
                  <c:v>267</c:v>
                </c:pt>
                <c:pt idx="40">
                  <c:v>309</c:v>
                </c:pt>
                <c:pt idx="41">
                  <c:v>426</c:v>
                </c:pt>
                <c:pt idx="42">
                  <c:v>554</c:v>
                </c:pt>
                <c:pt idx="43">
                  <c:v>727</c:v>
                </c:pt>
                <c:pt idx="44">
                  <c:v>1019</c:v>
                </c:pt>
                <c:pt idx="45">
                  <c:v>804</c:v>
                </c:pt>
                <c:pt idx="46">
                  <c:v>916</c:v>
                </c:pt>
                <c:pt idx="47">
                  <c:v>815</c:v>
                </c:pt>
                <c:pt idx="48">
                  <c:v>668</c:v>
                </c:pt>
                <c:pt idx="49">
                  <c:v>879</c:v>
                </c:pt>
                <c:pt idx="50">
                  <c:v>427</c:v>
                </c:pt>
                <c:pt idx="51">
                  <c:v>191</c:v>
                </c:pt>
                <c:pt idx="52">
                  <c:v>154</c:v>
                </c:pt>
                <c:pt idx="53">
                  <c:v>96</c:v>
                </c:pt>
                <c:pt idx="54">
                  <c:v>51</c:v>
                </c:pt>
                <c:pt idx="55">
                  <c:v>16</c:v>
                </c:pt>
                <c:pt idx="56">
                  <c:v>5</c:v>
                </c:pt>
                <c:pt idx="57">
                  <c:v>5</c:v>
                </c:pt>
                <c:pt idx="58">
                  <c:v>4</c:v>
                </c:pt>
                <c:pt idx="59">
                  <c:v>7</c:v>
                </c:pt>
                <c:pt idx="60">
                  <c:v>13</c:v>
                </c:pt>
                <c:pt idx="61">
                  <c:v>5</c:v>
                </c:pt>
                <c:pt idx="62">
                  <c:v>9</c:v>
                </c:pt>
                <c:pt idx="63">
                  <c:v>10</c:v>
                </c:pt>
                <c:pt idx="64">
                  <c:v>10</c:v>
                </c:pt>
                <c:pt idx="65">
                  <c:v>13</c:v>
                </c:pt>
                <c:pt idx="66">
                  <c:v>16</c:v>
                </c:pt>
                <c:pt idx="67">
                  <c:v>37</c:v>
                </c:pt>
                <c:pt idx="68">
                  <c:v>38</c:v>
                </c:pt>
                <c:pt idx="69">
                  <c:v>35</c:v>
                </c:pt>
                <c:pt idx="70">
                  <c:v>52</c:v>
                </c:pt>
                <c:pt idx="71">
                  <c:v>44</c:v>
                </c:pt>
                <c:pt idx="72">
                  <c:v>42</c:v>
                </c:pt>
                <c:pt idx="73">
                  <c:v>27</c:v>
                </c:pt>
                <c:pt idx="74">
                  <c:v>18</c:v>
                </c:pt>
                <c:pt idx="75">
                  <c:v>18</c:v>
                </c:pt>
                <c:pt idx="76">
                  <c:v>43</c:v>
                </c:pt>
                <c:pt idx="77">
                  <c:v>21</c:v>
                </c:pt>
                <c:pt idx="78">
                  <c:v>9</c:v>
                </c:pt>
                <c:pt idx="79">
                  <c:v>14</c:v>
                </c:pt>
                <c:pt idx="80">
                  <c:v>7</c:v>
                </c:pt>
                <c:pt idx="81">
                  <c:v>13</c:v>
                </c:pt>
                <c:pt idx="82">
                  <c:v>24</c:v>
                </c:pt>
                <c:pt idx="83">
                  <c:v>39</c:v>
                </c:pt>
                <c:pt idx="84">
                  <c:v>15</c:v>
                </c:pt>
                <c:pt idx="85">
                  <c:v>21</c:v>
                </c:pt>
                <c:pt idx="86">
                  <c:v>56</c:v>
                </c:pt>
                <c:pt idx="87">
                  <c:v>46</c:v>
                </c:pt>
                <c:pt idx="88">
                  <c:v>64</c:v>
                </c:pt>
                <c:pt idx="89">
                  <c:v>72</c:v>
                </c:pt>
                <c:pt idx="90">
                  <c:v>27</c:v>
                </c:pt>
                <c:pt idx="91">
                  <c:v>52</c:v>
                </c:pt>
                <c:pt idx="92">
                  <c:v>18</c:v>
                </c:pt>
                <c:pt idx="93">
                  <c:v>16</c:v>
                </c:pt>
                <c:pt idx="94">
                  <c:v>28</c:v>
                </c:pt>
                <c:pt idx="95">
                  <c:v>42</c:v>
                </c:pt>
                <c:pt idx="96">
                  <c:v>37</c:v>
                </c:pt>
                <c:pt idx="97">
                  <c:v>23</c:v>
                </c:pt>
                <c:pt idx="98">
                  <c:v>57</c:v>
                </c:pt>
                <c:pt idx="99">
                  <c:v>118</c:v>
                </c:pt>
                <c:pt idx="100">
                  <c:v>113</c:v>
                </c:pt>
                <c:pt idx="101">
                  <c:v>69</c:v>
                </c:pt>
                <c:pt idx="102">
                  <c:v>63</c:v>
                </c:pt>
                <c:pt idx="103">
                  <c:v>113</c:v>
                </c:pt>
                <c:pt idx="104">
                  <c:v>70</c:v>
                </c:pt>
                <c:pt idx="105">
                  <c:v>61</c:v>
                </c:pt>
                <c:pt idx="106">
                  <c:v>107</c:v>
                </c:pt>
                <c:pt idx="107">
                  <c:v>95</c:v>
                </c:pt>
                <c:pt idx="108">
                  <c:v>70</c:v>
                </c:pt>
                <c:pt idx="109">
                  <c:v>64</c:v>
                </c:pt>
                <c:pt idx="110">
                  <c:v>48</c:v>
                </c:pt>
                <c:pt idx="111">
                  <c:v>32</c:v>
                </c:pt>
                <c:pt idx="112">
                  <c:v>20</c:v>
                </c:pt>
                <c:pt idx="113">
                  <c:v>13</c:v>
                </c:pt>
                <c:pt idx="114">
                  <c:v>16</c:v>
                </c:pt>
                <c:pt idx="115">
                  <c:v>17</c:v>
                </c:pt>
                <c:pt idx="116">
                  <c:v>24</c:v>
                </c:pt>
                <c:pt idx="117">
                  <c:v>2</c:v>
                </c:pt>
                <c:pt idx="118">
                  <c:v>3</c:v>
                </c:pt>
                <c:pt idx="119">
                  <c:v>0</c:v>
                </c:pt>
                <c:pt idx="120">
                  <c:v>0</c:v>
                </c:pt>
                <c:pt idx="121">
                  <c:v>0</c:v>
                </c:pt>
                <c:pt idx="122">
                  <c:v>8</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B-278D-4ECF-BD11-02A0DC1EF41F}"/>
            </c:ext>
          </c:extLst>
        </c:ser>
        <c:ser>
          <c:idx val="44"/>
          <c:order val="44"/>
          <c:tx>
            <c:strRef>
              <c:f>'OWTP-FWPS_HODA'!$DV$3</c:f>
              <c:strCache>
                <c:ptCount val="1"/>
                <c:pt idx="0">
                  <c:v>93.8</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'OWTP-FWPS_HODA'!$DV$4:$DV$154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7</c:v>
                </c:pt>
                <c:pt idx="32">
                  <c:v>7</c:v>
                </c:pt>
                <c:pt idx="33">
                  <c:v>0</c:v>
                </c:pt>
                <c:pt idx="34">
                  <c:v>2</c:v>
                </c:pt>
                <c:pt idx="35">
                  <c:v>3</c:v>
                </c:pt>
                <c:pt idx="36">
                  <c:v>6</c:v>
                </c:pt>
                <c:pt idx="37">
                  <c:v>34</c:v>
                </c:pt>
                <c:pt idx="38">
                  <c:v>33</c:v>
                </c:pt>
                <c:pt idx="39">
                  <c:v>93</c:v>
                </c:pt>
                <c:pt idx="40">
                  <c:v>144</c:v>
                </c:pt>
                <c:pt idx="41">
                  <c:v>195</c:v>
                </c:pt>
                <c:pt idx="42">
                  <c:v>230</c:v>
                </c:pt>
                <c:pt idx="43">
                  <c:v>379</c:v>
                </c:pt>
                <c:pt idx="44">
                  <c:v>580</c:v>
                </c:pt>
                <c:pt idx="45">
                  <c:v>535</c:v>
                </c:pt>
                <c:pt idx="46">
                  <c:v>775</c:v>
                </c:pt>
                <c:pt idx="47">
                  <c:v>966</c:v>
                </c:pt>
                <c:pt idx="48">
                  <c:v>678</c:v>
                </c:pt>
                <c:pt idx="49">
                  <c:v>707</c:v>
                </c:pt>
                <c:pt idx="50">
                  <c:v>389</c:v>
                </c:pt>
                <c:pt idx="51">
                  <c:v>157</c:v>
                </c:pt>
                <c:pt idx="52">
                  <c:v>115</c:v>
                </c:pt>
                <c:pt idx="53">
                  <c:v>84</c:v>
                </c:pt>
                <c:pt idx="54">
                  <c:v>67</c:v>
                </c:pt>
                <c:pt idx="55">
                  <c:v>43</c:v>
                </c:pt>
                <c:pt idx="56">
                  <c:v>24</c:v>
                </c:pt>
                <c:pt idx="57">
                  <c:v>16</c:v>
                </c:pt>
                <c:pt idx="58">
                  <c:v>11</c:v>
                </c:pt>
                <c:pt idx="59">
                  <c:v>4</c:v>
                </c:pt>
                <c:pt idx="60">
                  <c:v>8</c:v>
                </c:pt>
                <c:pt idx="61">
                  <c:v>14</c:v>
                </c:pt>
                <c:pt idx="62">
                  <c:v>29</c:v>
                </c:pt>
                <c:pt idx="63">
                  <c:v>23</c:v>
                </c:pt>
                <c:pt idx="64">
                  <c:v>26</c:v>
                </c:pt>
                <c:pt idx="65">
                  <c:v>13</c:v>
                </c:pt>
                <c:pt idx="66">
                  <c:v>16</c:v>
                </c:pt>
                <c:pt idx="67">
                  <c:v>13</c:v>
                </c:pt>
                <c:pt idx="68">
                  <c:v>23</c:v>
                </c:pt>
                <c:pt idx="69">
                  <c:v>13</c:v>
                </c:pt>
                <c:pt idx="70">
                  <c:v>32</c:v>
                </c:pt>
                <c:pt idx="71">
                  <c:v>51</c:v>
                </c:pt>
                <c:pt idx="72">
                  <c:v>50</c:v>
                </c:pt>
                <c:pt idx="73">
                  <c:v>55</c:v>
                </c:pt>
                <c:pt idx="74">
                  <c:v>26</c:v>
                </c:pt>
                <c:pt idx="75">
                  <c:v>46</c:v>
                </c:pt>
                <c:pt idx="76">
                  <c:v>52</c:v>
                </c:pt>
                <c:pt idx="77">
                  <c:v>34</c:v>
                </c:pt>
                <c:pt idx="78">
                  <c:v>17</c:v>
                </c:pt>
                <c:pt idx="79">
                  <c:v>5</c:v>
                </c:pt>
                <c:pt idx="80">
                  <c:v>10</c:v>
                </c:pt>
                <c:pt idx="81">
                  <c:v>37</c:v>
                </c:pt>
                <c:pt idx="82">
                  <c:v>49</c:v>
                </c:pt>
                <c:pt idx="83">
                  <c:v>23</c:v>
                </c:pt>
                <c:pt idx="84">
                  <c:v>24</c:v>
                </c:pt>
                <c:pt idx="85">
                  <c:v>49</c:v>
                </c:pt>
                <c:pt idx="86">
                  <c:v>49</c:v>
                </c:pt>
                <c:pt idx="87">
                  <c:v>50</c:v>
                </c:pt>
                <c:pt idx="88">
                  <c:v>46</c:v>
                </c:pt>
                <c:pt idx="89">
                  <c:v>20</c:v>
                </c:pt>
                <c:pt idx="90">
                  <c:v>28</c:v>
                </c:pt>
                <c:pt idx="91">
                  <c:v>97</c:v>
                </c:pt>
                <c:pt idx="92">
                  <c:v>75</c:v>
                </c:pt>
                <c:pt idx="93">
                  <c:v>30</c:v>
                </c:pt>
                <c:pt idx="94">
                  <c:v>32</c:v>
                </c:pt>
                <c:pt idx="95">
                  <c:v>28</c:v>
                </c:pt>
                <c:pt idx="96">
                  <c:v>39</c:v>
                </c:pt>
                <c:pt idx="97">
                  <c:v>27</c:v>
                </c:pt>
                <c:pt idx="98">
                  <c:v>77</c:v>
                </c:pt>
                <c:pt idx="99">
                  <c:v>94</c:v>
                </c:pt>
                <c:pt idx="100">
                  <c:v>108</c:v>
                </c:pt>
                <c:pt idx="101">
                  <c:v>119</c:v>
                </c:pt>
                <c:pt idx="102">
                  <c:v>129</c:v>
                </c:pt>
                <c:pt idx="103">
                  <c:v>154</c:v>
                </c:pt>
                <c:pt idx="104">
                  <c:v>195</c:v>
                </c:pt>
                <c:pt idx="105">
                  <c:v>152</c:v>
                </c:pt>
                <c:pt idx="106">
                  <c:v>155</c:v>
                </c:pt>
                <c:pt idx="107">
                  <c:v>123</c:v>
                </c:pt>
                <c:pt idx="108">
                  <c:v>62</c:v>
                </c:pt>
                <c:pt idx="109">
                  <c:v>49</c:v>
                </c:pt>
                <c:pt idx="110">
                  <c:v>27</c:v>
                </c:pt>
                <c:pt idx="111">
                  <c:v>28</c:v>
                </c:pt>
                <c:pt idx="112">
                  <c:v>23</c:v>
                </c:pt>
                <c:pt idx="113">
                  <c:v>13</c:v>
                </c:pt>
                <c:pt idx="114">
                  <c:v>6</c:v>
                </c:pt>
                <c:pt idx="115">
                  <c:v>8</c:v>
                </c:pt>
                <c:pt idx="116">
                  <c:v>9</c:v>
                </c:pt>
                <c:pt idx="117">
                  <c:v>8</c:v>
                </c:pt>
                <c:pt idx="118">
                  <c:v>4</c:v>
                </c:pt>
                <c:pt idx="119">
                  <c:v>7</c:v>
                </c:pt>
                <c:pt idx="120">
                  <c:v>0</c:v>
                </c:pt>
                <c:pt idx="121">
                  <c:v>7</c:v>
                </c:pt>
                <c:pt idx="122">
                  <c:v>14</c:v>
                </c:pt>
                <c:pt idx="123">
                  <c:v>6</c:v>
                </c:pt>
                <c:pt idx="124">
                  <c:v>2</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C-278D-4ECF-BD11-02A0DC1EF41F}"/>
            </c:ext>
          </c:extLst>
        </c:ser>
        <c:ser>
          <c:idx val="45"/>
          <c:order val="45"/>
          <c:tx>
            <c:strRef>
              <c:f>'OWTP-FWPS_HODA'!$DW$3</c:f>
              <c:strCache>
                <c:ptCount val="1"/>
                <c:pt idx="0">
                  <c:v>94</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'OWTP-FWPS_HODA'!$DW$4:$DW$154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7</c:v>
                </c:pt>
                <c:pt idx="34">
                  <c:v>9</c:v>
                </c:pt>
                <c:pt idx="35">
                  <c:v>5</c:v>
                </c:pt>
                <c:pt idx="36">
                  <c:v>12</c:v>
                </c:pt>
                <c:pt idx="37">
                  <c:v>25</c:v>
                </c:pt>
                <c:pt idx="38">
                  <c:v>35</c:v>
                </c:pt>
                <c:pt idx="39">
                  <c:v>80</c:v>
                </c:pt>
                <c:pt idx="40">
                  <c:v>150</c:v>
                </c:pt>
                <c:pt idx="41">
                  <c:v>178</c:v>
                </c:pt>
                <c:pt idx="42">
                  <c:v>245</c:v>
                </c:pt>
                <c:pt idx="43">
                  <c:v>248</c:v>
                </c:pt>
                <c:pt idx="44">
                  <c:v>334</c:v>
                </c:pt>
                <c:pt idx="45">
                  <c:v>450</c:v>
                </c:pt>
                <c:pt idx="46">
                  <c:v>358</c:v>
                </c:pt>
                <c:pt idx="47">
                  <c:v>511</c:v>
                </c:pt>
                <c:pt idx="48">
                  <c:v>527</c:v>
                </c:pt>
                <c:pt idx="49">
                  <c:v>559</c:v>
                </c:pt>
                <c:pt idx="50">
                  <c:v>234</c:v>
                </c:pt>
                <c:pt idx="51">
                  <c:v>139</c:v>
                </c:pt>
                <c:pt idx="52">
                  <c:v>83</c:v>
                </c:pt>
                <c:pt idx="53">
                  <c:v>76</c:v>
                </c:pt>
                <c:pt idx="54">
                  <c:v>47</c:v>
                </c:pt>
                <c:pt idx="55">
                  <c:v>32</c:v>
                </c:pt>
                <c:pt idx="56">
                  <c:v>18</c:v>
                </c:pt>
                <c:pt idx="57">
                  <c:v>4</c:v>
                </c:pt>
                <c:pt idx="58">
                  <c:v>10</c:v>
                </c:pt>
                <c:pt idx="59">
                  <c:v>5</c:v>
                </c:pt>
                <c:pt idx="60">
                  <c:v>10</c:v>
                </c:pt>
                <c:pt idx="61">
                  <c:v>17</c:v>
                </c:pt>
                <c:pt idx="62">
                  <c:v>26</c:v>
                </c:pt>
                <c:pt idx="63">
                  <c:v>33</c:v>
                </c:pt>
                <c:pt idx="64">
                  <c:v>14</c:v>
                </c:pt>
                <c:pt idx="65">
                  <c:v>6</c:v>
                </c:pt>
                <c:pt idx="66">
                  <c:v>12</c:v>
                </c:pt>
                <c:pt idx="67">
                  <c:v>43</c:v>
                </c:pt>
                <c:pt idx="68">
                  <c:v>38</c:v>
                </c:pt>
                <c:pt idx="69">
                  <c:v>43</c:v>
                </c:pt>
                <c:pt idx="70">
                  <c:v>59</c:v>
                </c:pt>
                <c:pt idx="71">
                  <c:v>37</c:v>
                </c:pt>
                <c:pt idx="72">
                  <c:v>34</c:v>
                </c:pt>
                <c:pt idx="73">
                  <c:v>37</c:v>
                </c:pt>
                <c:pt idx="74">
                  <c:v>26</c:v>
                </c:pt>
                <c:pt idx="75">
                  <c:v>35</c:v>
                </c:pt>
                <c:pt idx="76">
                  <c:v>53</c:v>
                </c:pt>
                <c:pt idx="77">
                  <c:v>34</c:v>
                </c:pt>
                <c:pt idx="78">
                  <c:v>42</c:v>
                </c:pt>
                <c:pt idx="79">
                  <c:v>67</c:v>
                </c:pt>
                <c:pt idx="80">
                  <c:v>68</c:v>
                </c:pt>
                <c:pt idx="81">
                  <c:v>120</c:v>
                </c:pt>
                <c:pt idx="82">
                  <c:v>104</c:v>
                </c:pt>
                <c:pt idx="83">
                  <c:v>76</c:v>
                </c:pt>
                <c:pt idx="84">
                  <c:v>45</c:v>
                </c:pt>
                <c:pt idx="85">
                  <c:v>52</c:v>
                </c:pt>
                <c:pt idx="86">
                  <c:v>59</c:v>
                </c:pt>
                <c:pt idx="87">
                  <c:v>74</c:v>
                </c:pt>
                <c:pt idx="88">
                  <c:v>94</c:v>
                </c:pt>
                <c:pt idx="89">
                  <c:v>74</c:v>
                </c:pt>
                <c:pt idx="90">
                  <c:v>82</c:v>
                </c:pt>
                <c:pt idx="91">
                  <c:v>125</c:v>
                </c:pt>
                <c:pt idx="92">
                  <c:v>57</c:v>
                </c:pt>
                <c:pt idx="93">
                  <c:v>45</c:v>
                </c:pt>
                <c:pt idx="94">
                  <c:v>54</c:v>
                </c:pt>
                <c:pt idx="95">
                  <c:v>58</c:v>
                </c:pt>
                <c:pt idx="96">
                  <c:v>39</c:v>
                </c:pt>
                <c:pt idx="97">
                  <c:v>82</c:v>
                </c:pt>
                <c:pt idx="98">
                  <c:v>149</c:v>
                </c:pt>
                <c:pt idx="99">
                  <c:v>171</c:v>
                </c:pt>
                <c:pt idx="100">
                  <c:v>137</c:v>
                </c:pt>
                <c:pt idx="101">
                  <c:v>144</c:v>
                </c:pt>
                <c:pt idx="102">
                  <c:v>207</c:v>
                </c:pt>
                <c:pt idx="103">
                  <c:v>188</c:v>
                </c:pt>
                <c:pt idx="104">
                  <c:v>142</c:v>
                </c:pt>
                <c:pt idx="105">
                  <c:v>174</c:v>
                </c:pt>
                <c:pt idx="106">
                  <c:v>147</c:v>
                </c:pt>
                <c:pt idx="107">
                  <c:v>148</c:v>
                </c:pt>
                <c:pt idx="108">
                  <c:v>194</c:v>
                </c:pt>
                <c:pt idx="109">
                  <c:v>205</c:v>
                </c:pt>
                <c:pt idx="110">
                  <c:v>121</c:v>
                </c:pt>
                <c:pt idx="111">
                  <c:v>51</c:v>
                </c:pt>
                <c:pt idx="112">
                  <c:v>31</c:v>
                </c:pt>
                <c:pt idx="113">
                  <c:v>17</c:v>
                </c:pt>
                <c:pt idx="114">
                  <c:v>33</c:v>
                </c:pt>
                <c:pt idx="115">
                  <c:v>51</c:v>
                </c:pt>
                <c:pt idx="116">
                  <c:v>66</c:v>
                </c:pt>
                <c:pt idx="117">
                  <c:v>35</c:v>
                </c:pt>
                <c:pt idx="118">
                  <c:v>21</c:v>
                </c:pt>
                <c:pt idx="119">
                  <c:v>12</c:v>
                </c:pt>
                <c:pt idx="120">
                  <c:v>5</c:v>
                </c:pt>
                <c:pt idx="121">
                  <c:v>5</c:v>
                </c:pt>
                <c:pt idx="122">
                  <c:v>4</c:v>
                </c:pt>
                <c:pt idx="123">
                  <c:v>8</c:v>
                </c:pt>
                <c:pt idx="124">
                  <c:v>8</c:v>
                </c:pt>
                <c:pt idx="125">
                  <c:v>2</c:v>
                </c:pt>
                <c:pt idx="126">
                  <c:v>0</c:v>
                </c:pt>
                <c:pt idx="127">
                  <c:v>1</c:v>
                </c:pt>
                <c:pt idx="128">
                  <c:v>1</c:v>
                </c:pt>
                <c:pt idx="129">
                  <c:v>0</c:v>
                </c:pt>
                <c:pt idx="130">
                  <c:v>1</c:v>
                </c:pt>
                <c:pt idx="131">
                  <c:v>2</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D-278D-4ECF-BD11-02A0DC1EF41F}"/>
            </c:ext>
          </c:extLst>
        </c:ser>
        <c:ser>
          <c:idx val="46"/>
          <c:order val="46"/>
          <c:tx>
            <c:strRef>
              <c:f>'OWTP-FWPS_HODA'!$DX$3</c:f>
              <c:strCache>
                <c:ptCount val="1"/>
                <c:pt idx="0">
                  <c:v>94.2</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'OWTP-FWPS_HODA'!$DX$4:$DX$154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6</c:v>
                </c:pt>
                <c:pt idx="34">
                  <c:v>2</c:v>
                </c:pt>
                <c:pt idx="35">
                  <c:v>2</c:v>
                </c:pt>
                <c:pt idx="36">
                  <c:v>0</c:v>
                </c:pt>
                <c:pt idx="37">
                  <c:v>0</c:v>
                </c:pt>
                <c:pt idx="38">
                  <c:v>0</c:v>
                </c:pt>
                <c:pt idx="39">
                  <c:v>17</c:v>
                </c:pt>
                <c:pt idx="40">
                  <c:v>83</c:v>
                </c:pt>
                <c:pt idx="41">
                  <c:v>143</c:v>
                </c:pt>
                <c:pt idx="42">
                  <c:v>154</c:v>
                </c:pt>
                <c:pt idx="43">
                  <c:v>198</c:v>
                </c:pt>
                <c:pt idx="44">
                  <c:v>266</c:v>
                </c:pt>
                <c:pt idx="45">
                  <c:v>242</c:v>
                </c:pt>
                <c:pt idx="46">
                  <c:v>224</c:v>
                </c:pt>
                <c:pt idx="47">
                  <c:v>271</c:v>
                </c:pt>
                <c:pt idx="48">
                  <c:v>354</c:v>
                </c:pt>
                <c:pt idx="49">
                  <c:v>543</c:v>
                </c:pt>
                <c:pt idx="50">
                  <c:v>256</c:v>
                </c:pt>
                <c:pt idx="51">
                  <c:v>144</c:v>
                </c:pt>
                <c:pt idx="52">
                  <c:v>76</c:v>
                </c:pt>
                <c:pt idx="53">
                  <c:v>54</c:v>
                </c:pt>
                <c:pt idx="54">
                  <c:v>34</c:v>
                </c:pt>
                <c:pt idx="55">
                  <c:v>14</c:v>
                </c:pt>
                <c:pt idx="56">
                  <c:v>17</c:v>
                </c:pt>
                <c:pt idx="57">
                  <c:v>11</c:v>
                </c:pt>
                <c:pt idx="58">
                  <c:v>14</c:v>
                </c:pt>
                <c:pt idx="59">
                  <c:v>31</c:v>
                </c:pt>
                <c:pt idx="60">
                  <c:v>34</c:v>
                </c:pt>
                <c:pt idx="61">
                  <c:v>34</c:v>
                </c:pt>
                <c:pt idx="62">
                  <c:v>71</c:v>
                </c:pt>
                <c:pt idx="63">
                  <c:v>77</c:v>
                </c:pt>
                <c:pt idx="64">
                  <c:v>71</c:v>
                </c:pt>
                <c:pt idx="65">
                  <c:v>37</c:v>
                </c:pt>
                <c:pt idx="66">
                  <c:v>47</c:v>
                </c:pt>
                <c:pt idx="67">
                  <c:v>57</c:v>
                </c:pt>
                <c:pt idx="68">
                  <c:v>58</c:v>
                </c:pt>
                <c:pt idx="69">
                  <c:v>48</c:v>
                </c:pt>
                <c:pt idx="70">
                  <c:v>35</c:v>
                </c:pt>
                <c:pt idx="71">
                  <c:v>23</c:v>
                </c:pt>
                <c:pt idx="72">
                  <c:v>42</c:v>
                </c:pt>
                <c:pt idx="73">
                  <c:v>32</c:v>
                </c:pt>
                <c:pt idx="74">
                  <c:v>34</c:v>
                </c:pt>
                <c:pt idx="75">
                  <c:v>57</c:v>
                </c:pt>
                <c:pt idx="76">
                  <c:v>59</c:v>
                </c:pt>
                <c:pt idx="77">
                  <c:v>60</c:v>
                </c:pt>
                <c:pt idx="78">
                  <c:v>63</c:v>
                </c:pt>
                <c:pt idx="79">
                  <c:v>78</c:v>
                </c:pt>
                <c:pt idx="80">
                  <c:v>39</c:v>
                </c:pt>
                <c:pt idx="81">
                  <c:v>83</c:v>
                </c:pt>
                <c:pt idx="82">
                  <c:v>86</c:v>
                </c:pt>
                <c:pt idx="83">
                  <c:v>47</c:v>
                </c:pt>
                <c:pt idx="84">
                  <c:v>48</c:v>
                </c:pt>
                <c:pt idx="85">
                  <c:v>61</c:v>
                </c:pt>
                <c:pt idx="86">
                  <c:v>51</c:v>
                </c:pt>
                <c:pt idx="87">
                  <c:v>60</c:v>
                </c:pt>
                <c:pt idx="88">
                  <c:v>52</c:v>
                </c:pt>
                <c:pt idx="89">
                  <c:v>128</c:v>
                </c:pt>
                <c:pt idx="90">
                  <c:v>99</c:v>
                </c:pt>
                <c:pt idx="91">
                  <c:v>99</c:v>
                </c:pt>
                <c:pt idx="92">
                  <c:v>128</c:v>
                </c:pt>
                <c:pt idx="93">
                  <c:v>162</c:v>
                </c:pt>
                <c:pt idx="94">
                  <c:v>136</c:v>
                </c:pt>
                <c:pt idx="95">
                  <c:v>90</c:v>
                </c:pt>
                <c:pt idx="96">
                  <c:v>59</c:v>
                </c:pt>
                <c:pt idx="97">
                  <c:v>69</c:v>
                </c:pt>
                <c:pt idx="98">
                  <c:v>115</c:v>
                </c:pt>
                <c:pt idx="99">
                  <c:v>201</c:v>
                </c:pt>
                <c:pt idx="100">
                  <c:v>206</c:v>
                </c:pt>
                <c:pt idx="101">
                  <c:v>237</c:v>
                </c:pt>
                <c:pt idx="102">
                  <c:v>302</c:v>
                </c:pt>
                <c:pt idx="103">
                  <c:v>298</c:v>
                </c:pt>
                <c:pt idx="104">
                  <c:v>203</c:v>
                </c:pt>
                <c:pt idx="105">
                  <c:v>161</c:v>
                </c:pt>
                <c:pt idx="106">
                  <c:v>137</c:v>
                </c:pt>
                <c:pt idx="107">
                  <c:v>128</c:v>
                </c:pt>
                <c:pt idx="108">
                  <c:v>101</c:v>
                </c:pt>
                <c:pt idx="109">
                  <c:v>43</c:v>
                </c:pt>
                <c:pt idx="110">
                  <c:v>52</c:v>
                </c:pt>
                <c:pt idx="111">
                  <c:v>22</c:v>
                </c:pt>
                <c:pt idx="112">
                  <c:v>23</c:v>
                </c:pt>
                <c:pt idx="113">
                  <c:v>10</c:v>
                </c:pt>
                <c:pt idx="114">
                  <c:v>10</c:v>
                </c:pt>
                <c:pt idx="115">
                  <c:v>13</c:v>
                </c:pt>
                <c:pt idx="116">
                  <c:v>5</c:v>
                </c:pt>
                <c:pt idx="117">
                  <c:v>7</c:v>
                </c:pt>
                <c:pt idx="118">
                  <c:v>6</c:v>
                </c:pt>
                <c:pt idx="119">
                  <c:v>4</c:v>
                </c:pt>
                <c:pt idx="120">
                  <c:v>18</c:v>
                </c:pt>
                <c:pt idx="121">
                  <c:v>33</c:v>
                </c:pt>
                <c:pt idx="122">
                  <c:v>24</c:v>
                </c:pt>
                <c:pt idx="123">
                  <c:v>20</c:v>
                </c:pt>
                <c:pt idx="124">
                  <c:v>13</c:v>
                </c:pt>
                <c:pt idx="125">
                  <c:v>4</c:v>
                </c:pt>
                <c:pt idx="126">
                  <c:v>3</c:v>
                </c:pt>
                <c:pt idx="127">
                  <c:v>0</c:v>
                </c:pt>
                <c:pt idx="128">
                  <c:v>0</c:v>
                </c:pt>
                <c:pt idx="129">
                  <c:v>0</c:v>
                </c:pt>
                <c:pt idx="130">
                  <c:v>4</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E-278D-4ECF-BD11-02A0DC1EF41F}"/>
            </c:ext>
          </c:extLst>
        </c:ser>
        <c:ser>
          <c:idx val="47"/>
          <c:order val="47"/>
          <c:tx>
            <c:strRef>
              <c:f>'OWTP-FWPS_HODA'!$DY$3</c:f>
              <c:strCache>
                <c:ptCount val="1"/>
                <c:pt idx="0">
                  <c:v>94.4</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'OWTP-FWPS_HODA'!$DY$4:$DY$154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c:v>
                </c:pt>
                <c:pt idx="32">
                  <c:v>9</c:v>
                </c:pt>
                <c:pt idx="33">
                  <c:v>1</c:v>
                </c:pt>
                <c:pt idx="34">
                  <c:v>1</c:v>
                </c:pt>
                <c:pt idx="35">
                  <c:v>0</c:v>
                </c:pt>
                <c:pt idx="36">
                  <c:v>0</c:v>
                </c:pt>
                <c:pt idx="37">
                  <c:v>0</c:v>
                </c:pt>
                <c:pt idx="38">
                  <c:v>0</c:v>
                </c:pt>
                <c:pt idx="39">
                  <c:v>38</c:v>
                </c:pt>
                <c:pt idx="40">
                  <c:v>35</c:v>
                </c:pt>
                <c:pt idx="41">
                  <c:v>71</c:v>
                </c:pt>
                <c:pt idx="42">
                  <c:v>100</c:v>
                </c:pt>
                <c:pt idx="43">
                  <c:v>155</c:v>
                </c:pt>
                <c:pt idx="44">
                  <c:v>204</c:v>
                </c:pt>
                <c:pt idx="45">
                  <c:v>163</c:v>
                </c:pt>
                <c:pt idx="46">
                  <c:v>153</c:v>
                </c:pt>
                <c:pt idx="47">
                  <c:v>281</c:v>
                </c:pt>
                <c:pt idx="48">
                  <c:v>274</c:v>
                </c:pt>
                <c:pt idx="49">
                  <c:v>408</c:v>
                </c:pt>
                <c:pt idx="50">
                  <c:v>126</c:v>
                </c:pt>
                <c:pt idx="51">
                  <c:v>132</c:v>
                </c:pt>
                <c:pt idx="52">
                  <c:v>98</c:v>
                </c:pt>
                <c:pt idx="53">
                  <c:v>50</c:v>
                </c:pt>
                <c:pt idx="54">
                  <c:v>33</c:v>
                </c:pt>
                <c:pt idx="55">
                  <c:v>14</c:v>
                </c:pt>
                <c:pt idx="56">
                  <c:v>12</c:v>
                </c:pt>
                <c:pt idx="57">
                  <c:v>15</c:v>
                </c:pt>
                <c:pt idx="58">
                  <c:v>9</c:v>
                </c:pt>
                <c:pt idx="59">
                  <c:v>20</c:v>
                </c:pt>
                <c:pt idx="60">
                  <c:v>27</c:v>
                </c:pt>
                <c:pt idx="61">
                  <c:v>42</c:v>
                </c:pt>
                <c:pt idx="62">
                  <c:v>62</c:v>
                </c:pt>
                <c:pt idx="63">
                  <c:v>61</c:v>
                </c:pt>
                <c:pt idx="64">
                  <c:v>60</c:v>
                </c:pt>
                <c:pt idx="65">
                  <c:v>32</c:v>
                </c:pt>
                <c:pt idx="66">
                  <c:v>37</c:v>
                </c:pt>
                <c:pt idx="67">
                  <c:v>37</c:v>
                </c:pt>
                <c:pt idx="68">
                  <c:v>35</c:v>
                </c:pt>
                <c:pt idx="69">
                  <c:v>17</c:v>
                </c:pt>
                <c:pt idx="70">
                  <c:v>16</c:v>
                </c:pt>
                <c:pt idx="71">
                  <c:v>30</c:v>
                </c:pt>
                <c:pt idx="72">
                  <c:v>45</c:v>
                </c:pt>
                <c:pt idx="73">
                  <c:v>51</c:v>
                </c:pt>
                <c:pt idx="74">
                  <c:v>29</c:v>
                </c:pt>
                <c:pt idx="75">
                  <c:v>41</c:v>
                </c:pt>
                <c:pt idx="76">
                  <c:v>50</c:v>
                </c:pt>
                <c:pt idx="77">
                  <c:v>74</c:v>
                </c:pt>
                <c:pt idx="78">
                  <c:v>58</c:v>
                </c:pt>
                <c:pt idx="79">
                  <c:v>31</c:v>
                </c:pt>
                <c:pt idx="80">
                  <c:v>18</c:v>
                </c:pt>
                <c:pt idx="81">
                  <c:v>60</c:v>
                </c:pt>
                <c:pt idx="82">
                  <c:v>108</c:v>
                </c:pt>
                <c:pt idx="83">
                  <c:v>78</c:v>
                </c:pt>
                <c:pt idx="84">
                  <c:v>50</c:v>
                </c:pt>
                <c:pt idx="85">
                  <c:v>60</c:v>
                </c:pt>
                <c:pt idx="86">
                  <c:v>49</c:v>
                </c:pt>
                <c:pt idx="87">
                  <c:v>48</c:v>
                </c:pt>
                <c:pt idx="88">
                  <c:v>42</c:v>
                </c:pt>
                <c:pt idx="89">
                  <c:v>89</c:v>
                </c:pt>
                <c:pt idx="90">
                  <c:v>144</c:v>
                </c:pt>
                <c:pt idx="91">
                  <c:v>149</c:v>
                </c:pt>
                <c:pt idx="92">
                  <c:v>189</c:v>
                </c:pt>
                <c:pt idx="93">
                  <c:v>104</c:v>
                </c:pt>
                <c:pt idx="94">
                  <c:v>96</c:v>
                </c:pt>
                <c:pt idx="95">
                  <c:v>96</c:v>
                </c:pt>
                <c:pt idx="96">
                  <c:v>133</c:v>
                </c:pt>
                <c:pt idx="97">
                  <c:v>150</c:v>
                </c:pt>
                <c:pt idx="98">
                  <c:v>120</c:v>
                </c:pt>
                <c:pt idx="99">
                  <c:v>210</c:v>
                </c:pt>
                <c:pt idx="100">
                  <c:v>257</c:v>
                </c:pt>
                <c:pt idx="101">
                  <c:v>303</c:v>
                </c:pt>
                <c:pt idx="102">
                  <c:v>286</c:v>
                </c:pt>
                <c:pt idx="103">
                  <c:v>259</c:v>
                </c:pt>
                <c:pt idx="104">
                  <c:v>195</c:v>
                </c:pt>
                <c:pt idx="105">
                  <c:v>207</c:v>
                </c:pt>
                <c:pt idx="106">
                  <c:v>236</c:v>
                </c:pt>
                <c:pt idx="107">
                  <c:v>142</c:v>
                </c:pt>
                <c:pt idx="108">
                  <c:v>63</c:v>
                </c:pt>
                <c:pt idx="109">
                  <c:v>51</c:v>
                </c:pt>
                <c:pt idx="110">
                  <c:v>31</c:v>
                </c:pt>
                <c:pt idx="111">
                  <c:v>25</c:v>
                </c:pt>
                <c:pt idx="112">
                  <c:v>2</c:v>
                </c:pt>
                <c:pt idx="113">
                  <c:v>0</c:v>
                </c:pt>
                <c:pt idx="114">
                  <c:v>0</c:v>
                </c:pt>
                <c:pt idx="115">
                  <c:v>0</c:v>
                </c:pt>
                <c:pt idx="116">
                  <c:v>0</c:v>
                </c:pt>
                <c:pt idx="117">
                  <c:v>1</c:v>
                </c:pt>
                <c:pt idx="118">
                  <c:v>2</c:v>
                </c:pt>
                <c:pt idx="119">
                  <c:v>6</c:v>
                </c:pt>
                <c:pt idx="120">
                  <c:v>36</c:v>
                </c:pt>
                <c:pt idx="121">
                  <c:v>41</c:v>
                </c:pt>
                <c:pt idx="122">
                  <c:v>39</c:v>
                </c:pt>
                <c:pt idx="123">
                  <c:v>14</c:v>
                </c:pt>
                <c:pt idx="124">
                  <c:v>2</c:v>
                </c:pt>
                <c:pt idx="125">
                  <c:v>5</c:v>
                </c:pt>
                <c:pt idx="126">
                  <c:v>1</c:v>
                </c:pt>
                <c:pt idx="127">
                  <c:v>2</c:v>
                </c:pt>
                <c:pt idx="128">
                  <c:v>0</c:v>
                </c:pt>
                <c:pt idx="129">
                  <c:v>0</c:v>
                </c:pt>
                <c:pt idx="130">
                  <c:v>3</c:v>
                </c:pt>
                <c:pt idx="131">
                  <c:v>4</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F-278D-4ECF-BD11-02A0DC1EF41F}"/>
            </c:ext>
          </c:extLst>
        </c:ser>
        <c:ser>
          <c:idx val="48"/>
          <c:order val="48"/>
          <c:tx>
            <c:strRef>
              <c:f>'OWTP-FWPS_HODA'!$DZ$3</c:f>
              <c:strCache>
                <c:ptCount val="1"/>
                <c:pt idx="0">
                  <c:v>94.6</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'OWTP-FWPS_HODA'!$DZ$4:$DZ$154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c:v>
                </c:pt>
                <c:pt idx="34">
                  <c:v>2</c:v>
                </c:pt>
                <c:pt idx="35">
                  <c:v>6</c:v>
                </c:pt>
                <c:pt idx="36">
                  <c:v>3</c:v>
                </c:pt>
                <c:pt idx="37">
                  <c:v>5</c:v>
                </c:pt>
                <c:pt idx="38">
                  <c:v>6</c:v>
                </c:pt>
                <c:pt idx="39">
                  <c:v>15</c:v>
                </c:pt>
                <c:pt idx="40">
                  <c:v>28</c:v>
                </c:pt>
                <c:pt idx="41">
                  <c:v>36</c:v>
                </c:pt>
                <c:pt idx="42">
                  <c:v>85</c:v>
                </c:pt>
                <c:pt idx="43">
                  <c:v>110</c:v>
                </c:pt>
                <c:pt idx="44">
                  <c:v>117</c:v>
                </c:pt>
                <c:pt idx="45">
                  <c:v>107</c:v>
                </c:pt>
                <c:pt idx="46">
                  <c:v>147</c:v>
                </c:pt>
                <c:pt idx="47">
                  <c:v>289</c:v>
                </c:pt>
                <c:pt idx="48">
                  <c:v>149</c:v>
                </c:pt>
                <c:pt idx="49">
                  <c:v>275</c:v>
                </c:pt>
                <c:pt idx="50">
                  <c:v>141</c:v>
                </c:pt>
                <c:pt idx="51">
                  <c:v>114</c:v>
                </c:pt>
                <c:pt idx="52">
                  <c:v>44</c:v>
                </c:pt>
                <c:pt idx="53">
                  <c:v>52</c:v>
                </c:pt>
                <c:pt idx="54">
                  <c:v>38</c:v>
                </c:pt>
                <c:pt idx="55">
                  <c:v>43</c:v>
                </c:pt>
                <c:pt idx="56">
                  <c:v>60</c:v>
                </c:pt>
                <c:pt idx="57">
                  <c:v>37</c:v>
                </c:pt>
                <c:pt idx="58">
                  <c:v>60</c:v>
                </c:pt>
                <c:pt idx="59">
                  <c:v>56</c:v>
                </c:pt>
                <c:pt idx="60">
                  <c:v>56</c:v>
                </c:pt>
                <c:pt idx="61">
                  <c:v>33</c:v>
                </c:pt>
                <c:pt idx="62">
                  <c:v>37</c:v>
                </c:pt>
                <c:pt idx="63">
                  <c:v>44</c:v>
                </c:pt>
                <c:pt idx="64">
                  <c:v>42</c:v>
                </c:pt>
                <c:pt idx="65">
                  <c:v>40</c:v>
                </c:pt>
                <c:pt idx="66">
                  <c:v>53</c:v>
                </c:pt>
                <c:pt idx="67">
                  <c:v>86</c:v>
                </c:pt>
                <c:pt idx="68">
                  <c:v>72</c:v>
                </c:pt>
                <c:pt idx="69">
                  <c:v>25</c:v>
                </c:pt>
                <c:pt idx="70">
                  <c:v>25</c:v>
                </c:pt>
                <c:pt idx="71">
                  <c:v>46</c:v>
                </c:pt>
                <c:pt idx="72">
                  <c:v>34</c:v>
                </c:pt>
                <c:pt idx="73">
                  <c:v>19</c:v>
                </c:pt>
                <c:pt idx="74">
                  <c:v>15</c:v>
                </c:pt>
                <c:pt idx="75">
                  <c:v>53</c:v>
                </c:pt>
                <c:pt idx="76">
                  <c:v>97</c:v>
                </c:pt>
                <c:pt idx="77">
                  <c:v>71</c:v>
                </c:pt>
                <c:pt idx="78">
                  <c:v>69</c:v>
                </c:pt>
                <c:pt idx="79">
                  <c:v>56</c:v>
                </c:pt>
                <c:pt idx="80">
                  <c:v>56</c:v>
                </c:pt>
                <c:pt idx="81">
                  <c:v>68</c:v>
                </c:pt>
                <c:pt idx="82">
                  <c:v>139</c:v>
                </c:pt>
                <c:pt idx="83">
                  <c:v>55</c:v>
                </c:pt>
                <c:pt idx="84">
                  <c:v>33</c:v>
                </c:pt>
                <c:pt idx="85">
                  <c:v>47</c:v>
                </c:pt>
                <c:pt idx="86">
                  <c:v>72</c:v>
                </c:pt>
                <c:pt idx="87">
                  <c:v>77</c:v>
                </c:pt>
                <c:pt idx="88">
                  <c:v>93</c:v>
                </c:pt>
                <c:pt idx="89">
                  <c:v>134</c:v>
                </c:pt>
                <c:pt idx="90">
                  <c:v>104</c:v>
                </c:pt>
                <c:pt idx="91">
                  <c:v>83</c:v>
                </c:pt>
                <c:pt idx="92">
                  <c:v>135</c:v>
                </c:pt>
                <c:pt idx="93">
                  <c:v>86</c:v>
                </c:pt>
                <c:pt idx="94">
                  <c:v>98</c:v>
                </c:pt>
                <c:pt idx="95">
                  <c:v>174</c:v>
                </c:pt>
                <c:pt idx="96">
                  <c:v>163</c:v>
                </c:pt>
                <c:pt idx="97">
                  <c:v>165</c:v>
                </c:pt>
                <c:pt idx="98">
                  <c:v>166</c:v>
                </c:pt>
                <c:pt idx="99">
                  <c:v>229</c:v>
                </c:pt>
                <c:pt idx="100">
                  <c:v>230</c:v>
                </c:pt>
                <c:pt idx="101">
                  <c:v>280</c:v>
                </c:pt>
                <c:pt idx="102">
                  <c:v>327</c:v>
                </c:pt>
                <c:pt idx="103">
                  <c:v>285</c:v>
                </c:pt>
                <c:pt idx="104">
                  <c:v>240</c:v>
                </c:pt>
                <c:pt idx="105">
                  <c:v>233</c:v>
                </c:pt>
                <c:pt idx="106">
                  <c:v>226</c:v>
                </c:pt>
                <c:pt idx="107">
                  <c:v>140</c:v>
                </c:pt>
                <c:pt idx="108">
                  <c:v>92</c:v>
                </c:pt>
                <c:pt idx="109">
                  <c:v>60</c:v>
                </c:pt>
                <c:pt idx="110">
                  <c:v>19</c:v>
                </c:pt>
                <c:pt idx="111">
                  <c:v>24</c:v>
                </c:pt>
                <c:pt idx="112">
                  <c:v>6</c:v>
                </c:pt>
                <c:pt idx="113">
                  <c:v>5</c:v>
                </c:pt>
                <c:pt idx="114">
                  <c:v>10</c:v>
                </c:pt>
                <c:pt idx="115">
                  <c:v>4</c:v>
                </c:pt>
                <c:pt idx="116">
                  <c:v>2</c:v>
                </c:pt>
                <c:pt idx="117">
                  <c:v>21</c:v>
                </c:pt>
                <c:pt idx="118">
                  <c:v>31</c:v>
                </c:pt>
                <c:pt idx="119">
                  <c:v>29</c:v>
                </c:pt>
                <c:pt idx="120">
                  <c:v>24</c:v>
                </c:pt>
                <c:pt idx="121">
                  <c:v>22</c:v>
                </c:pt>
                <c:pt idx="122">
                  <c:v>36</c:v>
                </c:pt>
                <c:pt idx="123">
                  <c:v>17</c:v>
                </c:pt>
                <c:pt idx="124">
                  <c:v>8</c:v>
                </c:pt>
                <c:pt idx="125">
                  <c:v>2</c:v>
                </c:pt>
                <c:pt idx="126">
                  <c:v>6</c:v>
                </c:pt>
                <c:pt idx="127">
                  <c:v>2</c:v>
                </c:pt>
                <c:pt idx="128">
                  <c:v>0</c:v>
                </c:pt>
                <c:pt idx="129">
                  <c:v>0</c:v>
                </c:pt>
                <c:pt idx="130">
                  <c:v>0</c:v>
                </c:pt>
                <c:pt idx="131">
                  <c:v>5</c:v>
                </c:pt>
                <c:pt idx="132">
                  <c:v>3</c:v>
                </c:pt>
                <c:pt idx="133">
                  <c:v>0</c:v>
                </c:pt>
                <c:pt idx="134">
                  <c:v>1</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0-278D-4ECF-BD11-02A0DC1EF41F}"/>
            </c:ext>
          </c:extLst>
        </c:ser>
        <c:ser>
          <c:idx val="49"/>
          <c:order val="49"/>
          <c:tx>
            <c:strRef>
              <c:f>'OWTP-FWPS_HODA'!$EA$3</c:f>
              <c:strCache>
                <c:ptCount val="1"/>
                <c:pt idx="0">
                  <c:v>94.8</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'OWTP-FWPS_HODA'!$EA$4:$EA$154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2</c:v>
                </c:pt>
                <c:pt idx="38">
                  <c:v>2</c:v>
                </c:pt>
                <c:pt idx="39">
                  <c:v>3</c:v>
                </c:pt>
                <c:pt idx="40">
                  <c:v>13</c:v>
                </c:pt>
                <c:pt idx="41">
                  <c:v>29</c:v>
                </c:pt>
                <c:pt idx="42">
                  <c:v>34</c:v>
                </c:pt>
                <c:pt idx="43">
                  <c:v>70</c:v>
                </c:pt>
                <c:pt idx="44">
                  <c:v>61</c:v>
                </c:pt>
                <c:pt idx="45">
                  <c:v>58</c:v>
                </c:pt>
                <c:pt idx="46">
                  <c:v>48</c:v>
                </c:pt>
                <c:pt idx="47">
                  <c:v>139</c:v>
                </c:pt>
                <c:pt idx="48">
                  <c:v>126</c:v>
                </c:pt>
                <c:pt idx="49">
                  <c:v>182</c:v>
                </c:pt>
                <c:pt idx="50">
                  <c:v>126</c:v>
                </c:pt>
                <c:pt idx="51">
                  <c:v>87</c:v>
                </c:pt>
                <c:pt idx="52">
                  <c:v>60</c:v>
                </c:pt>
                <c:pt idx="53">
                  <c:v>51</c:v>
                </c:pt>
                <c:pt idx="54">
                  <c:v>93</c:v>
                </c:pt>
                <c:pt idx="55">
                  <c:v>78</c:v>
                </c:pt>
                <c:pt idx="56">
                  <c:v>80</c:v>
                </c:pt>
                <c:pt idx="57">
                  <c:v>42</c:v>
                </c:pt>
                <c:pt idx="58">
                  <c:v>155</c:v>
                </c:pt>
                <c:pt idx="59">
                  <c:v>68</c:v>
                </c:pt>
                <c:pt idx="60">
                  <c:v>84</c:v>
                </c:pt>
                <c:pt idx="61">
                  <c:v>93</c:v>
                </c:pt>
                <c:pt idx="62">
                  <c:v>90</c:v>
                </c:pt>
                <c:pt idx="63">
                  <c:v>59</c:v>
                </c:pt>
                <c:pt idx="64">
                  <c:v>75</c:v>
                </c:pt>
                <c:pt idx="65">
                  <c:v>55</c:v>
                </c:pt>
                <c:pt idx="66">
                  <c:v>44</c:v>
                </c:pt>
                <c:pt idx="67">
                  <c:v>98</c:v>
                </c:pt>
                <c:pt idx="68">
                  <c:v>71</c:v>
                </c:pt>
                <c:pt idx="69">
                  <c:v>41</c:v>
                </c:pt>
                <c:pt idx="70">
                  <c:v>13</c:v>
                </c:pt>
                <c:pt idx="71">
                  <c:v>74</c:v>
                </c:pt>
                <c:pt idx="72">
                  <c:v>110</c:v>
                </c:pt>
                <c:pt idx="73">
                  <c:v>61</c:v>
                </c:pt>
                <c:pt idx="74">
                  <c:v>54</c:v>
                </c:pt>
                <c:pt idx="75">
                  <c:v>98</c:v>
                </c:pt>
                <c:pt idx="76">
                  <c:v>116</c:v>
                </c:pt>
                <c:pt idx="77">
                  <c:v>98</c:v>
                </c:pt>
                <c:pt idx="78">
                  <c:v>111</c:v>
                </c:pt>
                <c:pt idx="79">
                  <c:v>108</c:v>
                </c:pt>
                <c:pt idx="80">
                  <c:v>77</c:v>
                </c:pt>
                <c:pt idx="81">
                  <c:v>125</c:v>
                </c:pt>
                <c:pt idx="82">
                  <c:v>125</c:v>
                </c:pt>
                <c:pt idx="83">
                  <c:v>83</c:v>
                </c:pt>
                <c:pt idx="84">
                  <c:v>72</c:v>
                </c:pt>
                <c:pt idx="85">
                  <c:v>102</c:v>
                </c:pt>
                <c:pt idx="86">
                  <c:v>77</c:v>
                </c:pt>
                <c:pt idx="87">
                  <c:v>71</c:v>
                </c:pt>
                <c:pt idx="88">
                  <c:v>116</c:v>
                </c:pt>
                <c:pt idx="89">
                  <c:v>103</c:v>
                </c:pt>
                <c:pt idx="90">
                  <c:v>140</c:v>
                </c:pt>
                <c:pt idx="91">
                  <c:v>168</c:v>
                </c:pt>
                <c:pt idx="92">
                  <c:v>169</c:v>
                </c:pt>
                <c:pt idx="93">
                  <c:v>137</c:v>
                </c:pt>
                <c:pt idx="94">
                  <c:v>127</c:v>
                </c:pt>
                <c:pt idx="95">
                  <c:v>92</c:v>
                </c:pt>
                <c:pt idx="96">
                  <c:v>166</c:v>
                </c:pt>
                <c:pt idx="97">
                  <c:v>228</c:v>
                </c:pt>
                <c:pt idx="98">
                  <c:v>201</c:v>
                </c:pt>
                <c:pt idx="99">
                  <c:v>248</c:v>
                </c:pt>
                <c:pt idx="100">
                  <c:v>238</c:v>
                </c:pt>
                <c:pt idx="101">
                  <c:v>263</c:v>
                </c:pt>
                <c:pt idx="102">
                  <c:v>302</c:v>
                </c:pt>
                <c:pt idx="103">
                  <c:v>293</c:v>
                </c:pt>
                <c:pt idx="104">
                  <c:v>202</c:v>
                </c:pt>
                <c:pt idx="105">
                  <c:v>217</c:v>
                </c:pt>
                <c:pt idx="106">
                  <c:v>248</c:v>
                </c:pt>
                <c:pt idx="107">
                  <c:v>192</c:v>
                </c:pt>
                <c:pt idx="108">
                  <c:v>72</c:v>
                </c:pt>
                <c:pt idx="109">
                  <c:v>47</c:v>
                </c:pt>
                <c:pt idx="110">
                  <c:v>26</c:v>
                </c:pt>
                <c:pt idx="111">
                  <c:v>42</c:v>
                </c:pt>
                <c:pt idx="112">
                  <c:v>36</c:v>
                </c:pt>
                <c:pt idx="113">
                  <c:v>11</c:v>
                </c:pt>
                <c:pt idx="114">
                  <c:v>38</c:v>
                </c:pt>
                <c:pt idx="115">
                  <c:v>30</c:v>
                </c:pt>
                <c:pt idx="116">
                  <c:v>15</c:v>
                </c:pt>
                <c:pt idx="117">
                  <c:v>61</c:v>
                </c:pt>
                <c:pt idx="118">
                  <c:v>86</c:v>
                </c:pt>
                <c:pt idx="119">
                  <c:v>34</c:v>
                </c:pt>
                <c:pt idx="120">
                  <c:v>20</c:v>
                </c:pt>
                <c:pt idx="121">
                  <c:v>19</c:v>
                </c:pt>
                <c:pt idx="122">
                  <c:v>16</c:v>
                </c:pt>
                <c:pt idx="123">
                  <c:v>15</c:v>
                </c:pt>
                <c:pt idx="124">
                  <c:v>2</c:v>
                </c:pt>
                <c:pt idx="125">
                  <c:v>2</c:v>
                </c:pt>
                <c:pt idx="126">
                  <c:v>1</c:v>
                </c:pt>
                <c:pt idx="127">
                  <c:v>3</c:v>
                </c:pt>
                <c:pt idx="128">
                  <c:v>2</c:v>
                </c:pt>
                <c:pt idx="129">
                  <c:v>0</c:v>
                </c:pt>
                <c:pt idx="130">
                  <c:v>0</c:v>
                </c:pt>
                <c:pt idx="131">
                  <c:v>8</c:v>
                </c:pt>
                <c:pt idx="132">
                  <c:v>0</c:v>
                </c:pt>
                <c:pt idx="133">
                  <c:v>0</c:v>
                </c:pt>
                <c:pt idx="134">
                  <c:v>0</c:v>
                </c:pt>
                <c:pt idx="135">
                  <c:v>0</c:v>
                </c:pt>
                <c:pt idx="136">
                  <c:v>0</c:v>
                </c:pt>
                <c:pt idx="137">
                  <c:v>0</c:v>
                </c:pt>
                <c:pt idx="138">
                  <c:v>1</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1-278D-4ECF-BD11-02A0DC1EF41F}"/>
            </c:ext>
          </c:extLst>
        </c:ser>
        <c:ser>
          <c:idx val="50"/>
          <c:order val="50"/>
          <c:tx>
            <c:strRef>
              <c:f>'OWTP-FWPS_HODA'!$EB$3</c:f>
              <c:strCache>
                <c:ptCount val="1"/>
                <c:pt idx="0">
                  <c:v>95</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'OWTP-FWPS_HODA'!$EB$4:$EB$154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4</c:v>
                </c:pt>
                <c:pt idx="38">
                  <c:v>4</c:v>
                </c:pt>
                <c:pt idx="39">
                  <c:v>1</c:v>
                </c:pt>
                <c:pt idx="40">
                  <c:v>10</c:v>
                </c:pt>
                <c:pt idx="41">
                  <c:v>4</c:v>
                </c:pt>
                <c:pt idx="42">
                  <c:v>13</c:v>
                </c:pt>
                <c:pt idx="43">
                  <c:v>13</c:v>
                </c:pt>
                <c:pt idx="44">
                  <c:v>10</c:v>
                </c:pt>
                <c:pt idx="45">
                  <c:v>42</c:v>
                </c:pt>
                <c:pt idx="46">
                  <c:v>44</c:v>
                </c:pt>
                <c:pt idx="47">
                  <c:v>41</c:v>
                </c:pt>
                <c:pt idx="48">
                  <c:v>84</c:v>
                </c:pt>
                <c:pt idx="49">
                  <c:v>58</c:v>
                </c:pt>
                <c:pt idx="50">
                  <c:v>72</c:v>
                </c:pt>
                <c:pt idx="51">
                  <c:v>77</c:v>
                </c:pt>
                <c:pt idx="52">
                  <c:v>62</c:v>
                </c:pt>
                <c:pt idx="53">
                  <c:v>69</c:v>
                </c:pt>
                <c:pt idx="54">
                  <c:v>78</c:v>
                </c:pt>
                <c:pt idx="55">
                  <c:v>49</c:v>
                </c:pt>
                <c:pt idx="56">
                  <c:v>102</c:v>
                </c:pt>
                <c:pt idx="57">
                  <c:v>40</c:v>
                </c:pt>
                <c:pt idx="58">
                  <c:v>54</c:v>
                </c:pt>
                <c:pt idx="59">
                  <c:v>39</c:v>
                </c:pt>
                <c:pt idx="60">
                  <c:v>28</c:v>
                </c:pt>
                <c:pt idx="61">
                  <c:v>39</c:v>
                </c:pt>
                <c:pt idx="62">
                  <c:v>62</c:v>
                </c:pt>
                <c:pt idx="63">
                  <c:v>65</c:v>
                </c:pt>
                <c:pt idx="64">
                  <c:v>54</c:v>
                </c:pt>
                <c:pt idx="65">
                  <c:v>44</c:v>
                </c:pt>
                <c:pt idx="66">
                  <c:v>85</c:v>
                </c:pt>
                <c:pt idx="67">
                  <c:v>71</c:v>
                </c:pt>
                <c:pt idx="68">
                  <c:v>86</c:v>
                </c:pt>
                <c:pt idx="69">
                  <c:v>81</c:v>
                </c:pt>
                <c:pt idx="70">
                  <c:v>44</c:v>
                </c:pt>
                <c:pt idx="71">
                  <c:v>37</c:v>
                </c:pt>
                <c:pt idx="72">
                  <c:v>52</c:v>
                </c:pt>
                <c:pt idx="73">
                  <c:v>37</c:v>
                </c:pt>
                <c:pt idx="74">
                  <c:v>31</c:v>
                </c:pt>
                <c:pt idx="75">
                  <c:v>83</c:v>
                </c:pt>
                <c:pt idx="76">
                  <c:v>179</c:v>
                </c:pt>
                <c:pt idx="77">
                  <c:v>221</c:v>
                </c:pt>
                <c:pt idx="78">
                  <c:v>151</c:v>
                </c:pt>
                <c:pt idx="79">
                  <c:v>114</c:v>
                </c:pt>
                <c:pt idx="80">
                  <c:v>101</c:v>
                </c:pt>
                <c:pt idx="81">
                  <c:v>102</c:v>
                </c:pt>
                <c:pt idx="82">
                  <c:v>147</c:v>
                </c:pt>
                <c:pt idx="83">
                  <c:v>110</c:v>
                </c:pt>
                <c:pt idx="84">
                  <c:v>106</c:v>
                </c:pt>
                <c:pt idx="85">
                  <c:v>92</c:v>
                </c:pt>
                <c:pt idx="86">
                  <c:v>123</c:v>
                </c:pt>
                <c:pt idx="87">
                  <c:v>96</c:v>
                </c:pt>
                <c:pt idx="88">
                  <c:v>149</c:v>
                </c:pt>
                <c:pt idx="89">
                  <c:v>138</c:v>
                </c:pt>
                <c:pt idx="90">
                  <c:v>139</c:v>
                </c:pt>
                <c:pt idx="91">
                  <c:v>190</c:v>
                </c:pt>
                <c:pt idx="92">
                  <c:v>194</c:v>
                </c:pt>
                <c:pt idx="93">
                  <c:v>141</c:v>
                </c:pt>
                <c:pt idx="94">
                  <c:v>149</c:v>
                </c:pt>
                <c:pt idx="95">
                  <c:v>154</c:v>
                </c:pt>
                <c:pt idx="96">
                  <c:v>154</c:v>
                </c:pt>
                <c:pt idx="97">
                  <c:v>200</c:v>
                </c:pt>
                <c:pt idx="98">
                  <c:v>194</c:v>
                </c:pt>
                <c:pt idx="99">
                  <c:v>209</c:v>
                </c:pt>
                <c:pt idx="100">
                  <c:v>231</c:v>
                </c:pt>
                <c:pt idx="101">
                  <c:v>320</c:v>
                </c:pt>
                <c:pt idx="102">
                  <c:v>302</c:v>
                </c:pt>
                <c:pt idx="103">
                  <c:v>286</c:v>
                </c:pt>
                <c:pt idx="104">
                  <c:v>262</c:v>
                </c:pt>
                <c:pt idx="105">
                  <c:v>254</c:v>
                </c:pt>
                <c:pt idx="106">
                  <c:v>204</c:v>
                </c:pt>
                <c:pt idx="107">
                  <c:v>135</c:v>
                </c:pt>
                <c:pt idx="108">
                  <c:v>113</c:v>
                </c:pt>
                <c:pt idx="109">
                  <c:v>89</c:v>
                </c:pt>
                <c:pt idx="110">
                  <c:v>48</c:v>
                </c:pt>
                <c:pt idx="111">
                  <c:v>59</c:v>
                </c:pt>
                <c:pt idx="112">
                  <c:v>51</c:v>
                </c:pt>
                <c:pt idx="113">
                  <c:v>48</c:v>
                </c:pt>
                <c:pt idx="114">
                  <c:v>56</c:v>
                </c:pt>
                <c:pt idx="115">
                  <c:v>21</c:v>
                </c:pt>
                <c:pt idx="116">
                  <c:v>23</c:v>
                </c:pt>
                <c:pt idx="117">
                  <c:v>27</c:v>
                </c:pt>
                <c:pt idx="118">
                  <c:v>38</c:v>
                </c:pt>
                <c:pt idx="119">
                  <c:v>46</c:v>
                </c:pt>
                <c:pt idx="120">
                  <c:v>36</c:v>
                </c:pt>
                <c:pt idx="121">
                  <c:v>47</c:v>
                </c:pt>
                <c:pt idx="122">
                  <c:v>52</c:v>
                </c:pt>
                <c:pt idx="123">
                  <c:v>7</c:v>
                </c:pt>
                <c:pt idx="124">
                  <c:v>5</c:v>
                </c:pt>
                <c:pt idx="125">
                  <c:v>5</c:v>
                </c:pt>
                <c:pt idx="126">
                  <c:v>3</c:v>
                </c:pt>
                <c:pt idx="127">
                  <c:v>11</c:v>
                </c:pt>
                <c:pt idx="128">
                  <c:v>4</c:v>
                </c:pt>
                <c:pt idx="129">
                  <c:v>5</c:v>
                </c:pt>
                <c:pt idx="130">
                  <c:v>5</c:v>
                </c:pt>
                <c:pt idx="131">
                  <c:v>3</c:v>
                </c:pt>
                <c:pt idx="132">
                  <c:v>3</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2-278D-4ECF-BD11-02A0DC1EF41F}"/>
            </c:ext>
          </c:extLst>
        </c:ser>
        <c:ser>
          <c:idx val="51"/>
          <c:order val="51"/>
          <c:tx>
            <c:strRef>
              <c:f>'OWTP-FWPS_HODA'!$EC$3</c:f>
              <c:strCache>
                <c:ptCount val="1"/>
                <c:pt idx="0">
                  <c:v>95.2</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'OWTP-FWPS_HODA'!$EC$4:$EC$154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5</c:v>
                </c:pt>
                <c:pt idx="45">
                  <c:v>33</c:v>
                </c:pt>
                <c:pt idx="46">
                  <c:v>27</c:v>
                </c:pt>
                <c:pt idx="47">
                  <c:v>21</c:v>
                </c:pt>
                <c:pt idx="48">
                  <c:v>36</c:v>
                </c:pt>
                <c:pt idx="49">
                  <c:v>33</c:v>
                </c:pt>
                <c:pt idx="50">
                  <c:v>54</c:v>
                </c:pt>
                <c:pt idx="51">
                  <c:v>52</c:v>
                </c:pt>
                <c:pt idx="52">
                  <c:v>71</c:v>
                </c:pt>
                <c:pt idx="53">
                  <c:v>55</c:v>
                </c:pt>
                <c:pt idx="54">
                  <c:v>74</c:v>
                </c:pt>
                <c:pt idx="55">
                  <c:v>28</c:v>
                </c:pt>
                <c:pt idx="56">
                  <c:v>56</c:v>
                </c:pt>
                <c:pt idx="57">
                  <c:v>28</c:v>
                </c:pt>
                <c:pt idx="58">
                  <c:v>28</c:v>
                </c:pt>
                <c:pt idx="59">
                  <c:v>24</c:v>
                </c:pt>
                <c:pt idx="60">
                  <c:v>98</c:v>
                </c:pt>
                <c:pt idx="61">
                  <c:v>110</c:v>
                </c:pt>
                <c:pt idx="62">
                  <c:v>165</c:v>
                </c:pt>
                <c:pt idx="63">
                  <c:v>168</c:v>
                </c:pt>
                <c:pt idx="64">
                  <c:v>159</c:v>
                </c:pt>
                <c:pt idx="65">
                  <c:v>138</c:v>
                </c:pt>
                <c:pt idx="66">
                  <c:v>139</c:v>
                </c:pt>
                <c:pt idx="67">
                  <c:v>177</c:v>
                </c:pt>
                <c:pt idx="68">
                  <c:v>76</c:v>
                </c:pt>
                <c:pt idx="69">
                  <c:v>47</c:v>
                </c:pt>
                <c:pt idx="70">
                  <c:v>19</c:v>
                </c:pt>
                <c:pt idx="71">
                  <c:v>17</c:v>
                </c:pt>
                <c:pt idx="72">
                  <c:v>47</c:v>
                </c:pt>
                <c:pt idx="73">
                  <c:v>62</c:v>
                </c:pt>
                <c:pt idx="74">
                  <c:v>53</c:v>
                </c:pt>
                <c:pt idx="75">
                  <c:v>75</c:v>
                </c:pt>
                <c:pt idx="76">
                  <c:v>227</c:v>
                </c:pt>
                <c:pt idx="77">
                  <c:v>169</c:v>
                </c:pt>
                <c:pt idx="78">
                  <c:v>79</c:v>
                </c:pt>
                <c:pt idx="79">
                  <c:v>40</c:v>
                </c:pt>
                <c:pt idx="80">
                  <c:v>86</c:v>
                </c:pt>
                <c:pt idx="81">
                  <c:v>69</c:v>
                </c:pt>
                <c:pt idx="82">
                  <c:v>164</c:v>
                </c:pt>
                <c:pt idx="83">
                  <c:v>179</c:v>
                </c:pt>
                <c:pt idx="84">
                  <c:v>151</c:v>
                </c:pt>
                <c:pt idx="85">
                  <c:v>121</c:v>
                </c:pt>
                <c:pt idx="86">
                  <c:v>130</c:v>
                </c:pt>
                <c:pt idx="87">
                  <c:v>115</c:v>
                </c:pt>
                <c:pt idx="88">
                  <c:v>129</c:v>
                </c:pt>
                <c:pt idx="89">
                  <c:v>237</c:v>
                </c:pt>
                <c:pt idx="90">
                  <c:v>319</c:v>
                </c:pt>
                <c:pt idx="91">
                  <c:v>286</c:v>
                </c:pt>
                <c:pt idx="92">
                  <c:v>231</c:v>
                </c:pt>
                <c:pt idx="93">
                  <c:v>180</c:v>
                </c:pt>
                <c:pt idx="94">
                  <c:v>108</c:v>
                </c:pt>
                <c:pt idx="95">
                  <c:v>122</c:v>
                </c:pt>
                <c:pt idx="96">
                  <c:v>113</c:v>
                </c:pt>
                <c:pt idx="97">
                  <c:v>99</c:v>
                </c:pt>
                <c:pt idx="98">
                  <c:v>139</c:v>
                </c:pt>
                <c:pt idx="99">
                  <c:v>202</c:v>
                </c:pt>
                <c:pt idx="100">
                  <c:v>257</c:v>
                </c:pt>
                <c:pt idx="101">
                  <c:v>373</c:v>
                </c:pt>
                <c:pt idx="102">
                  <c:v>404</c:v>
                </c:pt>
                <c:pt idx="103">
                  <c:v>363</c:v>
                </c:pt>
                <c:pt idx="104">
                  <c:v>357</c:v>
                </c:pt>
                <c:pt idx="105">
                  <c:v>372</c:v>
                </c:pt>
                <c:pt idx="106">
                  <c:v>302</c:v>
                </c:pt>
                <c:pt idx="107">
                  <c:v>183</c:v>
                </c:pt>
                <c:pt idx="108">
                  <c:v>116</c:v>
                </c:pt>
                <c:pt idx="109">
                  <c:v>121</c:v>
                </c:pt>
                <c:pt idx="110">
                  <c:v>74</c:v>
                </c:pt>
                <c:pt idx="111">
                  <c:v>91</c:v>
                </c:pt>
                <c:pt idx="112">
                  <c:v>85</c:v>
                </c:pt>
                <c:pt idx="113">
                  <c:v>26</c:v>
                </c:pt>
                <c:pt idx="114">
                  <c:v>44</c:v>
                </c:pt>
                <c:pt idx="115">
                  <c:v>35</c:v>
                </c:pt>
                <c:pt idx="116">
                  <c:v>18</c:v>
                </c:pt>
                <c:pt idx="117">
                  <c:v>30</c:v>
                </c:pt>
                <c:pt idx="118">
                  <c:v>70</c:v>
                </c:pt>
                <c:pt idx="119">
                  <c:v>58</c:v>
                </c:pt>
                <c:pt idx="120">
                  <c:v>59</c:v>
                </c:pt>
                <c:pt idx="121">
                  <c:v>69</c:v>
                </c:pt>
                <c:pt idx="122">
                  <c:v>48</c:v>
                </c:pt>
                <c:pt idx="123">
                  <c:v>18</c:v>
                </c:pt>
                <c:pt idx="124">
                  <c:v>12</c:v>
                </c:pt>
                <c:pt idx="125">
                  <c:v>12</c:v>
                </c:pt>
                <c:pt idx="126">
                  <c:v>8</c:v>
                </c:pt>
                <c:pt idx="127">
                  <c:v>7</c:v>
                </c:pt>
                <c:pt idx="128">
                  <c:v>7</c:v>
                </c:pt>
                <c:pt idx="129">
                  <c:v>5</c:v>
                </c:pt>
                <c:pt idx="130">
                  <c:v>2</c:v>
                </c:pt>
                <c:pt idx="131">
                  <c:v>4</c:v>
                </c:pt>
                <c:pt idx="132">
                  <c:v>2</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3-278D-4ECF-BD11-02A0DC1EF41F}"/>
            </c:ext>
          </c:extLst>
        </c:ser>
        <c:ser>
          <c:idx val="52"/>
          <c:order val="52"/>
          <c:tx>
            <c:strRef>
              <c:f>'OWTP-FWPS_HODA'!$ED$3</c:f>
              <c:strCache>
                <c:ptCount val="1"/>
                <c:pt idx="0">
                  <c:v>95.4</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'OWTP-FWPS_HODA'!$ED$4:$ED$154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2</c:v>
                </c:pt>
                <c:pt idx="44">
                  <c:v>0</c:v>
                </c:pt>
                <c:pt idx="45">
                  <c:v>0</c:v>
                </c:pt>
                <c:pt idx="46">
                  <c:v>2</c:v>
                </c:pt>
                <c:pt idx="47">
                  <c:v>19</c:v>
                </c:pt>
                <c:pt idx="48">
                  <c:v>4</c:v>
                </c:pt>
                <c:pt idx="49">
                  <c:v>1</c:v>
                </c:pt>
                <c:pt idx="50">
                  <c:v>3</c:v>
                </c:pt>
                <c:pt idx="51">
                  <c:v>6</c:v>
                </c:pt>
                <c:pt idx="52">
                  <c:v>60</c:v>
                </c:pt>
                <c:pt idx="53">
                  <c:v>11</c:v>
                </c:pt>
                <c:pt idx="54">
                  <c:v>100</c:v>
                </c:pt>
                <c:pt idx="55">
                  <c:v>20</c:v>
                </c:pt>
                <c:pt idx="56">
                  <c:v>64</c:v>
                </c:pt>
                <c:pt idx="57">
                  <c:v>43</c:v>
                </c:pt>
                <c:pt idx="58">
                  <c:v>54</c:v>
                </c:pt>
                <c:pt idx="59">
                  <c:v>61</c:v>
                </c:pt>
                <c:pt idx="60">
                  <c:v>59</c:v>
                </c:pt>
                <c:pt idx="61">
                  <c:v>65</c:v>
                </c:pt>
                <c:pt idx="62">
                  <c:v>146</c:v>
                </c:pt>
                <c:pt idx="63">
                  <c:v>134</c:v>
                </c:pt>
                <c:pt idx="64">
                  <c:v>103</c:v>
                </c:pt>
                <c:pt idx="65">
                  <c:v>73</c:v>
                </c:pt>
                <c:pt idx="66">
                  <c:v>125</c:v>
                </c:pt>
                <c:pt idx="67">
                  <c:v>197</c:v>
                </c:pt>
                <c:pt idx="68">
                  <c:v>126</c:v>
                </c:pt>
                <c:pt idx="69">
                  <c:v>33</c:v>
                </c:pt>
                <c:pt idx="70">
                  <c:v>16</c:v>
                </c:pt>
                <c:pt idx="71">
                  <c:v>24</c:v>
                </c:pt>
                <c:pt idx="72">
                  <c:v>50</c:v>
                </c:pt>
                <c:pt idx="73">
                  <c:v>44</c:v>
                </c:pt>
                <c:pt idx="74">
                  <c:v>33</c:v>
                </c:pt>
                <c:pt idx="75">
                  <c:v>80</c:v>
                </c:pt>
                <c:pt idx="76">
                  <c:v>163</c:v>
                </c:pt>
                <c:pt idx="77">
                  <c:v>196</c:v>
                </c:pt>
                <c:pt idx="78">
                  <c:v>198</c:v>
                </c:pt>
                <c:pt idx="79">
                  <c:v>118</c:v>
                </c:pt>
                <c:pt idx="80">
                  <c:v>79</c:v>
                </c:pt>
                <c:pt idx="81">
                  <c:v>100</c:v>
                </c:pt>
                <c:pt idx="82">
                  <c:v>102</c:v>
                </c:pt>
                <c:pt idx="83">
                  <c:v>151</c:v>
                </c:pt>
                <c:pt idx="84">
                  <c:v>172</c:v>
                </c:pt>
                <c:pt idx="85">
                  <c:v>179</c:v>
                </c:pt>
                <c:pt idx="86">
                  <c:v>212</c:v>
                </c:pt>
                <c:pt idx="87">
                  <c:v>195</c:v>
                </c:pt>
                <c:pt idx="88">
                  <c:v>259</c:v>
                </c:pt>
                <c:pt idx="89">
                  <c:v>461</c:v>
                </c:pt>
                <c:pt idx="90">
                  <c:v>545</c:v>
                </c:pt>
                <c:pt idx="91">
                  <c:v>450</c:v>
                </c:pt>
                <c:pt idx="92">
                  <c:v>407</c:v>
                </c:pt>
                <c:pt idx="93">
                  <c:v>309</c:v>
                </c:pt>
                <c:pt idx="94">
                  <c:v>235</c:v>
                </c:pt>
                <c:pt idx="95">
                  <c:v>181</c:v>
                </c:pt>
                <c:pt idx="96">
                  <c:v>138</c:v>
                </c:pt>
                <c:pt idx="97">
                  <c:v>150</c:v>
                </c:pt>
                <c:pt idx="98">
                  <c:v>163</c:v>
                </c:pt>
                <c:pt idx="99">
                  <c:v>277</c:v>
                </c:pt>
                <c:pt idx="100">
                  <c:v>411</c:v>
                </c:pt>
                <c:pt idx="101">
                  <c:v>423</c:v>
                </c:pt>
                <c:pt idx="102">
                  <c:v>431</c:v>
                </c:pt>
                <c:pt idx="103">
                  <c:v>386</c:v>
                </c:pt>
                <c:pt idx="104">
                  <c:v>417</c:v>
                </c:pt>
                <c:pt idx="105">
                  <c:v>270</c:v>
                </c:pt>
                <c:pt idx="106">
                  <c:v>233</c:v>
                </c:pt>
                <c:pt idx="107">
                  <c:v>277</c:v>
                </c:pt>
                <c:pt idx="108">
                  <c:v>161</c:v>
                </c:pt>
                <c:pt idx="109">
                  <c:v>127</c:v>
                </c:pt>
                <c:pt idx="110">
                  <c:v>113</c:v>
                </c:pt>
                <c:pt idx="111">
                  <c:v>105</c:v>
                </c:pt>
                <c:pt idx="112">
                  <c:v>59</c:v>
                </c:pt>
                <c:pt idx="113">
                  <c:v>33</c:v>
                </c:pt>
                <c:pt idx="114">
                  <c:v>13</c:v>
                </c:pt>
                <c:pt idx="115">
                  <c:v>10</c:v>
                </c:pt>
                <c:pt idx="116">
                  <c:v>23</c:v>
                </c:pt>
                <c:pt idx="117">
                  <c:v>71</c:v>
                </c:pt>
                <c:pt idx="118">
                  <c:v>119</c:v>
                </c:pt>
                <c:pt idx="119">
                  <c:v>76</c:v>
                </c:pt>
                <c:pt idx="120">
                  <c:v>96</c:v>
                </c:pt>
                <c:pt idx="121">
                  <c:v>73</c:v>
                </c:pt>
                <c:pt idx="122">
                  <c:v>18</c:v>
                </c:pt>
                <c:pt idx="123">
                  <c:v>2</c:v>
                </c:pt>
                <c:pt idx="124">
                  <c:v>2</c:v>
                </c:pt>
                <c:pt idx="125">
                  <c:v>5</c:v>
                </c:pt>
                <c:pt idx="126">
                  <c:v>10</c:v>
                </c:pt>
                <c:pt idx="127">
                  <c:v>0</c:v>
                </c:pt>
                <c:pt idx="128">
                  <c:v>0</c:v>
                </c:pt>
                <c:pt idx="129">
                  <c:v>0</c:v>
                </c:pt>
                <c:pt idx="130">
                  <c:v>2</c:v>
                </c:pt>
                <c:pt idx="131">
                  <c:v>5</c:v>
                </c:pt>
                <c:pt idx="132">
                  <c:v>2</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4-278D-4ECF-BD11-02A0DC1EF41F}"/>
            </c:ext>
          </c:extLst>
        </c:ser>
        <c:ser>
          <c:idx val="53"/>
          <c:order val="53"/>
          <c:tx>
            <c:strRef>
              <c:f>'OWTP-FWPS_HODA'!$EE$3</c:f>
              <c:strCache>
                <c:ptCount val="1"/>
                <c:pt idx="0">
                  <c:v>95.6</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'OWTP-FWPS_HODA'!$EE$4:$EE$154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1</c:v>
                </c:pt>
                <c:pt idx="46">
                  <c:v>7</c:v>
                </c:pt>
                <c:pt idx="47">
                  <c:v>5</c:v>
                </c:pt>
                <c:pt idx="48">
                  <c:v>15</c:v>
                </c:pt>
                <c:pt idx="49">
                  <c:v>3</c:v>
                </c:pt>
                <c:pt idx="50">
                  <c:v>9</c:v>
                </c:pt>
                <c:pt idx="51">
                  <c:v>10</c:v>
                </c:pt>
                <c:pt idx="52">
                  <c:v>51</c:v>
                </c:pt>
                <c:pt idx="53">
                  <c:v>16</c:v>
                </c:pt>
                <c:pt idx="54">
                  <c:v>32</c:v>
                </c:pt>
                <c:pt idx="55">
                  <c:v>158</c:v>
                </c:pt>
                <c:pt idx="56">
                  <c:v>254</c:v>
                </c:pt>
                <c:pt idx="57">
                  <c:v>76</c:v>
                </c:pt>
                <c:pt idx="58">
                  <c:v>53</c:v>
                </c:pt>
                <c:pt idx="59">
                  <c:v>30</c:v>
                </c:pt>
                <c:pt idx="60">
                  <c:v>50</c:v>
                </c:pt>
                <c:pt idx="61">
                  <c:v>75</c:v>
                </c:pt>
                <c:pt idx="62">
                  <c:v>118</c:v>
                </c:pt>
                <c:pt idx="63">
                  <c:v>97</c:v>
                </c:pt>
                <c:pt idx="64">
                  <c:v>93</c:v>
                </c:pt>
                <c:pt idx="65">
                  <c:v>88</c:v>
                </c:pt>
                <c:pt idx="66">
                  <c:v>115</c:v>
                </c:pt>
                <c:pt idx="67">
                  <c:v>149</c:v>
                </c:pt>
                <c:pt idx="68">
                  <c:v>141</c:v>
                </c:pt>
                <c:pt idx="69">
                  <c:v>113</c:v>
                </c:pt>
                <c:pt idx="70">
                  <c:v>67</c:v>
                </c:pt>
                <c:pt idx="71">
                  <c:v>49</c:v>
                </c:pt>
                <c:pt idx="72">
                  <c:v>43</c:v>
                </c:pt>
                <c:pt idx="73">
                  <c:v>38</c:v>
                </c:pt>
                <c:pt idx="74">
                  <c:v>43</c:v>
                </c:pt>
                <c:pt idx="75">
                  <c:v>36</c:v>
                </c:pt>
                <c:pt idx="76">
                  <c:v>74</c:v>
                </c:pt>
                <c:pt idx="77">
                  <c:v>101</c:v>
                </c:pt>
                <c:pt idx="78">
                  <c:v>29</c:v>
                </c:pt>
                <c:pt idx="79">
                  <c:v>44</c:v>
                </c:pt>
                <c:pt idx="80">
                  <c:v>75</c:v>
                </c:pt>
                <c:pt idx="81">
                  <c:v>81</c:v>
                </c:pt>
                <c:pt idx="82">
                  <c:v>80</c:v>
                </c:pt>
                <c:pt idx="83">
                  <c:v>160</c:v>
                </c:pt>
                <c:pt idx="84">
                  <c:v>172</c:v>
                </c:pt>
                <c:pt idx="85">
                  <c:v>151</c:v>
                </c:pt>
                <c:pt idx="86">
                  <c:v>198</c:v>
                </c:pt>
                <c:pt idx="87">
                  <c:v>163</c:v>
                </c:pt>
                <c:pt idx="88">
                  <c:v>197</c:v>
                </c:pt>
                <c:pt idx="89">
                  <c:v>278</c:v>
                </c:pt>
                <c:pt idx="90">
                  <c:v>449</c:v>
                </c:pt>
                <c:pt idx="91">
                  <c:v>531</c:v>
                </c:pt>
                <c:pt idx="92">
                  <c:v>415</c:v>
                </c:pt>
                <c:pt idx="93">
                  <c:v>227</c:v>
                </c:pt>
                <c:pt idx="94">
                  <c:v>136</c:v>
                </c:pt>
                <c:pt idx="95">
                  <c:v>167</c:v>
                </c:pt>
                <c:pt idx="96">
                  <c:v>222</c:v>
                </c:pt>
                <c:pt idx="97">
                  <c:v>228</c:v>
                </c:pt>
                <c:pt idx="98">
                  <c:v>204</c:v>
                </c:pt>
                <c:pt idx="99">
                  <c:v>408</c:v>
                </c:pt>
                <c:pt idx="100">
                  <c:v>607</c:v>
                </c:pt>
                <c:pt idx="101">
                  <c:v>535</c:v>
                </c:pt>
                <c:pt idx="102">
                  <c:v>467</c:v>
                </c:pt>
                <c:pt idx="103">
                  <c:v>432</c:v>
                </c:pt>
                <c:pt idx="104">
                  <c:v>279</c:v>
                </c:pt>
                <c:pt idx="105">
                  <c:v>277</c:v>
                </c:pt>
                <c:pt idx="106">
                  <c:v>220</c:v>
                </c:pt>
                <c:pt idx="107">
                  <c:v>181</c:v>
                </c:pt>
                <c:pt idx="108">
                  <c:v>173</c:v>
                </c:pt>
                <c:pt idx="109">
                  <c:v>211</c:v>
                </c:pt>
                <c:pt idx="110">
                  <c:v>206</c:v>
                </c:pt>
                <c:pt idx="111">
                  <c:v>145</c:v>
                </c:pt>
                <c:pt idx="112">
                  <c:v>116</c:v>
                </c:pt>
                <c:pt idx="113">
                  <c:v>122</c:v>
                </c:pt>
                <c:pt idx="114">
                  <c:v>142</c:v>
                </c:pt>
                <c:pt idx="115">
                  <c:v>203</c:v>
                </c:pt>
                <c:pt idx="116">
                  <c:v>168</c:v>
                </c:pt>
                <c:pt idx="117">
                  <c:v>90</c:v>
                </c:pt>
                <c:pt idx="118">
                  <c:v>160</c:v>
                </c:pt>
                <c:pt idx="119">
                  <c:v>106</c:v>
                </c:pt>
                <c:pt idx="120">
                  <c:v>63</c:v>
                </c:pt>
                <c:pt idx="121">
                  <c:v>54</c:v>
                </c:pt>
                <c:pt idx="122">
                  <c:v>47</c:v>
                </c:pt>
                <c:pt idx="123">
                  <c:v>40</c:v>
                </c:pt>
                <c:pt idx="124">
                  <c:v>28</c:v>
                </c:pt>
                <c:pt idx="125">
                  <c:v>13</c:v>
                </c:pt>
                <c:pt idx="126">
                  <c:v>6</c:v>
                </c:pt>
                <c:pt idx="127">
                  <c:v>6</c:v>
                </c:pt>
                <c:pt idx="128">
                  <c:v>7</c:v>
                </c:pt>
                <c:pt idx="129">
                  <c:v>5</c:v>
                </c:pt>
                <c:pt idx="130">
                  <c:v>4</c:v>
                </c:pt>
                <c:pt idx="131">
                  <c:v>6</c:v>
                </c:pt>
                <c:pt idx="132">
                  <c:v>0</c:v>
                </c:pt>
                <c:pt idx="133">
                  <c:v>0</c:v>
                </c:pt>
                <c:pt idx="134">
                  <c:v>0</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5-278D-4ECF-BD11-02A0DC1EF41F}"/>
            </c:ext>
          </c:extLst>
        </c:ser>
        <c:ser>
          <c:idx val="54"/>
          <c:order val="54"/>
          <c:tx>
            <c:strRef>
              <c:f>'OWTP-FWPS_HODA'!$EF$3</c:f>
              <c:strCache>
                <c:ptCount val="1"/>
                <c:pt idx="0">
                  <c:v>95.8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'OWTP-FWPS_HODA'!$EF$4:$EF$154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0</c:v>
                </c:pt>
                <c:pt idx="46">
                  <c:v>1</c:v>
                </c:pt>
                <c:pt idx="47">
                  <c:v>3</c:v>
                </c:pt>
                <c:pt idx="48">
                  <c:v>12</c:v>
                </c:pt>
                <c:pt idx="49">
                  <c:v>10</c:v>
                </c:pt>
                <c:pt idx="50">
                  <c:v>10</c:v>
                </c:pt>
                <c:pt idx="51">
                  <c:v>15</c:v>
                </c:pt>
                <c:pt idx="52">
                  <c:v>13</c:v>
                </c:pt>
                <c:pt idx="53">
                  <c:v>24</c:v>
                </c:pt>
                <c:pt idx="54">
                  <c:v>14</c:v>
                </c:pt>
                <c:pt idx="55">
                  <c:v>39</c:v>
                </c:pt>
                <c:pt idx="56">
                  <c:v>38</c:v>
                </c:pt>
                <c:pt idx="57">
                  <c:v>25</c:v>
                </c:pt>
                <c:pt idx="58">
                  <c:v>61</c:v>
                </c:pt>
                <c:pt idx="59">
                  <c:v>100</c:v>
                </c:pt>
                <c:pt idx="60">
                  <c:v>75</c:v>
                </c:pt>
                <c:pt idx="61">
                  <c:v>98</c:v>
                </c:pt>
                <c:pt idx="62">
                  <c:v>111</c:v>
                </c:pt>
                <c:pt idx="63">
                  <c:v>166</c:v>
                </c:pt>
                <c:pt idx="64">
                  <c:v>120</c:v>
                </c:pt>
                <c:pt idx="65">
                  <c:v>70</c:v>
                </c:pt>
                <c:pt idx="66">
                  <c:v>98</c:v>
                </c:pt>
                <c:pt idx="67">
                  <c:v>114</c:v>
                </c:pt>
                <c:pt idx="68">
                  <c:v>54</c:v>
                </c:pt>
                <c:pt idx="69">
                  <c:v>45</c:v>
                </c:pt>
                <c:pt idx="70">
                  <c:v>55</c:v>
                </c:pt>
                <c:pt idx="71">
                  <c:v>79</c:v>
                </c:pt>
                <c:pt idx="72">
                  <c:v>38</c:v>
                </c:pt>
                <c:pt idx="73">
                  <c:v>20</c:v>
                </c:pt>
                <c:pt idx="74">
                  <c:v>31</c:v>
                </c:pt>
                <c:pt idx="75">
                  <c:v>62</c:v>
                </c:pt>
                <c:pt idx="76">
                  <c:v>64</c:v>
                </c:pt>
                <c:pt idx="77">
                  <c:v>57</c:v>
                </c:pt>
                <c:pt idx="78">
                  <c:v>66</c:v>
                </c:pt>
                <c:pt idx="79">
                  <c:v>55</c:v>
                </c:pt>
                <c:pt idx="80">
                  <c:v>43</c:v>
                </c:pt>
                <c:pt idx="81">
                  <c:v>72</c:v>
                </c:pt>
                <c:pt idx="82">
                  <c:v>127</c:v>
                </c:pt>
                <c:pt idx="83">
                  <c:v>166</c:v>
                </c:pt>
                <c:pt idx="84">
                  <c:v>188</c:v>
                </c:pt>
                <c:pt idx="85">
                  <c:v>153</c:v>
                </c:pt>
                <c:pt idx="86">
                  <c:v>144</c:v>
                </c:pt>
                <c:pt idx="87">
                  <c:v>168</c:v>
                </c:pt>
                <c:pt idx="88">
                  <c:v>177</c:v>
                </c:pt>
                <c:pt idx="89">
                  <c:v>272</c:v>
                </c:pt>
                <c:pt idx="90">
                  <c:v>354</c:v>
                </c:pt>
                <c:pt idx="91">
                  <c:v>306</c:v>
                </c:pt>
                <c:pt idx="92">
                  <c:v>265</c:v>
                </c:pt>
                <c:pt idx="93">
                  <c:v>228</c:v>
                </c:pt>
                <c:pt idx="94">
                  <c:v>179</c:v>
                </c:pt>
                <c:pt idx="95">
                  <c:v>171</c:v>
                </c:pt>
                <c:pt idx="96">
                  <c:v>150</c:v>
                </c:pt>
                <c:pt idx="97">
                  <c:v>182</c:v>
                </c:pt>
                <c:pt idx="98">
                  <c:v>297</c:v>
                </c:pt>
                <c:pt idx="99">
                  <c:v>433</c:v>
                </c:pt>
                <c:pt idx="100">
                  <c:v>507</c:v>
                </c:pt>
                <c:pt idx="101">
                  <c:v>641</c:v>
                </c:pt>
                <c:pt idx="102">
                  <c:v>779</c:v>
                </c:pt>
                <c:pt idx="103">
                  <c:v>588</c:v>
                </c:pt>
                <c:pt idx="104">
                  <c:v>494</c:v>
                </c:pt>
                <c:pt idx="105">
                  <c:v>486</c:v>
                </c:pt>
                <c:pt idx="106">
                  <c:v>422</c:v>
                </c:pt>
                <c:pt idx="107">
                  <c:v>361</c:v>
                </c:pt>
                <c:pt idx="108">
                  <c:v>311</c:v>
                </c:pt>
                <c:pt idx="109">
                  <c:v>206</c:v>
                </c:pt>
                <c:pt idx="110">
                  <c:v>146</c:v>
                </c:pt>
                <c:pt idx="111">
                  <c:v>99</c:v>
                </c:pt>
                <c:pt idx="112">
                  <c:v>89</c:v>
                </c:pt>
                <c:pt idx="113">
                  <c:v>253</c:v>
                </c:pt>
                <c:pt idx="114">
                  <c:v>397</c:v>
                </c:pt>
                <c:pt idx="115">
                  <c:v>249</c:v>
                </c:pt>
                <c:pt idx="116">
                  <c:v>140</c:v>
                </c:pt>
                <c:pt idx="117">
                  <c:v>82</c:v>
                </c:pt>
                <c:pt idx="118">
                  <c:v>55</c:v>
                </c:pt>
                <c:pt idx="119">
                  <c:v>75</c:v>
                </c:pt>
                <c:pt idx="120">
                  <c:v>53</c:v>
                </c:pt>
                <c:pt idx="121">
                  <c:v>44</c:v>
                </c:pt>
                <c:pt idx="122">
                  <c:v>62</c:v>
                </c:pt>
                <c:pt idx="123">
                  <c:v>57</c:v>
                </c:pt>
                <c:pt idx="124">
                  <c:v>66</c:v>
                </c:pt>
                <c:pt idx="125">
                  <c:v>32</c:v>
                </c:pt>
                <c:pt idx="126">
                  <c:v>28</c:v>
                </c:pt>
                <c:pt idx="127">
                  <c:v>26</c:v>
                </c:pt>
                <c:pt idx="128">
                  <c:v>25</c:v>
                </c:pt>
                <c:pt idx="129">
                  <c:v>8</c:v>
                </c:pt>
                <c:pt idx="130">
                  <c:v>4</c:v>
                </c:pt>
                <c:pt idx="131">
                  <c:v>6</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6-278D-4ECF-BD11-02A0DC1EF41F}"/>
            </c:ext>
          </c:extLst>
        </c:ser>
        <c:ser>
          <c:idx val="55"/>
          <c:order val="55"/>
          <c:tx>
            <c:strRef>
              <c:f>'OWTP-FWPS_HODA'!$EG$3</c:f>
              <c:strCache>
                <c:ptCount val="1"/>
                <c:pt idx="0">
                  <c:v>96</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'OWTP-FWPS_HODA'!$EG$4:$EG$154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0</c:v>
                </c:pt>
                <c:pt idx="43">
                  <c:v>0</c:v>
                </c:pt>
                <c:pt idx="44">
                  <c:v>0</c:v>
                </c:pt>
                <c:pt idx="45">
                  <c:v>2</c:v>
                </c:pt>
                <c:pt idx="46">
                  <c:v>1</c:v>
                </c:pt>
                <c:pt idx="47">
                  <c:v>3</c:v>
                </c:pt>
                <c:pt idx="48">
                  <c:v>2</c:v>
                </c:pt>
                <c:pt idx="49">
                  <c:v>6</c:v>
                </c:pt>
                <c:pt idx="50">
                  <c:v>14</c:v>
                </c:pt>
                <c:pt idx="51">
                  <c:v>10</c:v>
                </c:pt>
                <c:pt idx="52">
                  <c:v>13</c:v>
                </c:pt>
                <c:pt idx="53">
                  <c:v>22</c:v>
                </c:pt>
                <c:pt idx="54">
                  <c:v>18</c:v>
                </c:pt>
                <c:pt idx="55">
                  <c:v>17</c:v>
                </c:pt>
                <c:pt idx="56">
                  <c:v>11</c:v>
                </c:pt>
                <c:pt idx="57">
                  <c:v>29</c:v>
                </c:pt>
                <c:pt idx="58">
                  <c:v>71</c:v>
                </c:pt>
                <c:pt idx="59">
                  <c:v>57</c:v>
                </c:pt>
                <c:pt idx="60">
                  <c:v>85</c:v>
                </c:pt>
                <c:pt idx="61">
                  <c:v>69</c:v>
                </c:pt>
                <c:pt idx="62">
                  <c:v>69</c:v>
                </c:pt>
                <c:pt idx="63">
                  <c:v>113</c:v>
                </c:pt>
                <c:pt idx="64">
                  <c:v>99</c:v>
                </c:pt>
                <c:pt idx="65">
                  <c:v>58</c:v>
                </c:pt>
                <c:pt idx="66">
                  <c:v>87</c:v>
                </c:pt>
                <c:pt idx="67">
                  <c:v>175</c:v>
                </c:pt>
                <c:pt idx="68">
                  <c:v>86</c:v>
                </c:pt>
                <c:pt idx="69">
                  <c:v>21</c:v>
                </c:pt>
                <c:pt idx="70">
                  <c:v>9</c:v>
                </c:pt>
                <c:pt idx="71">
                  <c:v>34</c:v>
                </c:pt>
                <c:pt idx="72">
                  <c:v>40</c:v>
                </c:pt>
                <c:pt idx="73">
                  <c:v>39</c:v>
                </c:pt>
                <c:pt idx="74">
                  <c:v>44</c:v>
                </c:pt>
                <c:pt idx="75">
                  <c:v>77</c:v>
                </c:pt>
                <c:pt idx="76">
                  <c:v>90</c:v>
                </c:pt>
                <c:pt idx="77">
                  <c:v>83</c:v>
                </c:pt>
                <c:pt idx="78">
                  <c:v>72</c:v>
                </c:pt>
                <c:pt idx="79">
                  <c:v>67</c:v>
                </c:pt>
                <c:pt idx="80">
                  <c:v>80</c:v>
                </c:pt>
                <c:pt idx="81">
                  <c:v>93</c:v>
                </c:pt>
                <c:pt idx="82">
                  <c:v>141</c:v>
                </c:pt>
                <c:pt idx="83">
                  <c:v>118</c:v>
                </c:pt>
                <c:pt idx="84">
                  <c:v>142</c:v>
                </c:pt>
                <c:pt idx="85">
                  <c:v>153</c:v>
                </c:pt>
                <c:pt idx="86">
                  <c:v>186</c:v>
                </c:pt>
                <c:pt idx="87">
                  <c:v>207</c:v>
                </c:pt>
                <c:pt idx="88">
                  <c:v>204</c:v>
                </c:pt>
                <c:pt idx="89">
                  <c:v>286</c:v>
                </c:pt>
                <c:pt idx="90">
                  <c:v>240</c:v>
                </c:pt>
                <c:pt idx="91">
                  <c:v>256</c:v>
                </c:pt>
                <c:pt idx="92">
                  <c:v>296</c:v>
                </c:pt>
                <c:pt idx="93">
                  <c:v>254</c:v>
                </c:pt>
                <c:pt idx="94">
                  <c:v>165</c:v>
                </c:pt>
                <c:pt idx="95">
                  <c:v>189</c:v>
                </c:pt>
                <c:pt idx="96">
                  <c:v>214</c:v>
                </c:pt>
                <c:pt idx="97">
                  <c:v>211</c:v>
                </c:pt>
                <c:pt idx="98">
                  <c:v>276</c:v>
                </c:pt>
                <c:pt idx="99">
                  <c:v>346</c:v>
                </c:pt>
                <c:pt idx="100">
                  <c:v>489</c:v>
                </c:pt>
                <c:pt idx="101">
                  <c:v>686</c:v>
                </c:pt>
                <c:pt idx="102">
                  <c:v>675</c:v>
                </c:pt>
                <c:pt idx="103">
                  <c:v>685</c:v>
                </c:pt>
                <c:pt idx="104">
                  <c:v>737</c:v>
                </c:pt>
                <c:pt idx="105">
                  <c:v>595</c:v>
                </c:pt>
                <c:pt idx="106">
                  <c:v>571</c:v>
                </c:pt>
                <c:pt idx="107">
                  <c:v>403</c:v>
                </c:pt>
                <c:pt idx="108">
                  <c:v>266</c:v>
                </c:pt>
                <c:pt idx="109">
                  <c:v>261</c:v>
                </c:pt>
                <c:pt idx="110">
                  <c:v>134</c:v>
                </c:pt>
                <c:pt idx="111">
                  <c:v>91</c:v>
                </c:pt>
                <c:pt idx="112">
                  <c:v>124</c:v>
                </c:pt>
                <c:pt idx="113">
                  <c:v>87</c:v>
                </c:pt>
                <c:pt idx="114">
                  <c:v>95</c:v>
                </c:pt>
                <c:pt idx="115">
                  <c:v>108</c:v>
                </c:pt>
                <c:pt idx="116">
                  <c:v>85</c:v>
                </c:pt>
                <c:pt idx="117">
                  <c:v>87</c:v>
                </c:pt>
                <c:pt idx="118">
                  <c:v>70</c:v>
                </c:pt>
                <c:pt idx="119">
                  <c:v>118</c:v>
                </c:pt>
                <c:pt idx="120">
                  <c:v>78</c:v>
                </c:pt>
                <c:pt idx="121">
                  <c:v>46</c:v>
                </c:pt>
                <c:pt idx="122">
                  <c:v>26</c:v>
                </c:pt>
                <c:pt idx="123">
                  <c:v>22</c:v>
                </c:pt>
                <c:pt idx="124">
                  <c:v>21</c:v>
                </c:pt>
                <c:pt idx="125">
                  <c:v>65</c:v>
                </c:pt>
                <c:pt idx="126">
                  <c:v>68</c:v>
                </c:pt>
                <c:pt idx="127">
                  <c:v>20</c:v>
                </c:pt>
                <c:pt idx="128">
                  <c:v>3</c:v>
                </c:pt>
                <c:pt idx="129">
                  <c:v>0</c:v>
                </c:pt>
                <c:pt idx="130">
                  <c:v>3</c:v>
                </c:pt>
                <c:pt idx="131">
                  <c:v>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7-278D-4ECF-BD11-02A0DC1EF41F}"/>
            </c:ext>
          </c:extLst>
        </c:ser>
        <c:ser>
          <c:idx val="56"/>
          <c:order val="56"/>
          <c:tx>
            <c:strRef>
              <c:f>'OWTP-FWPS_HODA'!$EH$3</c:f>
              <c:strCache>
                <c:ptCount val="1"/>
                <c:pt idx="0">
                  <c:v>96.2</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'OWTP-FWPS_HODA'!$EH$4:$EH$154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16</c:v>
                </c:pt>
                <c:pt idx="53">
                  <c:v>11</c:v>
                </c:pt>
                <c:pt idx="54">
                  <c:v>12</c:v>
                </c:pt>
                <c:pt idx="55">
                  <c:v>16</c:v>
                </c:pt>
                <c:pt idx="56">
                  <c:v>23</c:v>
                </c:pt>
                <c:pt idx="57">
                  <c:v>18</c:v>
                </c:pt>
                <c:pt idx="58">
                  <c:v>18</c:v>
                </c:pt>
                <c:pt idx="59">
                  <c:v>17</c:v>
                </c:pt>
                <c:pt idx="60">
                  <c:v>19</c:v>
                </c:pt>
                <c:pt idx="61">
                  <c:v>27</c:v>
                </c:pt>
                <c:pt idx="62">
                  <c:v>58</c:v>
                </c:pt>
                <c:pt idx="63">
                  <c:v>122</c:v>
                </c:pt>
                <c:pt idx="64">
                  <c:v>97</c:v>
                </c:pt>
                <c:pt idx="65">
                  <c:v>36</c:v>
                </c:pt>
                <c:pt idx="66">
                  <c:v>84</c:v>
                </c:pt>
                <c:pt idx="67">
                  <c:v>132</c:v>
                </c:pt>
                <c:pt idx="68">
                  <c:v>44</c:v>
                </c:pt>
                <c:pt idx="69">
                  <c:v>22</c:v>
                </c:pt>
                <c:pt idx="70">
                  <c:v>9</c:v>
                </c:pt>
                <c:pt idx="71">
                  <c:v>29</c:v>
                </c:pt>
                <c:pt idx="72">
                  <c:v>15</c:v>
                </c:pt>
                <c:pt idx="73">
                  <c:v>5</c:v>
                </c:pt>
                <c:pt idx="74">
                  <c:v>18</c:v>
                </c:pt>
                <c:pt idx="75">
                  <c:v>58</c:v>
                </c:pt>
                <c:pt idx="76">
                  <c:v>76</c:v>
                </c:pt>
                <c:pt idx="77">
                  <c:v>36</c:v>
                </c:pt>
                <c:pt idx="78">
                  <c:v>54</c:v>
                </c:pt>
                <c:pt idx="79">
                  <c:v>135</c:v>
                </c:pt>
                <c:pt idx="80">
                  <c:v>114</c:v>
                </c:pt>
                <c:pt idx="81">
                  <c:v>102</c:v>
                </c:pt>
                <c:pt idx="82">
                  <c:v>110</c:v>
                </c:pt>
                <c:pt idx="83">
                  <c:v>136</c:v>
                </c:pt>
                <c:pt idx="84">
                  <c:v>117</c:v>
                </c:pt>
                <c:pt idx="85">
                  <c:v>152</c:v>
                </c:pt>
                <c:pt idx="86">
                  <c:v>249</c:v>
                </c:pt>
                <c:pt idx="87">
                  <c:v>267</c:v>
                </c:pt>
                <c:pt idx="88">
                  <c:v>234</c:v>
                </c:pt>
                <c:pt idx="89">
                  <c:v>210</c:v>
                </c:pt>
                <c:pt idx="90">
                  <c:v>239</c:v>
                </c:pt>
                <c:pt idx="91">
                  <c:v>286</c:v>
                </c:pt>
                <c:pt idx="92">
                  <c:v>211</c:v>
                </c:pt>
                <c:pt idx="93">
                  <c:v>217</c:v>
                </c:pt>
                <c:pt idx="94">
                  <c:v>260</c:v>
                </c:pt>
                <c:pt idx="95">
                  <c:v>205</c:v>
                </c:pt>
                <c:pt idx="96">
                  <c:v>195</c:v>
                </c:pt>
                <c:pt idx="97">
                  <c:v>189</c:v>
                </c:pt>
                <c:pt idx="98">
                  <c:v>288</c:v>
                </c:pt>
                <c:pt idx="99">
                  <c:v>390</c:v>
                </c:pt>
                <c:pt idx="100">
                  <c:v>508</c:v>
                </c:pt>
                <c:pt idx="101">
                  <c:v>527</c:v>
                </c:pt>
                <c:pt idx="102">
                  <c:v>623</c:v>
                </c:pt>
                <c:pt idx="103">
                  <c:v>422</c:v>
                </c:pt>
                <c:pt idx="104">
                  <c:v>376</c:v>
                </c:pt>
                <c:pt idx="105">
                  <c:v>453</c:v>
                </c:pt>
                <c:pt idx="106">
                  <c:v>561</c:v>
                </c:pt>
                <c:pt idx="107">
                  <c:v>387</c:v>
                </c:pt>
                <c:pt idx="108">
                  <c:v>289</c:v>
                </c:pt>
                <c:pt idx="109">
                  <c:v>239</c:v>
                </c:pt>
                <c:pt idx="110">
                  <c:v>181</c:v>
                </c:pt>
                <c:pt idx="111">
                  <c:v>136</c:v>
                </c:pt>
                <c:pt idx="112">
                  <c:v>129</c:v>
                </c:pt>
                <c:pt idx="113">
                  <c:v>177</c:v>
                </c:pt>
                <c:pt idx="114">
                  <c:v>235</c:v>
                </c:pt>
                <c:pt idx="115">
                  <c:v>135</c:v>
                </c:pt>
                <c:pt idx="116">
                  <c:v>63</c:v>
                </c:pt>
                <c:pt idx="117">
                  <c:v>53</c:v>
                </c:pt>
                <c:pt idx="118">
                  <c:v>86</c:v>
                </c:pt>
                <c:pt idx="119">
                  <c:v>88</c:v>
                </c:pt>
                <c:pt idx="120">
                  <c:v>53</c:v>
                </c:pt>
                <c:pt idx="121">
                  <c:v>76</c:v>
                </c:pt>
                <c:pt idx="122">
                  <c:v>75</c:v>
                </c:pt>
                <c:pt idx="123">
                  <c:v>33</c:v>
                </c:pt>
                <c:pt idx="124">
                  <c:v>41</c:v>
                </c:pt>
                <c:pt idx="125">
                  <c:v>110</c:v>
                </c:pt>
                <c:pt idx="126">
                  <c:v>96</c:v>
                </c:pt>
                <c:pt idx="127">
                  <c:v>74</c:v>
                </c:pt>
                <c:pt idx="128">
                  <c:v>38</c:v>
                </c:pt>
                <c:pt idx="129">
                  <c:v>7</c:v>
                </c:pt>
                <c:pt idx="130">
                  <c:v>5</c:v>
                </c:pt>
                <c:pt idx="131">
                  <c:v>3</c:v>
                </c:pt>
                <c:pt idx="132">
                  <c:v>1</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8-278D-4ECF-BD11-02A0DC1EF41F}"/>
            </c:ext>
          </c:extLst>
        </c:ser>
        <c:ser>
          <c:idx val="57"/>
          <c:order val="57"/>
          <c:tx>
            <c:strRef>
              <c:f>'OWTP-FWPS_HODA'!$EI$3</c:f>
              <c:strCache>
                <c:ptCount val="1"/>
                <c:pt idx="0">
                  <c:v>96.4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'OWTP-FWPS_HODA'!$EI$4:$EI$154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5</c:v>
                </c:pt>
                <c:pt idx="46">
                  <c:v>4</c:v>
                </c:pt>
                <c:pt idx="47">
                  <c:v>7</c:v>
                </c:pt>
                <c:pt idx="48">
                  <c:v>3</c:v>
                </c:pt>
                <c:pt idx="49">
                  <c:v>2</c:v>
                </c:pt>
                <c:pt idx="50">
                  <c:v>4</c:v>
                </c:pt>
                <c:pt idx="51">
                  <c:v>1</c:v>
                </c:pt>
                <c:pt idx="52">
                  <c:v>9</c:v>
                </c:pt>
                <c:pt idx="53">
                  <c:v>9</c:v>
                </c:pt>
                <c:pt idx="54">
                  <c:v>13</c:v>
                </c:pt>
                <c:pt idx="55">
                  <c:v>15</c:v>
                </c:pt>
                <c:pt idx="56">
                  <c:v>9</c:v>
                </c:pt>
                <c:pt idx="57">
                  <c:v>24</c:v>
                </c:pt>
                <c:pt idx="58">
                  <c:v>9</c:v>
                </c:pt>
                <c:pt idx="59">
                  <c:v>9</c:v>
                </c:pt>
                <c:pt idx="60">
                  <c:v>22</c:v>
                </c:pt>
                <c:pt idx="61">
                  <c:v>33</c:v>
                </c:pt>
                <c:pt idx="62">
                  <c:v>106</c:v>
                </c:pt>
                <c:pt idx="63">
                  <c:v>107</c:v>
                </c:pt>
                <c:pt idx="64">
                  <c:v>43</c:v>
                </c:pt>
                <c:pt idx="65">
                  <c:v>36</c:v>
                </c:pt>
                <c:pt idx="66">
                  <c:v>110</c:v>
                </c:pt>
                <c:pt idx="67">
                  <c:v>126</c:v>
                </c:pt>
                <c:pt idx="68">
                  <c:v>60</c:v>
                </c:pt>
                <c:pt idx="69">
                  <c:v>27</c:v>
                </c:pt>
                <c:pt idx="70">
                  <c:v>4</c:v>
                </c:pt>
                <c:pt idx="71">
                  <c:v>3</c:v>
                </c:pt>
                <c:pt idx="72">
                  <c:v>6</c:v>
                </c:pt>
                <c:pt idx="73">
                  <c:v>6</c:v>
                </c:pt>
                <c:pt idx="74">
                  <c:v>10</c:v>
                </c:pt>
                <c:pt idx="75">
                  <c:v>57</c:v>
                </c:pt>
                <c:pt idx="76">
                  <c:v>126</c:v>
                </c:pt>
                <c:pt idx="77">
                  <c:v>74</c:v>
                </c:pt>
                <c:pt idx="78">
                  <c:v>43</c:v>
                </c:pt>
                <c:pt idx="79">
                  <c:v>57</c:v>
                </c:pt>
                <c:pt idx="80">
                  <c:v>91</c:v>
                </c:pt>
                <c:pt idx="81">
                  <c:v>66</c:v>
                </c:pt>
                <c:pt idx="82">
                  <c:v>72</c:v>
                </c:pt>
                <c:pt idx="83">
                  <c:v>170</c:v>
                </c:pt>
                <c:pt idx="84">
                  <c:v>121</c:v>
                </c:pt>
                <c:pt idx="85">
                  <c:v>94</c:v>
                </c:pt>
                <c:pt idx="86">
                  <c:v>94</c:v>
                </c:pt>
                <c:pt idx="87">
                  <c:v>136</c:v>
                </c:pt>
                <c:pt idx="88">
                  <c:v>152</c:v>
                </c:pt>
                <c:pt idx="89">
                  <c:v>185</c:v>
                </c:pt>
                <c:pt idx="90">
                  <c:v>161</c:v>
                </c:pt>
                <c:pt idx="91">
                  <c:v>105</c:v>
                </c:pt>
                <c:pt idx="92">
                  <c:v>144</c:v>
                </c:pt>
                <c:pt idx="93">
                  <c:v>240</c:v>
                </c:pt>
                <c:pt idx="94">
                  <c:v>302</c:v>
                </c:pt>
                <c:pt idx="95">
                  <c:v>332</c:v>
                </c:pt>
                <c:pt idx="96">
                  <c:v>298</c:v>
                </c:pt>
                <c:pt idx="97">
                  <c:v>279</c:v>
                </c:pt>
                <c:pt idx="98">
                  <c:v>319</c:v>
                </c:pt>
                <c:pt idx="99">
                  <c:v>524</c:v>
                </c:pt>
                <c:pt idx="100">
                  <c:v>591</c:v>
                </c:pt>
                <c:pt idx="101">
                  <c:v>663</c:v>
                </c:pt>
                <c:pt idx="102">
                  <c:v>547</c:v>
                </c:pt>
                <c:pt idx="103">
                  <c:v>487</c:v>
                </c:pt>
                <c:pt idx="104">
                  <c:v>442</c:v>
                </c:pt>
                <c:pt idx="105">
                  <c:v>380</c:v>
                </c:pt>
                <c:pt idx="106">
                  <c:v>368</c:v>
                </c:pt>
                <c:pt idx="107">
                  <c:v>306</c:v>
                </c:pt>
                <c:pt idx="108">
                  <c:v>198</c:v>
                </c:pt>
                <c:pt idx="109">
                  <c:v>134</c:v>
                </c:pt>
                <c:pt idx="110">
                  <c:v>106</c:v>
                </c:pt>
                <c:pt idx="111">
                  <c:v>96</c:v>
                </c:pt>
                <c:pt idx="112">
                  <c:v>105</c:v>
                </c:pt>
                <c:pt idx="113">
                  <c:v>107</c:v>
                </c:pt>
                <c:pt idx="114">
                  <c:v>124</c:v>
                </c:pt>
                <c:pt idx="115">
                  <c:v>192</c:v>
                </c:pt>
                <c:pt idx="116">
                  <c:v>147</c:v>
                </c:pt>
                <c:pt idx="117">
                  <c:v>116</c:v>
                </c:pt>
                <c:pt idx="118">
                  <c:v>140</c:v>
                </c:pt>
                <c:pt idx="119">
                  <c:v>90</c:v>
                </c:pt>
                <c:pt idx="120">
                  <c:v>63</c:v>
                </c:pt>
                <c:pt idx="121">
                  <c:v>53</c:v>
                </c:pt>
                <c:pt idx="122">
                  <c:v>70</c:v>
                </c:pt>
                <c:pt idx="123">
                  <c:v>58</c:v>
                </c:pt>
                <c:pt idx="124">
                  <c:v>29</c:v>
                </c:pt>
                <c:pt idx="125">
                  <c:v>46</c:v>
                </c:pt>
                <c:pt idx="126">
                  <c:v>50</c:v>
                </c:pt>
                <c:pt idx="127">
                  <c:v>26</c:v>
                </c:pt>
                <c:pt idx="128">
                  <c:v>13</c:v>
                </c:pt>
                <c:pt idx="129">
                  <c:v>7</c:v>
                </c:pt>
                <c:pt idx="130">
                  <c:v>11</c:v>
                </c:pt>
                <c:pt idx="131">
                  <c:v>3</c:v>
                </c:pt>
                <c:pt idx="132">
                  <c:v>0</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9-278D-4ECF-BD11-02A0DC1EF41F}"/>
            </c:ext>
          </c:extLst>
        </c:ser>
        <c:ser>
          <c:idx val="58"/>
          <c:order val="58"/>
          <c:tx>
            <c:strRef>
              <c:f>'OWTP-FWPS_HODA'!$EJ$3</c:f>
              <c:strCache>
                <c:ptCount val="1"/>
                <c:pt idx="0">
                  <c:v>96.6</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'OWTP-FWPS_HODA'!$EJ$4:$EJ$154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3</c:v>
                </c:pt>
                <c:pt idx="45">
                  <c:v>12</c:v>
                </c:pt>
                <c:pt idx="46">
                  <c:v>8</c:v>
                </c:pt>
                <c:pt idx="47">
                  <c:v>6</c:v>
                </c:pt>
                <c:pt idx="48">
                  <c:v>1</c:v>
                </c:pt>
                <c:pt idx="49">
                  <c:v>0</c:v>
                </c:pt>
                <c:pt idx="50">
                  <c:v>2</c:v>
                </c:pt>
                <c:pt idx="51">
                  <c:v>2</c:v>
                </c:pt>
                <c:pt idx="52">
                  <c:v>0</c:v>
                </c:pt>
                <c:pt idx="53">
                  <c:v>16</c:v>
                </c:pt>
                <c:pt idx="54">
                  <c:v>12</c:v>
                </c:pt>
                <c:pt idx="55">
                  <c:v>7</c:v>
                </c:pt>
                <c:pt idx="56">
                  <c:v>6</c:v>
                </c:pt>
                <c:pt idx="57">
                  <c:v>8</c:v>
                </c:pt>
                <c:pt idx="58">
                  <c:v>7</c:v>
                </c:pt>
                <c:pt idx="59">
                  <c:v>23</c:v>
                </c:pt>
                <c:pt idx="60">
                  <c:v>30</c:v>
                </c:pt>
                <c:pt idx="61">
                  <c:v>13</c:v>
                </c:pt>
                <c:pt idx="62">
                  <c:v>24</c:v>
                </c:pt>
                <c:pt idx="63">
                  <c:v>67</c:v>
                </c:pt>
                <c:pt idx="64">
                  <c:v>45</c:v>
                </c:pt>
                <c:pt idx="65">
                  <c:v>32</c:v>
                </c:pt>
                <c:pt idx="66">
                  <c:v>141</c:v>
                </c:pt>
                <c:pt idx="67">
                  <c:v>89</c:v>
                </c:pt>
                <c:pt idx="68">
                  <c:v>108</c:v>
                </c:pt>
                <c:pt idx="69">
                  <c:v>67</c:v>
                </c:pt>
                <c:pt idx="70">
                  <c:v>17</c:v>
                </c:pt>
                <c:pt idx="71">
                  <c:v>21</c:v>
                </c:pt>
                <c:pt idx="72">
                  <c:v>18</c:v>
                </c:pt>
                <c:pt idx="73">
                  <c:v>18</c:v>
                </c:pt>
                <c:pt idx="74">
                  <c:v>14</c:v>
                </c:pt>
                <c:pt idx="75">
                  <c:v>72</c:v>
                </c:pt>
                <c:pt idx="76">
                  <c:v>92</c:v>
                </c:pt>
                <c:pt idx="77">
                  <c:v>42</c:v>
                </c:pt>
                <c:pt idx="78">
                  <c:v>30</c:v>
                </c:pt>
                <c:pt idx="79">
                  <c:v>51</c:v>
                </c:pt>
                <c:pt idx="80">
                  <c:v>49</c:v>
                </c:pt>
                <c:pt idx="81">
                  <c:v>54</c:v>
                </c:pt>
                <c:pt idx="82">
                  <c:v>78</c:v>
                </c:pt>
                <c:pt idx="83">
                  <c:v>110</c:v>
                </c:pt>
                <c:pt idx="84">
                  <c:v>121</c:v>
                </c:pt>
                <c:pt idx="85">
                  <c:v>63</c:v>
                </c:pt>
                <c:pt idx="86">
                  <c:v>51</c:v>
                </c:pt>
                <c:pt idx="87">
                  <c:v>58</c:v>
                </c:pt>
                <c:pt idx="88">
                  <c:v>121</c:v>
                </c:pt>
                <c:pt idx="89">
                  <c:v>129</c:v>
                </c:pt>
                <c:pt idx="90">
                  <c:v>196</c:v>
                </c:pt>
                <c:pt idx="91">
                  <c:v>274</c:v>
                </c:pt>
                <c:pt idx="92">
                  <c:v>376</c:v>
                </c:pt>
                <c:pt idx="93">
                  <c:v>380</c:v>
                </c:pt>
                <c:pt idx="94">
                  <c:v>268</c:v>
                </c:pt>
                <c:pt idx="95">
                  <c:v>320</c:v>
                </c:pt>
                <c:pt idx="96">
                  <c:v>397</c:v>
                </c:pt>
                <c:pt idx="97">
                  <c:v>379</c:v>
                </c:pt>
                <c:pt idx="98">
                  <c:v>410</c:v>
                </c:pt>
                <c:pt idx="99">
                  <c:v>511</c:v>
                </c:pt>
                <c:pt idx="100">
                  <c:v>558</c:v>
                </c:pt>
                <c:pt idx="101">
                  <c:v>596</c:v>
                </c:pt>
                <c:pt idx="102">
                  <c:v>592</c:v>
                </c:pt>
                <c:pt idx="103">
                  <c:v>633</c:v>
                </c:pt>
                <c:pt idx="104">
                  <c:v>661</c:v>
                </c:pt>
                <c:pt idx="105">
                  <c:v>506</c:v>
                </c:pt>
                <c:pt idx="106">
                  <c:v>454</c:v>
                </c:pt>
                <c:pt idx="107">
                  <c:v>328</c:v>
                </c:pt>
                <c:pt idx="108">
                  <c:v>256</c:v>
                </c:pt>
                <c:pt idx="109">
                  <c:v>244</c:v>
                </c:pt>
                <c:pt idx="110">
                  <c:v>213</c:v>
                </c:pt>
                <c:pt idx="111">
                  <c:v>215</c:v>
                </c:pt>
                <c:pt idx="112">
                  <c:v>219</c:v>
                </c:pt>
                <c:pt idx="113">
                  <c:v>185</c:v>
                </c:pt>
                <c:pt idx="114">
                  <c:v>191</c:v>
                </c:pt>
                <c:pt idx="115">
                  <c:v>260</c:v>
                </c:pt>
                <c:pt idx="116">
                  <c:v>363</c:v>
                </c:pt>
                <c:pt idx="117">
                  <c:v>224</c:v>
                </c:pt>
                <c:pt idx="118">
                  <c:v>153</c:v>
                </c:pt>
                <c:pt idx="119">
                  <c:v>76</c:v>
                </c:pt>
                <c:pt idx="120">
                  <c:v>68</c:v>
                </c:pt>
                <c:pt idx="121">
                  <c:v>77</c:v>
                </c:pt>
                <c:pt idx="122">
                  <c:v>39</c:v>
                </c:pt>
                <c:pt idx="123">
                  <c:v>27</c:v>
                </c:pt>
                <c:pt idx="124">
                  <c:v>19</c:v>
                </c:pt>
                <c:pt idx="125">
                  <c:v>17</c:v>
                </c:pt>
                <c:pt idx="126">
                  <c:v>59</c:v>
                </c:pt>
                <c:pt idx="127">
                  <c:v>65</c:v>
                </c:pt>
                <c:pt idx="128">
                  <c:v>21</c:v>
                </c:pt>
                <c:pt idx="129">
                  <c:v>12</c:v>
                </c:pt>
                <c:pt idx="130">
                  <c:v>3</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A-278D-4ECF-BD11-02A0DC1EF41F}"/>
            </c:ext>
          </c:extLst>
        </c:ser>
        <c:ser>
          <c:idx val="59"/>
          <c:order val="59"/>
          <c:tx>
            <c:strRef>
              <c:f>'OWTP-FWPS_HODA'!$EK$3</c:f>
              <c:strCache>
                <c:ptCount val="1"/>
                <c:pt idx="0">
                  <c:v>96.8</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'OWTP-FWPS_HODA'!$EK$4:$EK$154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c:v>
                </c:pt>
                <c:pt idx="49">
                  <c:v>4</c:v>
                </c:pt>
                <c:pt idx="50">
                  <c:v>6</c:v>
                </c:pt>
                <c:pt idx="51">
                  <c:v>8</c:v>
                </c:pt>
                <c:pt idx="52">
                  <c:v>4</c:v>
                </c:pt>
                <c:pt idx="53">
                  <c:v>3</c:v>
                </c:pt>
                <c:pt idx="54">
                  <c:v>6</c:v>
                </c:pt>
                <c:pt idx="55">
                  <c:v>10</c:v>
                </c:pt>
                <c:pt idx="56">
                  <c:v>8</c:v>
                </c:pt>
                <c:pt idx="57">
                  <c:v>8</c:v>
                </c:pt>
                <c:pt idx="58">
                  <c:v>24</c:v>
                </c:pt>
                <c:pt idx="59">
                  <c:v>24</c:v>
                </c:pt>
                <c:pt idx="60">
                  <c:v>17</c:v>
                </c:pt>
                <c:pt idx="61">
                  <c:v>24</c:v>
                </c:pt>
                <c:pt idx="62">
                  <c:v>79</c:v>
                </c:pt>
                <c:pt idx="63">
                  <c:v>129</c:v>
                </c:pt>
                <c:pt idx="64">
                  <c:v>87</c:v>
                </c:pt>
                <c:pt idx="65">
                  <c:v>66</c:v>
                </c:pt>
                <c:pt idx="66">
                  <c:v>91</c:v>
                </c:pt>
                <c:pt idx="67">
                  <c:v>73</c:v>
                </c:pt>
                <c:pt idx="68">
                  <c:v>44</c:v>
                </c:pt>
                <c:pt idx="69">
                  <c:v>18</c:v>
                </c:pt>
                <c:pt idx="70">
                  <c:v>3</c:v>
                </c:pt>
                <c:pt idx="71">
                  <c:v>10</c:v>
                </c:pt>
                <c:pt idx="72">
                  <c:v>14</c:v>
                </c:pt>
                <c:pt idx="73">
                  <c:v>17</c:v>
                </c:pt>
                <c:pt idx="74">
                  <c:v>22</c:v>
                </c:pt>
                <c:pt idx="75">
                  <c:v>53</c:v>
                </c:pt>
                <c:pt idx="76">
                  <c:v>42</c:v>
                </c:pt>
                <c:pt idx="77">
                  <c:v>46</c:v>
                </c:pt>
                <c:pt idx="78">
                  <c:v>103</c:v>
                </c:pt>
                <c:pt idx="79">
                  <c:v>129</c:v>
                </c:pt>
                <c:pt idx="80">
                  <c:v>90</c:v>
                </c:pt>
                <c:pt idx="81">
                  <c:v>106</c:v>
                </c:pt>
                <c:pt idx="82">
                  <c:v>142</c:v>
                </c:pt>
                <c:pt idx="83">
                  <c:v>81</c:v>
                </c:pt>
                <c:pt idx="84">
                  <c:v>96</c:v>
                </c:pt>
                <c:pt idx="85">
                  <c:v>81</c:v>
                </c:pt>
                <c:pt idx="86">
                  <c:v>55</c:v>
                </c:pt>
                <c:pt idx="87">
                  <c:v>125</c:v>
                </c:pt>
                <c:pt idx="88">
                  <c:v>179</c:v>
                </c:pt>
                <c:pt idx="89">
                  <c:v>139</c:v>
                </c:pt>
                <c:pt idx="90">
                  <c:v>179</c:v>
                </c:pt>
                <c:pt idx="91">
                  <c:v>218</c:v>
                </c:pt>
                <c:pt idx="92">
                  <c:v>238</c:v>
                </c:pt>
                <c:pt idx="93">
                  <c:v>329</c:v>
                </c:pt>
                <c:pt idx="94">
                  <c:v>315</c:v>
                </c:pt>
                <c:pt idx="95">
                  <c:v>312</c:v>
                </c:pt>
                <c:pt idx="96">
                  <c:v>275</c:v>
                </c:pt>
                <c:pt idx="97">
                  <c:v>329</c:v>
                </c:pt>
                <c:pt idx="98">
                  <c:v>496</c:v>
                </c:pt>
                <c:pt idx="99">
                  <c:v>596</c:v>
                </c:pt>
                <c:pt idx="100">
                  <c:v>584</c:v>
                </c:pt>
                <c:pt idx="101">
                  <c:v>589</c:v>
                </c:pt>
                <c:pt idx="102">
                  <c:v>504</c:v>
                </c:pt>
                <c:pt idx="103">
                  <c:v>556</c:v>
                </c:pt>
                <c:pt idx="104">
                  <c:v>639</c:v>
                </c:pt>
                <c:pt idx="105">
                  <c:v>611</c:v>
                </c:pt>
                <c:pt idx="106">
                  <c:v>468</c:v>
                </c:pt>
                <c:pt idx="107">
                  <c:v>372</c:v>
                </c:pt>
                <c:pt idx="108">
                  <c:v>265</c:v>
                </c:pt>
                <c:pt idx="109">
                  <c:v>316</c:v>
                </c:pt>
                <c:pt idx="110">
                  <c:v>352</c:v>
                </c:pt>
                <c:pt idx="111">
                  <c:v>374</c:v>
                </c:pt>
                <c:pt idx="112">
                  <c:v>298</c:v>
                </c:pt>
                <c:pt idx="113">
                  <c:v>227</c:v>
                </c:pt>
                <c:pt idx="114">
                  <c:v>156</c:v>
                </c:pt>
                <c:pt idx="115">
                  <c:v>171</c:v>
                </c:pt>
                <c:pt idx="116">
                  <c:v>197</c:v>
                </c:pt>
                <c:pt idx="117">
                  <c:v>139</c:v>
                </c:pt>
                <c:pt idx="118">
                  <c:v>115</c:v>
                </c:pt>
                <c:pt idx="119">
                  <c:v>131</c:v>
                </c:pt>
                <c:pt idx="120">
                  <c:v>67</c:v>
                </c:pt>
                <c:pt idx="121">
                  <c:v>50</c:v>
                </c:pt>
                <c:pt idx="122">
                  <c:v>69</c:v>
                </c:pt>
                <c:pt idx="123">
                  <c:v>46</c:v>
                </c:pt>
                <c:pt idx="124">
                  <c:v>14</c:v>
                </c:pt>
                <c:pt idx="125">
                  <c:v>27</c:v>
                </c:pt>
                <c:pt idx="126">
                  <c:v>27</c:v>
                </c:pt>
                <c:pt idx="127">
                  <c:v>89</c:v>
                </c:pt>
                <c:pt idx="128">
                  <c:v>71</c:v>
                </c:pt>
                <c:pt idx="129">
                  <c:v>12</c:v>
                </c:pt>
                <c:pt idx="130">
                  <c:v>9</c:v>
                </c:pt>
                <c:pt idx="131">
                  <c:v>5</c:v>
                </c:pt>
                <c:pt idx="132">
                  <c:v>4</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B-278D-4ECF-BD11-02A0DC1EF41F}"/>
            </c:ext>
          </c:extLst>
        </c:ser>
        <c:ser>
          <c:idx val="60"/>
          <c:order val="60"/>
          <c:tx>
            <c:strRef>
              <c:f>'OWTP-FWPS_HODA'!$EL$3</c:f>
              <c:strCache>
                <c:ptCount val="1"/>
                <c:pt idx="0">
                  <c:v>97</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'OWTP-FWPS_HODA'!$EL$4:$EL$154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3</c:v>
                </c:pt>
                <c:pt idx="54">
                  <c:v>4</c:v>
                </c:pt>
                <c:pt idx="55">
                  <c:v>2</c:v>
                </c:pt>
                <c:pt idx="56">
                  <c:v>2</c:v>
                </c:pt>
                <c:pt idx="57">
                  <c:v>22</c:v>
                </c:pt>
                <c:pt idx="58">
                  <c:v>32</c:v>
                </c:pt>
                <c:pt idx="59">
                  <c:v>18</c:v>
                </c:pt>
                <c:pt idx="60">
                  <c:v>29</c:v>
                </c:pt>
                <c:pt idx="61">
                  <c:v>58</c:v>
                </c:pt>
                <c:pt idx="62">
                  <c:v>54</c:v>
                </c:pt>
                <c:pt idx="63">
                  <c:v>119</c:v>
                </c:pt>
                <c:pt idx="64">
                  <c:v>70</c:v>
                </c:pt>
                <c:pt idx="65">
                  <c:v>41</c:v>
                </c:pt>
                <c:pt idx="66">
                  <c:v>38</c:v>
                </c:pt>
                <c:pt idx="67">
                  <c:v>39</c:v>
                </c:pt>
                <c:pt idx="68">
                  <c:v>24</c:v>
                </c:pt>
                <c:pt idx="69">
                  <c:v>26</c:v>
                </c:pt>
                <c:pt idx="70">
                  <c:v>15</c:v>
                </c:pt>
                <c:pt idx="71">
                  <c:v>8</c:v>
                </c:pt>
                <c:pt idx="72">
                  <c:v>12</c:v>
                </c:pt>
                <c:pt idx="73">
                  <c:v>4</c:v>
                </c:pt>
                <c:pt idx="74">
                  <c:v>10</c:v>
                </c:pt>
                <c:pt idx="75">
                  <c:v>5</c:v>
                </c:pt>
                <c:pt idx="76">
                  <c:v>16</c:v>
                </c:pt>
                <c:pt idx="77">
                  <c:v>34</c:v>
                </c:pt>
                <c:pt idx="78">
                  <c:v>35</c:v>
                </c:pt>
                <c:pt idx="79">
                  <c:v>33</c:v>
                </c:pt>
                <c:pt idx="80">
                  <c:v>45</c:v>
                </c:pt>
                <c:pt idx="81">
                  <c:v>129</c:v>
                </c:pt>
                <c:pt idx="82">
                  <c:v>79</c:v>
                </c:pt>
                <c:pt idx="83">
                  <c:v>39</c:v>
                </c:pt>
                <c:pt idx="84">
                  <c:v>49</c:v>
                </c:pt>
                <c:pt idx="85">
                  <c:v>158</c:v>
                </c:pt>
                <c:pt idx="86">
                  <c:v>256</c:v>
                </c:pt>
                <c:pt idx="87">
                  <c:v>230</c:v>
                </c:pt>
                <c:pt idx="88">
                  <c:v>248</c:v>
                </c:pt>
                <c:pt idx="89">
                  <c:v>185</c:v>
                </c:pt>
                <c:pt idx="90">
                  <c:v>174</c:v>
                </c:pt>
                <c:pt idx="91">
                  <c:v>199</c:v>
                </c:pt>
                <c:pt idx="92">
                  <c:v>212</c:v>
                </c:pt>
                <c:pt idx="93">
                  <c:v>264</c:v>
                </c:pt>
                <c:pt idx="94">
                  <c:v>330</c:v>
                </c:pt>
                <c:pt idx="95">
                  <c:v>307</c:v>
                </c:pt>
                <c:pt idx="96">
                  <c:v>236</c:v>
                </c:pt>
                <c:pt idx="97">
                  <c:v>274</c:v>
                </c:pt>
                <c:pt idx="98">
                  <c:v>302</c:v>
                </c:pt>
                <c:pt idx="99">
                  <c:v>465</c:v>
                </c:pt>
                <c:pt idx="100">
                  <c:v>490</c:v>
                </c:pt>
                <c:pt idx="101">
                  <c:v>574</c:v>
                </c:pt>
                <c:pt idx="102">
                  <c:v>578</c:v>
                </c:pt>
                <c:pt idx="103">
                  <c:v>691</c:v>
                </c:pt>
                <c:pt idx="104">
                  <c:v>696</c:v>
                </c:pt>
                <c:pt idx="105">
                  <c:v>763</c:v>
                </c:pt>
                <c:pt idx="106">
                  <c:v>647</c:v>
                </c:pt>
                <c:pt idx="107">
                  <c:v>438</c:v>
                </c:pt>
                <c:pt idx="108">
                  <c:v>342</c:v>
                </c:pt>
                <c:pt idx="109">
                  <c:v>266</c:v>
                </c:pt>
                <c:pt idx="110">
                  <c:v>218</c:v>
                </c:pt>
                <c:pt idx="111">
                  <c:v>229</c:v>
                </c:pt>
                <c:pt idx="112">
                  <c:v>199</c:v>
                </c:pt>
                <c:pt idx="113">
                  <c:v>222</c:v>
                </c:pt>
                <c:pt idx="114">
                  <c:v>175</c:v>
                </c:pt>
                <c:pt idx="115">
                  <c:v>181</c:v>
                </c:pt>
                <c:pt idx="116">
                  <c:v>153</c:v>
                </c:pt>
                <c:pt idx="117">
                  <c:v>175</c:v>
                </c:pt>
                <c:pt idx="118">
                  <c:v>115</c:v>
                </c:pt>
                <c:pt idx="119">
                  <c:v>131</c:v>
                </c:pt>
                <c:pt idx="120">
                  <c:v>81</c:v>
                </c:pt>
                <c:pt idx="121">
                  <c:v>61</c:v>
                </c:pt>
                <c:pt idx="122">
                  <c:v>42</c:v>
                </c:pt>
                <c:pt idx="123">
                  <c:v>33</c:v>
                </c:pt>
                <c:pt idx="124">
                  <c:v>48</c:v>
                </c:pt>
                <c:pt idx="125">
                  <c:v>79</c:v>
                </c:pt>
                <c:pt idx="126">
                  <c:v>47</c:v>
                </c:pt>
                <c:pt idx="127">
                  <c:v>38</c:v>
                </c:pt>
                <c:pt idx="128">
                  <c:v>28</c:v>
                </c:pt>
                <c:pt idx="129">
                  <c:v>12</c:v>
                </c:pt>
                <c:pt idx="130">
                  <c:v>5</c:v>
                </c:pt>
                <c:pt idx="131">
                  <c:v>21</c:v>
                </c:pt>
                <c:pt idx="132">
                  <c:v>12</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C-278D-4ECF-BD11-02A0DC1EF41F}"/>
            </c:ext>
          </c:extLst>
        </c:ser>
        <c:ser>
          <c:idx val="61"/>
          <c:order val="61"/>
          <c:tx>
            <c:strRef>
              <c:f>'OWTP-FWPS_HODA'!$EM$3</c:f>
              <c:strCache>
                <c:ptCount val="1"/>
                <c:pt idx="0">
                  <c:v>97.2</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'OWTP-FWPS_HODA'!$EM$4:$EM$154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5</c:v>
                </c:pt>
                <c:pt idx="57">
                  <c:v>19</c:v>
                </c:pt>
                <c:pt idx="58">
                  <c:v>14</c:v>
                </c:pt>
                <c:pt idx="59">
                  <c:v>9</c:v>
                </c:pt>
                <c:pt idx="60">
                  <c:v>11</c:v>
                </c:pt>
                <c:pt idx="61">
                  <c:v>10</c:v>
                </c:pt>
                <c:pt idx="62">
                  <c:v>8</c:v>
                </c:pt>
                <c:pt idx="63">
                  <c:v>20</c:v>
                </c:pt>
                <c:pt idx="64">
                  <c:v>18</c:v>
                </c:pt>
                <c:pt idx="65">
                  <c:v>14</c:v>
                </c:pt>
                <c:pt idx="66">
                  <c:v>13</c:v>
                </c:pt>
                <c:pt idx="67">
                  <c:v>20</c:v>
                </c:pt>
                <c:pt idx="68">
                  <c:v>30</c:v>
                </c:pt>
                <c:pt idx="69">
                  <c:v>34</c:v>
                </c:pt>
                <c:pt idx="70">
                  <c:v>13</c:v>
                </c:pt>
                <c:pt idx="71">
                  <c:v>5</c:v>
                </c:pt>
                <c:pt idx="72">
                  <c:v>2</c:v>
                </c:pt>
                <c:pt idx="73">
                  <c:v>2</c:v>
                </c:pt>
                <c:pt idx="74">
                  <c:v>14</c:v>
                </c:pt>
                <c:pt idx="75">
                  <c:v>26</c:v>
                </c:pt>
                <c:pt idx="76">
                  <c:v>25</c:v>
                </c:pt>
                <c:pt idx="77">
                  <c:v>34</c:v>
                </c:pt>
                <c:pt idx="78">
                  <c:v>40</c:v>
                </c:pt>
                <c:pt idx="79">
                  <c:v>34</c:v>
                </c:pt>
                <c:pt idx="80">
                  <c:v>36</c:v>
                </c:pt>
                <c:pt idx="81">
                  <c:v>62</c:v>
                </c:pt>
                <c:pt idx="82">
                  <c:v>57</c:v>
                </c:pt>
                <c:pt idx="83">
                  <c:v>36</c:v>
                </c:pt>
                <c:pt idx="84">
                  <c:v>38</c:v>
                </c:pt>
                <c:pt idx="85">
                  <c:v>54</c:v>
                </c:pt>
                <c:pt idx="86">
                  <c:v>29</c:v>
                </c:pt>
                <c:pt idx="87">
                  <c:v>56</c:v>
                </c:pt>
                <c:pt idx="88">
                  <c:v>61</c:v>
                </c:pt>
                <c:pt idx="89">
                  <c:v>142</c:v>
                </c:pt>
                <c:pt idx="90">
                  <c:v>137</c:v>
                </c:pt>
                <c:pt idx="91">
                  <c:v>226</c:v>
                </c:pt>
                <c:pt idx="92">
                  <c:v>198</c:v>
                </c:pt>
                <c:pt idx="93">
                  <c:v>193</c:v>
                </c:pt>
                <c:pt idx="94">
                  <c:v>209</c:v>
                </c:pt>
                <c:pt idx="95">
                  <c:v>288</c:v>
                </c:pt>
                <c:pt idx="96">
                  <c:v>326</c:v>
                </c:pt>
                <c:pt idx="97">
                  <c:v>310</c:v>
                </c:pt>
                <c:pt idx="98">
                  <c:v>402</c:v>
                </c:pt>
                <c:pt idx="99">
                  <c:v>508</c:v>
                </c:pt>
                <c:pt idx="100">
                  <c:v>647</c:v>
                </c:pt>
                <c:pt idx="101">
                  <c:v>740</c:v>
                </c:pt>
                <c:pt idx="102">
                  <c:v>630</c:v>
                </c:pt>
                <c:pt idx="103">
                  <c:v>643</c:v>
                </c:pt>
                <c:pt idx="104">
                  <c:v>688</c:v>
                </c:pt>
                <c:pt idx="105">
                  <c:v>646</c:v>
                </c:pt>
                <c:pt idx="106">
                  <c:v>495</c:v>
                </c:pt>
                <c:pt idx="107">
                  <c:v>330</c:v>
                </c:pt>
                <c:pt idx="108">
                  <c:v>287</c:v>
                </c:pt>
                <c:pt idx="109">
                  <c:v>229</c:v>
                </c:pt>
                <c:pt idx="110">
                  <c:v>146</c:v>
                </c:pt>
                <c:pt idx="111">
                  <c:v>143</c:v>
                </c:pt>
                <c:pt idx="112">
                  <c:v>81</c:v>
                </c:pt>
                <c:pt idx="113">
                  <c:v>91</c:v>
                </c:pt>
                <c:pt idx="114">
                  <c:v>143</c:v>
                </c:pt>
                <c:pt idx="115">
                  <c:v>248</c:v>
                </c:pt>
                <c:pt idx="116">
                  <c:v>295</c:v>
                </c:pt>
                <c:pt idx="117">
                  <c:v>204</c:v>
                </c:pt>
                <c:pt idx="118">
                  <c:v>156</c:v>
                </c:pt>
                <c:pt idx="119">
                  <c:v>242</c:v>
                </c:pt>
                <c:pt idx="120">
                  <c:v>202</c:v>
                </c:pt>
                <c:pt idx="121">
                  <c:v>210</c:v>
                </c:pt>
                <c:pt idx="122">
                  <c:v>214</c:v>
                </c:pt>
                <c:pt idx="123">
                  <c:v>129</c:v>
                </c:pt>
                <c:pt idx="124">
                  <c:v>38</c:v>
                </c:pt>
                <c:pt idx="125">
                  <c:v>55</c:v>
                </c:pt>
                <c:pt idx="126">
                  <c:v>60</c:v>
                </c:pt>
                <c:pt idx="127">
                  <c:v>60</c:v>
                </c:pt>
                <c:pt idx="128">
                  <c:v>31</c:v>
                </c:pt>
                <c:pt idx="129">
                  <c:v>41</c:v>
                </c:pt>
                <c:pt idx="130">
                  <c:v>14</c:v>
                </c:pt>
                <c:pt idx="131">
                  <c:v>15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D-278D-4ECF-BD11-02A0DC1EF41F}"/>
            </c:ext>
          </c:extLst>
        </c:ser>
        <c:ser>
          <c:idx val="62"/>
          <c:order val="62"/>
          <c:tx>
            <c:strRef>
              <c:f>'OWTP-FWPS_HODA'!$EN$3</c:f>
              <c:strCache>
                <c:ptCount val="1"/>
                <c:pt idx="0">
                  <c:v>97.4</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'OWTP-FWPS_HODA'!$EN$4:$EN$154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4</c:v>
                </c:pt>
                <c:pt idx="57">
                  <c:v>11</c:v>
                </c:pt>
                <c:pt idx="58">
                  <c:v>3</c:v>
                </c:pt>
                <c:pt idx="59">
                  <c:v>2</c:v>
                </c:pt>
                <c:pt idx="60">
                  <c:v>0</c:v>
                </c:pt>
                <c:pt idx="61">
                  <c:v>3</c:v>
                </c:pt>
                <c:pt idx="62">
                  <c:v>2</c:v>
                </c:pt>
                <c:pt idx="63">
                  <c:v>11</c:v>
                </c:pt>
                <c:pt idx="64">
                  <c:v>13</c:v>
                </c:pt>
                <c:pt idx="65">
                  <c:v>13</c:v>
                </c:pt>
                <c:pt idx="66">
                  <c:v>11</c:v>
                </c:pt>
                <c:pt idx="67">
                  <c:v>7</c:v>
                </c:pt>
                <c:pt idx="68">
                  <c:v>7</c:v>
                </c:pt>
                <c:pt idx="69">
                  <c:v>20</c:v>
                </c:pt>
                <c:pt idx="70">
                  <c:v>13</c:v>
                </c:pt>
                <c:pt idx="71">
                  <c:v>2</c:v>
                </c:pt>
                <c:pt idx="72">
                  <c:v>1</c:v>
                </c:pt>
                <c:pt idx="73">
                  <c:v>0</c:v>
                </c:pt>
                <c:pt idx="74">
                  <c:v>1</c:v>
                </c:pt>
                <c:pt idx="75">
                  <c:v>16</c:v>
                </c:pt>
                <c:pt idx="76">
                  <c:v>16</c:v>
                </c:pt>
                <c:pt idx="77">
                  <c:v>10</c:v>
                </c:pt>
                <c:pt idx="78">
                  <c:v>6</c:v>
                </c:pt>
                <c:pt idx="79">
                  <c:v>14</c:v>
                </c:pt>
                <c:pt idx="80">
                  <c:v>37</c:v>
                </c:pt>
                <c:pt idx="81">
                  <c:v>49</c:v>
                </c:pt>
                <c:pt idx="82">
                  <c:v>88</c:v>
                </c:pt>
                <c:pt idx="83">
                  <c:v>99</c:v>
                </c:pt>
                <c:pt idx="84">
                  <c:v>67</c:v>
                </c:pt>
                <c:pt idx="85">
                  <c:v>60</c:v>
                </c:pt>
                <c:pt idx="86">
                  <c:v>106</c:v>
                </c:pt>
                <c:pt idx="87">
                  <c:v>142</c:v>
                </c:pt>
                <c:pt idx="88">
                  <c:v>143</c:v>
                </c:pt>
                <c:pt idx="89">
                  <c:v>170</c:v>
                </c:pt>
                <c:pt idx="90">
                  <c:v>155</c:v>
                </c:pt>
                <c:pt idx="91">
                  <c:v>139</c:v>
                </c:pt>
                <c:pt idx="92">
                  <c:v>204</c:v>
                </c:pt>
                <c:pt idx="93">
                  <c:v>184</c:v>
                </c:pt>
                <c:pt idx="94">
                  <c:v>228</c:v>
                </c:pt>
                <c:pt idx="95">
                  <c:v>304</c:v>
                </c:pt>
                <c:pt idx="96">
                  <c:v>355</c:v>
                </c:pt>
                <c:pt idx="97">
                  <c:v>309</c:v>
                </c:pt>
                <c:pt idx="98">
                  <c:v>421</c:v>
                </c:pt>
                <c:pt idx="99">
                  <c:v>515</c:v>
                </c:pt>
                <c:pt idx="100">
                  <c:v>486</c:v>
                </c:pt>
                <c:pt idx="101">
                  <c:v>736</c:v>
                </c:pt>
                <c:pt idx="102">
                  <c:v>777</c:v>
                </c:pt>
                <c:pt idx="103">
                  <c:v>644</c:v>
                </c:pt>
                <c:pt idx="104">
                  <c:v>569</c:v>
                </c:pt>
                <c:pt idx="105">
                  <c:v>572</c:v>
                </c:pt>
                <c:pt idx="106">
                  <c:v>576</c:v>
                </c:pt>
                <c:pt idx="107">
                  <c:v>497</c:v>
                </c:pt>
                <c:pt idx="108">
                  <c:v>458</c:v>
                </c:pt>
                <c:pt idx="109">
                  <c:v>304</c:v>
                </c:pt>
                <c:pt idx="110">
                  <c:v>222</c:v>
                </c:pt>
                <c:pt idx="111">
                  <c:v>218</c:v>
                </c:pt>
                <c:pt idx="112">
                  <c:v>174</c:v>
                </c:pt>
                <c:pt idx="113">
                  <c:v>157</c:v>
                </c:pt>
                <c:pt idx="114">
                  <c:v>263</c:v>
                </c:pt>
                <c:pt idx="115">
                  <c:v>384</c:v>
                </c:pt>
                <c:pt idx="116">
                  <c:v>302</c:v>
                </c:pt>
                <c:pt idx="117">
                  <c:v>201</c:v>
                </c:pt>
                <c:pt idx="118">
                  <c:v>252</c:v>
                </c:pt>
                <c:pt idx="119">
                  <c:v>277</c:v>
                </c:pt>
                <c:pt idx="120">
                  <c:v>357</c:v>
                </c:pt>
                <c:pt idx="121">
                  <c:v>262</c:v>
                </c:pt>
                <c:pt idx="122">
                  <c:v>189</c:v>
                </c:pt>
                <c:pt idx="123">
                  <c:v>108</c:v>
                </c:pt>
                <c:pt idx="124">
                  <c:v>62</c:v>
                </c:pt>
                <c:pt idx="125">
                  <c:v>41</c:v>
                </c:pt>
                <c:pt idx="126">
                  <c:v>35</c:v>
                </c:pt>
                <c:pt idx="127">
                  <c:v>31</c:v>
                </c:pt>
                <c:pt idx="128">
                  <c:v>71</c:v>
                </c:pt>
                <c:pt idx="129">
                  <c:v>77</c:v>
                </c:pt>
                <c:pt idx="130">
                  <c:v>43</c:v>
                </c:pt>
                <c:pt idx="131">
                  <c:v>2</c:v>
                </c:pt>
                <c:pt idx="132">
                  <c:v>1</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E-278D-4ECF-BD11-02A0DC1EF41F}"/>
            </c:ext>
          </c:extLst>
        </c:ser>
        <c:ser>
          <c:idx val="63"/>
          <c:order val="63"/>
          <c:tx>
            <c:strRef>
              <c:f>'OWTP-FWPS_HODA'!$EO$3</c:f>
              <c:strCache>
                <c:ptCount val="1"/>
                <c:pt idx="0">
                  <c:v>97.6</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'OWTP-FWPS_HODA'!$EO$4:$EO$154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1</c:v>
                </c:pt>
                <c:pt idx="58">
                  <c:v>2</c:v>
                </c:pt>
                <c:pt idx="59">
                  <c:v>1</c:v>
                </c:pt>
                <c:pt idx="60">
                  <c:v>7</c:v>
                </c:pt>
                <c:pt idx="61">
                  <c:v>19</c:v>
                </c:pt>
                <c:pt idx="62">
                  <c:v>12</c:v>
                </c:pt>
                <c:pt idx="63">
                  <c:v>13</c:v>
                </c:pt>
                <c:pt idx="64">
                  <c:v>7</c:v>
                </c:pt>
                <c:pt idx="65">
                  <c:v>9</c:v>
                </c:pt>
                <c:pt idx="66">
                  <c:v>10</c:v>
                </c:pt>
                <c:pt idx="67">
                  <c:v>10</c:v>
                </c:pt>
                <c:pt idx="68">
                  <c:v>2</c:v>
                </c:pt>
                <c:pt idx="69">
                  <c:v>2</c:v>
                </c:pt>
                <c:pt idx="70">
                  <c:v>1</c:v>
                </c:pt>
                <c:pt idx="71">
                  <c:v>2</c:v>
                </c:pt>
                <c:pt idx="72">
                  <c:v>3</c:v>
                </c:pt>
                <c:pt idx="73">
                  <c:v>4</c:v>
                </c:pt>
                <c:pt idx="74">
                  <c:v>7</c:v>
                </c:pt>
                <c:pt idx="75">
                  <c:v>3</c:v>
                </c:pt>
                <c:pt idx="76">
                  <c:v>10</c:v>
                </c:pt>
                <c:pt idx="77">
                  <c:v>31</c:v>
                </c:pt>
                <c:pt idx="78">
                  <c:v>57</c:v>
                </c:pt>
                <c:pt idx="79">
                  <c:v>46</c:v>
                </c:pt>
                <c:pt idx="80">
                  <c:v>38</c:v>
                </c:pt>
                <c:pt idx="81">
                  <c:v>24</c:v>
                </c:pt>
                <c:pt idx="82">
                  <c:v>33</c:v>
                </c:pt>
                <c:pt idx="83">
                  <c:v>38</c:v>
                </c:pt>
                <c:pt idx="84">
                  <c:v>62</c:v>
                </c:pt>
                <c:pt idx="85">
                  <c:v>69</c:v>
                </c:pt>
                <c:pt idx="86">
                  <c:v>62</c:v>
                </c:pt>
                <c:pt idx="87">
                  <c:v>74</c:v>
                </c:pt>
                <c:pt idx="88">
                  <c:v>103</c:v>
                </c:pt>
                <c:pt idx="89">
                  <c:v>126</c:v>
                </c:pt>
                <c:pt idx="90">
                  <c:v>92</c:v>
                </c:pt>
                <c:pt idx="91">
                  <c:v>111</c:v>
                </c:pt>
                <c:pt idx="92">
                  <c:v>167</c:v>
                </c:pt>
                <c:pt idx="93">
                  <c:v>153</c:v>
                </c:pt>
                <c:pt idx="94">
                  <c:v>208</c:v>
                </c:pt>
                <c:pt idx="95">
                  <c:v>225</c:v>
                </c:pt>
                <c:pt idx="96">
                  <c:v>220</c:v>
                </c:pt>
                <c:pt idx="97">
                  <c:v>222</c:v>
                </c:pt>
                <c:pt idx="98">
                  <c:v>313</c:v>
                </c:pt>
                <c:pt idx="99">
                  <c:v>486</c:v>
                </c:pt>
                <c:pt idx="100">
                  <c:v>442</c:v>
                </c:pt>
                <c:pt idx="101">
                  <c:v>549</c:v>
                </c:pt>
                <c:pt idx="102">
                  <c:v>671</c:v>
                </c:pt>
                <c:pt idx="103">
                  <c:v>679</c:v>
                </c:pt>
                <c:pt idx="104">
                  <c:v>537</c:v>
                </c:pt>
                <c:pt idx="105">
                  <c:v>645</c:v>
                </c:pt>
                <c:pt idx="106">
                  <c:v>584</c:v>
                </c:pt>
                <c:pt idx="107">
                  <c:v>499</c:v>
                </c:pt>
                <c:pt idx="108">
                  <c:v>406</c:v>
                </c:pt>
                <c:pt idx="109">
                  <c:v>356</c:v>
                </c:pt>
                <c:pt idx="110">
                  <c:v>268</c:v>
                </c:pt>
                <c:pt idx="111">
                  <c:v>227</c:v>
                </c:pt>
                <c:pt idx="112">
                  <c:v>161</c:v>
                </c:pt>
                <c:pt idx="113">
                  <c:v>169</c:v>
                </c:pt>
                <c:pt idx="114">
                  <c:v>194</c:v>
                </c:pt>
                <c:pt idx="115">
                  <c:v>283</c:v>
                </c:pt>
                <c:pt idx="116">
                  <c:v>279</c:v>
                </c:pt>
                <c:pt idx="117">
                  <c:v>177</c:v>
                </c:pt>
                <c:pt idx="118">
                  <c:v>150</c:v>
                </c:pt>
                <c:pt idx="119">
                  <c:v>156</c:v>
                </c:pt>
                <c:pt idx="120">
                  <c:v>63</c:v>
                </c:pt>
                <c:pt idx="121">
                  <c:v>99</c:v>
                </c:pt>
                <c:pt idx="122">
                  <c:v>144</c:v>
                </c:pt>
                <c:pt idx="123">
                  <c:v>154</c:v>
                </c:pt>
                <c:pt idx="124">
                  <c:v>96</c:v>
                </c:pt>
                <c:pt idx="125">
                  <c:v>59</c:v>
                </c:pt>
                <c:pt idx="126">
                  <c:v>49</c:v>
                </c:pt>
                <c:pt idx="127">
                  <c:v>40</c:v>
                </c:pt>
                <c:pt idx="128">
                  <c:v>45</c:v>
                </c:pt>
                <c:pt idx="129">
                  <c:v>6</c:v>
                </c:pt>
                <c:pt idx="130">
                  <c:v>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F-278D-4ECF-BD11-02A0DC1EF41F}"/>
            </c:ext>
          </c:extLst>
        </c:ser>
        <c:ser>
          <c:idx val="64"/>
          <c:order val="64"/>
          <c:tx>
            <c:strRef>
              <c:f>'OWTP-FWPS_HODA'!$EP$3</c:f>
              <c:strCache>
                <c:ptCount val="1"/>
                <c:pt idx="0">
                  <c:v>97.8</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'OWTP-FWPS_HODA'!$EP$4:$EP$154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c:v>
                </c:pt>
                <c:pt idx="58">
                  <c:v>0</c:v>
                </c:pt>
                <c:pt idx="59">
                  <c:v>1</c:v>
                </c:pt>
                <c:pt idx="60">
                  <c:v>9</c:v>
                </c:pt>
                <c:pt idx="61">
                  <c:v>20</c:v>
                </c:pt>
                <c:pt idx="62">
                  <c:v>21</c:v>
                </c:pt>
                <c:pt idx="63">
                  <c:v>20</c:v>
                </c:pt>
                <c:pt idx="64">
                  <c:v>19</c:v>
                </c:pt>
                <c:pt idx="65">
                  <c:v>22</c:v>
                </c:pt>
                <c:pt idx="66">
                  <c:v>27</c:v>
                </c:pt>
                <c:pt idx="67">
                  <c:v>16</c:v>
                </c:pt>
                <c:pt idx="68">
                  <c:v>12</c:v>
                </c:pt>
                <c:pt idx="69">
                  <c:v>3</c:v>
                </c:pt>
                <c:pt idx="70">
                  <c:v>3</c:v>
                </c:pt>
                <c:pt idx="71">
                  <c:v>3</c:v>
                </c:pt>
                <c:pt idx="72">
                  <c:v>0</c:v>
                </c:pt>
                <c:pt idx="73">
                  <c:v>0</c:v>
                </c:pt>
                <c:pt idx="74">
                  <c:v>0</c:v>
                </c:pt>
                <c:pt idx="75">
                  <c:v>5</c:v>
                </c:pt>
                <c:pt idx="76">
                  <c:v>0</c:v>
                </c:pt>
                <c:pt idx="77">
                  <c:v>4</c:v>
                </c:pt>
                <c:pt idx="78">
                  <c:v>8</c:v>
                </c:pt>
                <c:pt idx="79">
                  <c:v>7</c:v>
                </c:pt>
                <c:pt idx="80">
                  <c:v>3</c:v>
                </c:pt>
                <c:pt idx="81">
                  <c:v>2</c:v>
                </c:pt>
                <c:pt idx="82">
                  <c:v>3</c:v>
                </c:pt>
                <c:pt idx="83">
                  <c:v>13</c:v>
                </c:pt>
                <c:pt idx="84">
                  <c:v>39</c:v>
                </c:pt>
                <c:pt idx="85">
                  <c:v>19</c:v>
                </c:pt>
                <c:pt idx="86">
                  <c:v>11</c:v>
                </c:pt>
                <c:pt idx="87">
                  <c:v>14</c:v>
                </c:pt>
                <c:pt idx="88">
                  <c:v>24</c:v>
                </c:pt>
                <c:pt idx="89">
                  <c:v>33</c:v>
                </c:pt>
                <c:pt idx="90">
                  <c:v>69</c:v>
                </c:pt>
                <c:pt idx="91">
                  <c:v>57</c:v>
                </c:pt>
                <c:pt idx="92">
                  <c:v>94</c:v>
                </c:pt>
                <c:pt idx="93">
                  <c:v>77</c:v>
                </c:pt>
                <c:pt idx="94">
                  <c:v>132</c:v>
                </c:pt>
                <c:pt idx="95">
                  <c:v>145</c:v>
                </c:pt>
                <c:pt idx="96">
                  <c:v>237</c:v>
                </c:pt>
                <c:pt idx="97">
                  <c:v>296</c:v>
                </c:pt>
                <c:pt idx="98">
                  <c:v>343</c:v>
                </c:pt>
                <c:pt idx="99">
                  <c:v>379</c:v>
                </c:pt>
                <c:pt idx="100">
                  <c:v>386</c:v>
                </c:pt>
                <c:pt idx="101">
                  <c:v>560</c:v>
                </c:pt>
                <c:pt idx="102">
                  <c:v>634</c:v>
                </c:pt>
                <c:pt idx="103">
                  <c:v>563</c:v>
                </c:pt>
                <c:pt idx="104">
                  <c:v>499</c:v>
                </c:pt>
                <c:pt idx="105">
                  <c:v>580</c:v>
                </c:pt>
                <c:pt idx="106">
                  <c:v>456</c:v>
                </c:pt>
                <c:pt idx="107">
                  <c:v>482</c:v>
                </c:pt>
                <c:pt idx="108">
                  <c:v>430</c:v>
                </c:pt>
                <c:pt idx="109">
                  <c:v>267</c:v>
                </c:pt>
                <c:pt idx="110">
                  <c:v>194</c:v>
                </c:pt>
                <c:pt idx="111">
                  <c:v>129</c:v>
                </c:pt>
                <c:pt idx="112">
                  <c:v>138</c:v>
                </c:pt>
                <c:pt idx="113">
                  <c:v>129</c:v>
                </c:pt>
                <c:pt idx="114">
                  <c:v>214</c:v>
                </c:pt>
                <c:pt idx="115">
                  <c:v>246</c:v>
                </c:pt>
                <c:pt idx="116">
                  <c:v>218</c:v>
                </c:pt>
                <c:pt idx="117">
                  <c:v>145</c:v>
                </c:pt>
                <c:pt idx="118">
                  <c:v>107</c:v>
                </c:pt>
                <c:pt idx="119">
                  <c:v>175</c:v>
                </c:pt>
                <c:pt idx="120">
                  <c:v>160</c:v>
                </c:pt>
                <c:pt idx="121">
                  <c:v>64</c:v>
                </c:pt>
                <c:pt idx="122">
                  <c:v>57</c:v>
                </c:pt>
                <c:pt idx="123">
                  <c:v>38</c:v>
                </c:pt>
                <c:pt idx="124">
                  <c:v>48</c:v>
                </c:pt>
                <c:pt idx="125">
                  <c:v>57</c:v>
                </c:pt>
                <c:pt idx="126">
                  <c:v>30</c:v>
                </c:pt>
                <c:pt idx="127">
                  <c:v>15</c:v>
                </c:pt>
                <c:pt idx="128">
                  <c:v>16</c:v>
                </c:pt>
                <c:pt idx="129">
                  <c:v>56</c:v>
                </c:pt>
                <c:pt idx="130">
                  <c:v>56</c:v>
                </c:pt>
                <c:pt idx="131">
                  <c:v>4</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0-278D-4ECF-BD11-02A0DC1EF41F}"/>
            </c:ext>
          </c:extLst>
        </c:ser>
        <c:ser>
          <c:idx val="65"/>
          <c:order val="65"/>
          <c:tx>
            <c:strRef>
              <c:f>'OWTP-FWPS_HODA'!$EQ$3</c:f>
              <c:strCache>
                <c:ptCount val="1"/>
                <c:pt idx="0">
                  <c:v>98</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'OWTP-FWPS_HODA'!$EQ$4:$EQ$154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8</c:v>
                </c:pt>
                <c:pt idx="62">
                  <c:v>1</c:v>
                </c:pt>
                <c:pt idx="63">
                  <c:v>1</c:v>
                </c:pt>
                <c:pt idx="64">
                  <c:v>1</c:v>
                </c:pt>
                <c:pt idx="65">
                  <c:v>46</c:v>
                </c:pt>
                <c:pt idx="66">
                  <c:v>82</c:v>
                </c:pt>
                <c:pt idx="67">
                  <c:v>10</c:v>
                </c:pt>
                <c:pt idx="68">
                  <c:v>2</c:v>
                </c:pt>
                <c:pt idx="69">
                  <c:v>4</c:v>
                </c:pt>
                <c:pt idx="70">
                  <c:v>2</c:v>
                </c:pt>
                <c:pt idx="71">
                  <c:v>1</c:v>
                </c:pt>
                <c:pt idx="72">
                  <c:v>0</c:v>
                </c:pt>
                <c:pt idx="73">
                  <c:v>0</c:v>
                </c:pt>
                <c:pt idx="74">
                  <c:v>1</c:v>
                </c:pt>
                <c:pt idx="75">
                  <c:v>0</c:v>
                </c:pt>
                <c:pt idx="76">
                  <c:v>0</c:v>
                </c:pt>
                <c:pt idx="77">
                  <c:v>0</c:v>
                </c:pt>
                <c:pt idx="78">
                  <c:v>0</c:v>
                </c:pt>
                <c:pt idx="79">
                  <c:v>0</c:v>
                </c:pt>
                <c:pt idx="80">
                  <c:v>1</c:v>
                </c:pt>
                <c:pt idx="81">
                  <c:v>0</c:v>
                </c:pt>
                <c:pt idx="82">
                  <c:v>0</c:v>
                </c:pt>
                <c:pt idx="83">
                  <c:v>3</c:v>
                </c:pt>
                <c:pt idx="84">
                  <c:v>15</c:v>
                </c:pt>
                <c:pt idx="85">
                  <c:v>20</c:v>
                </c:pt>
                <c:pt idx="86">
                  <c:v>7</c:v>
                </c:pt>
                <c:pt idx="87">
                  <c:v>12</c:v>
                </c:pt>
                <c:pt idx="88">
                  <c:v>33</c:v>
                </c:pt>
                <c:pt idx="89">
                  <c:v>38</c:v>
                </c:pt>
                <c:pt idx="90">
                  <c:v>55</c:v>
                </c:pt>
                <c:pt idx="91">
                  <c:v>35</c:v>
                </c:pt>
                <c:pt idx="92">
                  <c:v>32</c:v>
                </c:pt>
                <c:pt idx="93">
                  <c:v>41</c:v>
                </c:pt>
                <c:pt idx="94">
                  <c:v>60</c:v>
                </c:pt>
                <c:pt idx="95">
                  <c:v>145</c:v>
                </c:pt>
                <c:pt idx="96">
                  <c:v>263</c:v>
                </c:pt>
                <c:pt idx="97">
                  <c:v>266</c:v>
                </c:pt>
                <c:pt idx="98">
                  <c:v>295</c:v>
                </c:pt>
                <c:pt idx="99">
                  <c:v>269</c:v>
                </c:pt>
                <c:pt idx="100">
                  <c:v>253</c:v>
                </c:pt>
                <c:pt idx="101">
                  <c:v>365</c:v>
                </c:pt>
                <c:pt idx="102">
                  <c:v>616</c:v>
                </c:pt>
                <c:pt idx="103">
                  <c:v>542</c:v>
                </c:pt>
                <c:pt idx="104">
                  <c:v>396</c:v>
                </c:pt>
                <c:pt idx="105">
                  <c:v>376</c:v>
                </c:pt>
                <c:pt idx="106">
                  <c:v>315</c:v>
                </c:pt>
                <c:pt idx="107">
                  <c:v>328</c:v>
                </c:pt>
                <c:pt idx="108">
                  <c:v>316</c:v>
                </c:pt>
                <c:pt idx="109">
                  <c:v>311</c:v>
                </c:pt>
                <c:pt idx="110">
                  <c:v>257</c:v>
                </c:pt>
                <c:pt idx="111">
                  <c:v>146</c:v>
                </c:pt>
                <c:pt idx="112">
                  <c:v>122</c:v>
                </c:pt>
                <c:pt idx="113">
                  <c:v>190</c:v>
                </c:pt>
                <c:pt idx="114">
                  <c:v>131</c:v>
                </c:pt>
                <c:pt idx="115">
                  <c:v>134</c:v>
                </c:pt>
                <c:pt idx="116">
                  <c:v>180</c:v>
                </c:pt>
                <c:pt idx="117">
                  <c:v>127</c:v>
                </c:pt>
                <c:pt idx="118">
                  <c:v>105</c:v>
                </c:pt>
                <c:pt idx="119">
                  <c:v>141</c:v>
                </c:pt>
                <c:pt idx="120">
                  <c:v>226</c:v>
                </c:pt>
                <c:pt idx="121">
                  <c:v>158</c:v>
                </c:pt>
                <c:pt idx="122">
                  <c:v>168</c:v>
                </c:pt>
                <c:pt idx="123">
                  <c:v>65</c:v>
                </c:pt>
                <c:pt idx="124">
                  <c:v>58</c:v>
                </c:pt>
                <c:pt idx="125">
                  <c:v>38</c:v>
                </c:pt>
                <c:pt idx="126">
                  <c:v>32</c:v>
                </c:pt>
                <c:pt idx="127">
                  <c:v>7</c:v>
                </c:pt>
                <c:pt idx="128">
                  <c:v>6</c:v>
                </c:pt>
                <c:pt idx="129">
                  <c:v>13</c:v>
                </c:pt>
                <c:pt idx="130">
                  <c:v>23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1-278D-4ECF-BD11-02A0DC1EF41F}"/>
            </c:ext>
          </c:extLst>
        </c:ser>
        <c:ser>
          <c:idx val="66"/>
          <c:order val="66"/>
          <c:tx>
            <c:strRef>
              <c:f>'OWTP-FWPS_HODA'!$ER$3</c:f>
              <c:strCache>
                <c:ptCount val="1"/>
                <c:pt idx="0">
                  <c:v>98.2</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'OWTP-FWPS_HODA'!$ER$4:$ER$154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2</c:v>
                </c:pt>
                <c:pt idx="62">
                  <c:v>32</c:v>
                </c:pt>
                <c:pt idx="63">
                  <c:v>19</c:v>
                </c:pt>
                <c:pt idx="64">
                  <c:v>14</c:v>
                </c:pt>
                <c:pt idx="65">
                  <c:v>12</c:v>
                </c:pt>
                <c:pt idx="66">
                  <c:v>28</c:v>
                </c:pt>
                <c:pt idx="67">
                  <c:v>15</c:v>
                </c:pt>
                <c:pt idx="68">
                  <c:v>10</c:v>
                </c:pt>
                <c:pt idx="69">
                  <c:v>9</c:v>
                </c:pt>
                <c:pt idx="70">
                  <c:v>3</c:v>
                </c:pt>
                <c:pt idx="71">
                  <c:v>6</c:v>
                </c:pt>
                <c:pt idx="72">
                  <c:v>3</c:v>
                </c:pt>
                <c:pt idx="73">
                  <c:v>1</c:v>
                </c:pt>
                <c:pt idx="74">
                  <c:v>3</c:v>
                </c:pt>
                <c:pt idx="75">
                  <c:v>3</c:v>
                </c:pt>
                <c:pt idx="76">
                  <c:v>1</c:v>
                </c:pt>
                <c:pt idx="77">
                  <c:v>0</c:v>
                </c:pt>
                <c:pt idx="78">
                  <c:v>2</c:v>
                </c:pt>
                <c:pt idx="79">
                  <c:v>1</c:v>
                </c:pt>
                <c:pt idx="80">
                  <c:v>2</c:v>
                </c:pt>
                <c:pt idx="81">
                  <c:v>0</c:v>
                </c:pt>
                <c:pt idx="82">
                  <c:v>2</c:v>
                </c:pt>
                <c:pt idx="83">
                  <c:v>7</c:v>
                </c:pt>
                <c:pt idx="84">
                  <c:v>7</c:v>
                </c:pt>
                <c:pt idx="85">
                  <c:v>15</c:v>
                </c:pt>
                <c:pt idx="86">
                  <c:v>19</c:v>
                </c:pt>
                <c:pt idx="87">
                  <c:v>30</c:v>
                </c:pt>
                <c:pt idx="88">
                  <c:v>33</c:v>
                </c:pt>
                <c:pt idx="89">
                  <c:v>40</c:v>
                </c:pt>
                <c:pt idx="90">
                  <c:v>50</c:v>
                </c:pt>
                <c:pt idx="91">
                  <c:v>23</c:v>
                </c:pt>
                <c:pt idx="92">
                  <c:v>28</c:v>
                </c:pt>
                <c:pt idx="93">
                  <c:v>30</c:v>
                </c:pt>
                <c:pt idx="94">
                  <c:v>27</c:v>
                </c:pt>
                <c:pt idx="95">
                  <c:v>41</c:v>
                </c:pt>
                <c:pt idx="96">
                  <c:v>91</c:v>
                </c:pt>
                <c:pt idx="97">
                  <c:v>193</c:v>
                </c:pt>
                <c:pt idx="98">
                  <c:v>191</c:v>
                </c:pt>
                <c:pt idx="99">
                  <c:v>196</c:v>
                </c:pt>
                <c:pt idx="100">
                  <c:v>237</c:v>
                </c:pt>
                <c:pt idx="101">
                  <c:v>261</c:v>
                </c:pt>
                <c:pt idx="102">
                  <c:v>299</c:v>
                </c:pt>
                <c:pt idx="103">
                  <c:v>280</c:v>
                </c:pt>
                <c:pt idx="104">
                  <c:v>283</c:v>
                </c:pt>
                <c:pt idx="105">
                  <c:v>264</c:v>
                </c:pt>
                <c:pt idx="106">
                  <c:v>268</c:v>
                </c:pt>
                <c:pt idx="107">
                  <c:v>352</c:v>
                </c:pt>
                <c:pt idx="108">
                  <c:v>376</c:v>
                </c:pt>
                <c:pt idx="109">
                  <c:v>252</c:v>
                </c:pt>
                <c:pt idx="110">
                  <c:v>195</c:v>
                </c:pt>
                <c:pt idx="111">
                  <c:v>128</c:v>
                </c:pt>
                <c:pt idx="112">
                  <c:v>139</c:v>
                </c:pt>
                <c:pt idx="113">
                  <c:v>142</c:v>
                </c:pt>
                <c:pt idx="114">
                  <c:v>131</c:v>
                </c:pt>
                <c:pt idx="115">
                  <c:v>165</c:v>
                </c:pt>
                <c:pt idx="116">
                  <c:v>186</c:v>
                </c:pt>
                <c:pt idx="117">
                  <c:v>118</c:v>
                </c:pt>
                <c:pt idx="118">
                  <c:v>72</c:v>
                </c:pt>
                <c:pt idx="119">
                  <c:v>141</c:v>
                </c:pt>
                <c:pt idx="120">
                  <c:v>119</c:v>
                </c:pt>
                <c:pt idx="121">
                  <c:v>120</c:v>
                </c:pt>
                <c:pt idx="122">
                  <c:v>100</c:v>
                </c:pt>
                <c:pt idx="123">
                  <c:v>58</c:v>
                </c:pt>
                <c:pt idx="124">
                  <c:v>16</c:v>
                </c:pt>
                <c:pt idx="125">
                  <c:v>5</c:v>
                </c:pt>
                <c:pt idx="126">
                  <c:v>21</c:v>
                </c:pt>
                <c:pt idx="127">
                  <c:v>25</c:v>
                </c:pt>
                <c:pt idx="128">
                  <c:v>15</c:v>
                </c:pt>
                <c:pt idx="129">
                  <c:v>17</c:v>
                </c:pt>
                <c:pt idx="130">
                  <c:v>12</c:v>
                </c:pt>
                <c:pt idx="131">
                  <c:v>2</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2-278D-4ECF-BD11-02A0DC1EF41F}"/>
            </c:ext>
          </c:extLst>
        </c:ser>
        <c:ser>
          <c:idx val="67"/>
          <c:order val="67"/>
          <c:tx>
            <c:strRef>
              <c:f>'OWTP-FWPS_HODA'!$ES$3</c:f>
              <c:strCache>
                <c:ptCount val="1"/>
                <c:pt idx="0">
                  <c:v>98.4</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'OWTP-FWPS_HODA'!$ES$4:$ES$154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10</c:v>
                </c:pt>
                <c:pt idx="62">
                  <c:v>15</c:v>
                </c:pt>
                <c:pt idx="63">
                  <c:v>7</c:v>
                </c:pt>
                <c:pt idx="64">
                  <c:v>3</c:v>
                </c:pt>
                <c:pt idx="65">
                  <c:v>37</c:v>
                </c:pt>
                <c:pt idx="66">
                  <c:v>55</c:v>
                </c:pt>
                <c:pt idx="67">
                  <c:v>23</c:v>
                </c:pt>
                <c:pt idx="68">
                  <c:v>9</c:v>
                </c:pt>
                <c:pt idx="69">
                  <c:v>8</c:v>
                </c:pt>
                <c:pt idx="70">
                  <c:v>3</c:v>
                </c:pt>
                <c:pt idx="71">
                  <c:v>1</c:v>
                </c:pt>
                <c:pt idx="72">
                  <c:v>2</c:v>
                </c:pt>
                <c:pt idx="73">
                  <c:v>0</c:v>
                </c:pt>
                <c:pt idx="74">
                  <c:v>2</c:v>
                </c:pt>
                <c:pt idx="75">
                  <c:v>0</c:v>
                </c:pt>
                <c:pt idx="76">
                  <c:v>0</c:v>
                </c:pt>
                <c:pt idx="77">
                  <c:v>0</c:v>
                </c:pt>
                <c:pt idx="78">
                  <c:v>0</c:v>
                </c:pt>
                <c:pt idx="79">
                  <c:v>0</c:v>
                </c:pt>
                <c:pt idx="80">
                  <c:v>0</c:v>
                </c:pt>
                <c:pt idx="81">
                  <c:v>0</c:v>
                </c:pt>
                <c:pt idx="82">
                  <c:v>0</c:v>
                </c:pt>
                <c:pt idx="83">
                  <c:v>0</c:v>
                </c:pt>
                <c:pt idx="84">
                  <c:v>1</c:v>
                </c:pt>
                <c:pt idx="85">
                  <c:v>4</c:v>
                </c:pt>
                <c:pt idx="86">
                  <c:v>9</c:v>
                </c:pt>
                <c:pt idx="87">
                  <c:v>24</c:v>
                </c:pt>
                <c:pt idx="88">
                  <c:v>28</c:v>
                </c:pt>
                <c:pt idx="89">
                  <c:v>27</c:v>
                </c:pt>
                <c:pt idx="90">
                  <c:v>12</c:v>
                </c:pt>
                <c:pt idx="91">
                  <c:v>24</c:v>
                </c:pt>
                <c:pt idx="92">
                  <c:v>25</c:v>
                </c:pt>
                <c:pt idx="93">
                  <c:v>31</c:v>
                </c:pt>
                <c:pt idx="94">
                  <c:v>37</c:v>
                </c:pt>
                <c:pt idx="95">
                  <c:v>37</c:v>
                </c:pt>
                <c:pt idx="96">
                  <c:v>61</c:v>
                </c:pt>
                <c:pt idx="97">
                  <c:v>89</c:v>
                </c:pt>
                <c:pt idx="98">
                  <c:v>126</c:v>
                </c:pt>
                <c:pt idx="99">
                  <c:v>117</c:v>
                </c:pt>
                <c:pt idx="100">
                  <c:v>115</c:v>
                </c:pt>
                <c:pt idx="101">
                  <c:v>203</c:v>
                </c:pt>
                <c:pt idx="102">
                  <c:v>218</c:v>
                </c:pt>
                <c:pt idx="103">
                  <c:v>227</c:v>
                </c:pt>
                <c:pt idx="104">
                  <c:v>247</c:v>
                </c:pt>
                <c:pt idx="105">
                  <c:v>178</c:v>
                </c:pt>
                <c:pt idx="106">
                  <c:v>99</c:v>
                </c:pt>
                <c:pt idx="107">
                  <c:v>157</c:v>
                </c:pt>
                <c:pt idx="108">
                  <c:v>249</c:v>
                </c:pt>
                <c:pt idx="109">
                  <c:v>124</c:v>
                </c:pt>
                <c:pt idx="110">
                  <c:v>119</c:v>
                </c:pt>
                <c:pt idx="111">
                  <c:v>80</c:v>
                </c:pt>
                <c:pt idx="112">
                  <c:v>83</c:v>
                </c:pt>
                <c:pt idx="113">
                  <c:v>58</c:v>
                </c:pt>
                <c:pt idx="114">
                  <c:v>42</c:v>
                </c:pt>
                <c:pt idx="115">
                  <c:v>87</c:v>
                </c:pt>
                <c:pt idx="116">
                  <c:v>76</c:v>
                </c:pt>
                <c:pt idx="117">
                  <c:v>91</c:v>
                </c:pt>
                <c:pt idx="118">
                  <c:v>62</c:v>
                </c:pt>
                <c:pt idx="119">
                  <c:v>139</c:v>
                </c:pt>
                <c:pt idx="120">
                  <c:v>128</c:v>
                </c:pt>
                <c:pt idx="121">
                  <c:v>101</c:v>
                </c:pt>
                <c:pt idx="122">
                  <c:v>80</c:v>
                </c:pt>
                <c:pt idx="123">
                  <c:v>22</c:v>
                </c:pt>
                <c:pt idx="124">
                  <c:v>26</c:v>
                </c:pt>
                <c:pt idx="125">
                  <c:v>17</c:v>
                </c:pt>
                <c:pt idx="126">
                  <c:v>7</c:v>
                </c:pt>
                <c:pt idx="127">
                  <c:v>10</c:v>
                </c:pt>
                <c:pt idx="128">
                  <c:v>5</c:v>
                </c:pt>
                <c:pt idx="129">
                  <c:v>25</c:v>
                </c:pt>
                <c:pt idx="130">
                  <c:v>15</c:v>
                </c:pt>
                <c:pt idx="131">
                  <c:v>1</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3-278D-4ECF-BD11-02A0DC1EF41F}"/>
            </c:ext>
          </c:extLst>
        </c:ser>
        <c:ser>
          <c:idx val="68"/>
          <c:order val="68"/>
          <c:tx>
            <c:strRef>
              <c:f>'OWTP-FWPS_HODA'!$ET$3</c:f>
              <c:strCache>
                <c:ptCount val="1"/>
                <c:pt idx="0">
                  <c:v>98.6</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'OWTP-FWPS_HODA'!$ET$4:$ET$154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0</c:v>
                </c:pt>
                <c:pt idx="58">
                  <c:v>0</c:v>
                </c:pt>
                <c:pt idx="59">
                  <c:v>0</c:v>
                </c:pt>
                <c:pt idx="60">
                  <c:v>0</c:v>
                </c:pt>
                <c:pt idx="61">
                  <c:v>12</c:v>
                </c:pt>
                <c:pt idx="62">
                  <c:v>3</c:v>
                </c:pt>
                <c:pt idx="63">
                  <c:v>1</c:v>
                </c:pt>
                <c:pt idx="64">
                  <c:v>0</c:v>
                </c:pt>
                <c:pt idx="65">
                  <c:v>14</c:v>
                </c:pt>
                <c:pt idx="66">
                  <c:v>24</c:v>
                </c:pt>
                <c:pt idx="67">
                  <c:v>26</c:v>
                </c:pt>
                <c:pt idx="68">
                  <c:v>15</c:v>
                </c:pt>
                <c:pt idx="69">
                  <c:v>8</c:v>
                </c:pt>
                <c:pt idx="70">
                  <c:v>4</c:v>
                </c:pt>
                <c:pt idx="71">
                  <c:v>1</c:v>
                </c:pt>
                <c:pt idx="72">
                  <c:v>1</c:v>
                </c:pt>
                <c:pt idx="73">
                  <c:v>1</c:v>
                </c:pt>
                <c:pt idx="74">
                  <c:v>0</c:v>
                </c:pt>
                <c:pt idx="75">
                  <c:v>0</c:v>
                </c:pt>
                <c:pt idx="76">
                  <c:v>0</c:v>
                </c:pt>
                <c:pt idx="77">
                  <c:v>0</c:v>
                </c:pt>
                <c:pt idx="78">
                  <c:v>1</c:v>
                </c:pt>
                <c:pt idx="79">
                  <c:v>3</c:v>
                </c:pt>
                <c:pt idx="80">
                  <c:v>4</c:v>
                </c:pt>
                <c:pt idx="81">
                  <c:v>27</c:v>
                </c:pt>
                <c:pt idx="82">
                  <c:v>17</c:v>
                </c:pt>
                <c:pt idx="83">
                  <c:v>4</c:v>
                </c:pt>
                <c:pt idx="84">
                  <c:v>4</c:v>
                </c:pt>
                <c:pt idx="85">
                  <c:v>11</c:v>
                </c:pt>
                <c:pt idx="86">
                  <c:v>11</c:v>
                </c:pt>
                <c:pt idx="87">
                  <c:v>2</c:v>
                </c:pt>
                <c:pt idx="88">
                  <c:v>7</c:v>
                </c:pt>
                <c:pt idx="89">
                  <c:v>17</c:v>
                </c:pt>
                <c:pt idx="90">
                  <c:v>29</c:v>
                </c:pt>
                <c:pt idx="91">
                  <c:v>5</c:v>
                </c:pt>
                <c:pt idx="92">
                  <c:v>4</c:v>
                </c:pt>
                <c:pt idx="93">
                  <c:v>3</c:v>
                </c:pt>
                <c:pt idx="94">
                  <c:v>20</c:v>
                </c:pt>
                <c:pt idx="95">
                  <c:v>31</c:v>
                </c:pt>
                <c:pt idx="96">
                  <c:v>39</c:v>
                </c:pt>
                <c:pt idx="97">
                  <c:v>47</c:v>
                </c:pt>
                <c:pt idx="98">
                  <c:v>60</c:v>
                </c:pt>
                <c:pt idx="99">
                  <c:v>115</c:v>
                </c:pt>
                <c:pt idx="100">
                  <c:v>113</c:v>
                </c:pt>
                <c:pt idx="101">
                  <c:v>138</c:v>
                </c:pt>
                <c:pt idx="102">
                  <c:v>184</c:v>
                </c:pt>
                <c:pt idx="103">
                  <c:v>122</c:v>
                </c:pt>
                <c:pt idx="104">
                  <c:v>147</c:v>
                </c:pt>
                <c:pt idx="105">
                  <c:v>101</c:v>
                </c:pt>
                <c:pt idx="106">
                  <c:v>95</c:v>
                </c:pt>
                <c:pt idx="107">
                  <c:v>66</c:v>
                </c:pt>
                <c:pt idx="108">
                  <c:v>60</c:v>
                </c:pt>
                <c:pt idx="109">
                  <c:v>82</c:v>
                </c:pt>
                <c:pt idx="110">
                  <c:v>105</c:v>
                </c:pt>
                <c:pt idx="111">
                  <c:v>72</c:v>
                </c:pt>
                <c:pt idx="112">
                  <c:v>35</c:v>
                </c:pt>
                <c:pt idx="113">
                  <c:v>49</c:v>
                </c:pt>
                <c:pt idx="114">
                  <c:v>104</c:v>
                </c:pt>
                <c:pt idx="115">
                  <c:v>113</c:v>
                </c:pt>
                <c:pt idx="116">
                  <c:v>100</c:v>
                </c:pt>
                <c:pt idx="117">
                  <c:v>55</c:v>
                </c:pt>
                <c:pt idx="118">
                  <c:v>62</c:v>
                </c:pt>
                <c:pt idx="119">
                  <c:v>49</c:v>
                </c:pt>
                <c:pt idx="120">
                  <c:v>96</c:v>
                </c:pt>
                <c:pt idx="121">
                  <c:v>161</c:v>
                </c:pt>
                <c:pt idx="122">
                  <c:v>76</c:v>
                </c:pt>
                <c:pt idx="123">
                  <c:v>61</c:v>
                </c:pt>
                <c:pt idx="124">
                  <c:v>62</c:v>
                </c:pt>
                <c:pt idx="125">
                  <c:v>60</c:v>
                </c:pt>
                <c:pt idx="126">
                  <c:v>36</c:v>
                </c:pt>
                <c:pt idx="127">
                  <c:v>69</c:v>
                </c:pt>
                <c:pt idx="128">
                  <c:v>23</c:v>
                </c:pt>
                <c:pt idx="129">
                  <c:v>7</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4-278D-4ECF-BD11-02A0DC1EF41F}"/>
            </c:ext>
          </c:extLst>
        </c:ser>
        <c:ser>
          <c:idx val="69"/>
          <c:order val="69"/>
          <c:tx>
            <c:strRef>
              <c:f>'OWTP-FWPS_HODA'!$EU$3</c:f>
              <c:strCache>
                <c:ptCount val="1"/>
                <c:pt idx="0">
                  <c:v>98.8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'OWTP-FWPS_HODA'!$EU$4:$EU$154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c:v>
                </c:pt>
                <c:pt idx="62">
                  <c:v>11</c:v>
                </c:pt>
                <c:pt idx="63">
                  <c:v>7</c:v>
                </c:pt>
                <c:pt idx="64">
                  <c:v>2</c:v>
                </c:pt>
                <c:pt idx="65">
                  <c:v>2</c:v>
                </c:pt>
                <c:pt idx="66">
                  <c:v>6</c:v>
                </c:pt>
                <c:pt idx="67">
                  <c:v>5</c:v>
                </c:pt>
                <c:pt idx="68">
                  <c:v>0</c:v>
                </c:pt>
                <c:pt idx="69">
                  <c:v>3</c:v>
                </c:pt>
                <c:pt idx="70">
                  <c:v>2</c:v>
                </c:pt>
                <c:pt idx="71">
                  <c:v>2</c:v>
                </c:pt>
                <c:pt idx="72">
                  <c:v>0</c:v>
                </c:pt>
                <c:pt idx="73">
                  <c:v>12</c:v>
                </c:pt>
                <c:pt idx="74">
                  <c:v>11</c:v>
                </c:pt>
                <c:pt idx="75">
                  <c:v>5</c:v>
                </c:pt>
                <c:pt idx="76">
                  <c:v>6</c:v>
                </c:pt>
                <c:pt idx="77">
                  <c:v>6</c:v>
                </c:pt>
                <c:pt idx="78">
                  <c:v>1</c:v>
                </c:pt>
                <c:pt idx="79">
                  <c:v>0</c:v>
                </c:pt>
                <c:pt idx="80">
                  <c:v>0</c:v>
                </c:pt>
                <c:pt idx="81">
                  <c:v>0</c:v>
                </c:pt>
                <c:pt idx="82">
                  <c:v>4</c:v>
                </c:pt>
                <c:pt idx="83">
                  <c:v>5</c:v>
                </c:pt>
                <c:pt idx="84">
                  <c:v>5</c:v>
                </c:pt>
                <c:pt idx="85">
                  <c:v>1</c:v>
                </c:pt>
                <c:pt idx="86">
                  <c:v>0</c:v>
                </c:pt>
                <c:pt idx="87">
                  <c:v>3</c:v>
                </c:pt>
                <c:pt idx="88">
                  <c:v>1</c:v>
                </c:pt>
                <c:pt idx="89">
                  <c:v>6</c:v>
                </c:pt>
                <c:pt idx="90">
                  <c:v>13</c:v>
                </c:pt>
                <c:pt idx="91">
                  <c:v>9</c:v>
                </c:pt>
                <c:pt idx="92">
                  <c:v>3</c:v>
                </c:pt>
                <c:pt idx="93">
                  <c:v>4</c:v>
                </c:pt>
                <c:pt idx="94">
                  <c:v>10</c:v>
                </c:pt>
                <c:pt idx="95">
                  <c:v>16</c:v>
                </c:pt>
                <c:pt idx="96">
                  <c:v>28</c:v>
                </c:pt>
                <c:pt idx="97">
                  <c:v>84</c:v>
                </c:pt>
                <c:pt idx="98">
                  <c:v>75</c:v>
                </c:pt>
                <c:pt idx="99">
                  <c:v>77</c:v>
                </c:pt>
                <c:pt idx="100">
                  <c:v>65</c:v>
                </c:pt>
                <c:pt idx="101">
                  <c:v>78</c:v>
                </c:pt>
                <c:pt idx="102">
                  <c:v>77</c:v>
                </c:pt>
                <c:pt idx="103">
                  <c:v>66</c:v>
                </c:pt>
                <c:pt idx="104">
                  <c:v>88</c:v>
                </c:pt>
                <c:pt idx="105">
                  <c:v>88</c:v>
                </c:pt>
                <c:pt idx="106">
                  <c:v>29</c:v>
                </c:pt>
                <c:pt idx="107">
                  <c:v>35</c:v>
                </c:pt>
                <c:pt idx="108">
                  <c:v>25</c:v>
                </c:pt>
                <c:pt idx="109">
                  <c:v>38</c:v>
                </c:pt>
                <c:pt idx="110">
                  <c:v>27</c:v>
                </c:pt>
                <c:pt idx="111">
                  <c:v>34</c:v>
                </c:pt>
                <c:pt idx="112">
                  <c:v>42</c:v>
                </c:pt>
                <c:pt idx="113">
                  <c:v>51</c:v>
                </c:pt>
                <c:pt idx="114">
                  <c:v>29</c:v>
                </c:pt>
                <c:pt idx="115">
                  <c:v>69</c:v>
                </c:pt>
                <c:pt idx="116">
                  <c:v>135</c:v>
                </c:pt>
                <c:pt idx="117">
                  <c:v>106</c:v>
                </c:pt>
                <c:pt idx="118">
                  <c:v>56</c:v>
                </c:pt>
                <c:pt idx="119">
                  <c:v>53</c:v>
                </c:pt>
                <c:pt idx="120">
                  <c:v>113</c:v>
                </c:pt>
                <c:pt idx="121">
                  <c:v>253</c:v>
                </c:pt>
                <c:pt idx="122">
                  <c:v>142</c:v>
                </c:pt>
                <c:pt idx="123">
                  <c:v>48</c:v>
                </c:pt>
                <c:pt idx="124">
                  <c:v>18</c:v>
                </c:pt>
                <c:pt idx="125">
                  <c:v>35</c:v>
                </c:pt>
                <c:pt idx="126">
                  <c:v>84</c:v>
                </c:pt>
                <c:pt idx="127">
                  <c:v>56</c:v>
                </c:pt>
                <c:pt idx="128">
                  <c:v>18</c:v>
                </c:pt>
                <c:pt idx="129">
                  <c:v>40</c:v>
                </c:pt>
                <c:pt idx="130">
                  <c:v>2</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5-278D-4ECF-BD11-02A0DC1EF41F}"/>
            </c:ext>
          </c:extLst>
        </c:ser>
        <c:ser>
          <c:idx val="70"/>
          <c:order val="70"/>
          <c:tx>
            <c:strRef>
              <c:f>'OWTP-FWPS_HODA'!$EV$3</c:f>
              <c:strCache>
                <c:ptCount val="1"/>
                <c:pt idx="0">
                  <c:v>99</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'OWTP-FWPS_HODA'!$EV$4:$EV$154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6</c:v>
                </c:pt>
                <c:pt idx="50">
                  <c:v>4</c:v>
                </c:pt>
                <c:pt idx="51">
                  <c:v>15</c:v>
                </c:pt>
                <c:pt idx="52">
                  <c:v>7</c:v>
                </c:pt>
                <c:pt idx="53">
                  <c:v>1</c:v>
                </c:pt>
                <c:pt idx="54">
                  <c:v>1</c:v>
                </c:pt>
                <c:pt idx="55">
                  <c:v>1</c:v>
                </c:pt>
                <c:pt idx="56">
                  <c:v>1</c:v>
                </c:pt>
                <c:pt idx="57">
                  <c:v>1</c:v>
                </c:pt>
                <c:pt idx="58">
                  <c:v>2</c:v>
                </c:pt>
                <c:pt idx="59">
                  <c:v>2</c:v>
                </c:pt>
                <c:pt idx="60">
                  <c:v>12</c:v>
                </c:pt>
                <c:pt idx="61">
                  <c:v>5</c:v>
                </c:pt>
                <c:pt idx="62">
                  <c:v>5</c:v>
                </c:pt>
                <c:pt idx="63">
                  <c:v>13</c:v>
                </c:pt>
                <c:pt idx="64">
                  <c:v>1</c:v>
                </c:pt>
                <c:pt idx="65">
                  <c:v>0</c:v>
                </c:pt>
                <c:pt idx="66">
                  <c:v>2</c:v>
                </c:pt>
                <c:pt idx="67">
                  <c:v>4</c:v>
                </c:pt>
                <c:pt idx="68">
                  <c:v>3</c:v>
                </c:pt>
                <c:pt idx="69">
                  <c:v>1</c:v>
                </c:pt>
                <c:pt idx="70">
                  <c:v>0</c:v>
                </c:pt>
                <c:pt idx="71">
                  <c:v>0</c:v>
                </c:pt>
                <c:pt idx="72">
                  <c:v>0</c:v>
                </c:pt>
                <c:pt idx="73">
                  <c:v>0</c:v>
                </c:pt>
                <c:pt idx="74">
                  <c:v>0</c:v>
                </c:pt>
                <c:pt idx="75">
                  <c:v>0</c:v>
                </c:pt>
                <c:pt idx="76">
                  <c:v>1</c:v>
                </c:pt>
                <c:pt idx="77">
                  <c:v>0</c:v>
                </c:pt>
                <c:pt idx="78">
                  <c:v>0</c:v>
                </c:pt>
                <c:pt idx="79">
                  <c:v>0</c:v>
                </c:pt>
                <c:pt idx="80">
                  <c:v>1</c:v>
                </c:pt>
                <c:pt idx="81">
                  <c:v>10</c:v>
                </c:pt>
                <c:pt idx="82">
                  <c:v>14</c:v>
                </c:pt>
                <c:pt idx="83">
                  <c:v>2</c:v>
                </c:pt>
                <c:pt idx="84">
                  <c:v>1</c:v>
                </c:pt>
                <c:pt idx="85">
                  <c:v>0</c:v>
                </c:pt>
                <c:pt idx="86">
                  <c:v>0</c:v>
                </c:pt>
                <c:pt idx="87">
                  <c:v>1</c:v>
                </c:pt>
                <c:pt idx="88">
                  <c:v>3</c:v>
                </c:pt>
                <c:pt idx="89">
                  <c:v>0</c:v>
                </c:pt>
                <c:pt idx="90">
                  <c:v>1</c:v>
                </c:pt>
                <c:pt idx="91">
                  <c:v>0</c:v>
                </c:pt>
                <c:pt idx="92">
                  <c:v>2</c:v>
                </c:pt>
                <c:pt idx="93">
                  <c:v>2</c:v>
                </c:pt>
                <c:pt idx="94">
                  <c:v>16</c:v>
                </c:pt>
                <c:pt idx="95">
                  <c:v>9</c:v>
                </c:pt>
                <c:pt idx="96">
                  <c:v>18</c:v>
                </c:pt>
                <c:pt idx="97">
                  <c:v>14</c:v>
                </c:pt>
                <c:pt idx="98">
                  <c:v>25</c:v>
                </c:pt>
                <c:pt idx="99">
                  <c:v>56</c:v>
                </c:pt>
                <c:pt idx="100">
                  <c:v>42</c:v>
                </c:pt>
                <c:pt idx="101">
                  <c:v>63</c:v>
                </c:pt>
                <c:pt idx="102">
                  <c:v>64</c:v>
                </c:pt>
                <c:pt idx="103">
                  <c:v>53</c:v>
                </c:pt>
                <c:pt idx="104">
                  <c:v>54</c:v>
                </c:pt>
                <c:pt idx="105">
                  <c:v>34</c:v>
                </c:pt>
                <c:pt idx="106">
                  <c:v>16</c:v>
                </c:pt>
                <c:pt idx="107">
                  <c:v>14</c:v>
                </c:pt>
                <c:pt idx="108">
                  <c:v>17</c:v>
                </c:pt>
                <c:pt idx="109">
                  <c:v>1</c:v>
                </c:pt>
                <c:pt idx="110">
                  <c:v>7</c:v>
                </c:pt>
                <c:pt idx="111">
                  <c:v>5</c:v>
                </c:pt>
                <c:pt idx="112">
                  <c:v>35</c:v>
                </c:pt>
                <c:pt idx="113">
                  <c:v>62</c:v>
                </c:pt>
                <c:pt idx="114">
                  <c:v>46</c:v>
                </c:pt>
                <c:pt idx="115">
                  <c:v>40</c:v>
                </c:pt>
                <c:pt idx="116">
                  <c:v>95</c:v>
                </c:pt>
                <c:pt idx="117">
                  <c:v>120</c:v>
                </c:pt>
                <c:pt idx="118">
                  <c:v>89</c:v>
                </c:pt>
                <c:pt idx="119">
                  <c:v>81</c:v>
                </c:pt>
                <c:pt idx="120">
                  <c:v>91</c:v>
                </c:pt>
                <c:pt idx="121">
                  <c:v>109</c:v>
                </c:pt>
                <c:pt idx="122">
                  <c:v>123</c:v>
                </c:pt>
                <c:pt idx="123">
                  <c:v>92</c:v>
                </c:pt>
                <c:pt idx="124">
                  <c:v>64</c:v>
                </c:pt>
                <c:pt idx="125">
                  <c:v>36</c:v>
                </c:pt>
                <c:pt idx="126">
                  <c:v>6</c:v>
                </c:pt>
                <c:pt idx="127">
                  <c:v>6</c:v>
                </c:pt>
                <c:pt idx="128">
                  <c:v>7</c:v>
                </c:pt>
                <c:pt idx="129">
                  <c:v>15</c:v>
                </c:pt>
                <c:pt idx="130">
                  <c:v>11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6-278D-4ECF-BD11-02A0DC1EF41F}"/>
            </c:ext>
          </c:extLst>
        </c:ser>
        <c:ser>
          <c:idx val="71"/>
          <c:order val="71"/>
          <c:tx>
            <c:strRef>
              <c:f>'OWTP-FWPS_HODA'!$EW$3</c:f>
              <c:strCache>
                <c:ptCount val="1"/>
                <c:pt idx="0">
                  <c:v>99.2</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'OWTP-FWPS_HODA'!$EW$4:$EW$154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6</c:v>
                </c:pt>
                <c:pt idx="44">
                  <c:v>14</c:v>
                </c:pt>
                <c:pt idx="45">
                  <c:v>15</c:v>
                </c:pt>
                <c:pt idx="46">
                  <c:v>10</c:v>
                </c:pt>
                <c:pt idx="47">
                  <c:v>12</c:v>
                </c:pt>
                <c:pt idx="48">
                  <c:v>10</c:v>
                </c:pt>
                <c:pt idx="49">
                  <c:v>2</c:v>
                </c:pt>
                <c:pt idx="50">
                  <c:v>1</c:v>
                </c:pt>
                <c:pt idx="51">
                  <c:v>0</c:v>
                </c:pt>
                <c:pt idx="52">
                  <c:v>0</c:v>
                </c:pt>
                <c:pt idx="53">
                  <c:v>0</c:v>
                </c:pt>
                <c:pt idx="54">
                  <c:v>0</c:v>
                </c:pt>
                <c:pt idx="55">
                  <c:v>0</c:v>
                </c:pt>
                <c:pt idx="56">
                  <c:v>1</c:v>
                </c:pt>
                <c:pt idx="57">
                  <c:v>0</c:v>
                </c:pt>
                <c:pt idx="58">
                  <c:v>0</c:v>
                </c:pt>
                <c:pt idx="59">
                  <c:v>0</c:v>
                </c:pt>
                <c:pt idx="60">
                  <c:v>0</c:v>
                </c:pt>
                <c:pt idx="61">
                  <c:v>0</c:v>
                </c:pt>
                <c:pt idx="62">
                  <c:v>0</c:v>
                </c:pt>
                <c:pt idx="63">
                  <c:v>0</c:v>
                </c:pt>
                <c:pt idx="64">
                  <c:v>3</c:v>
                </c:pt>
                <c:pt idx="65">
                  <c:v>8</c:v>
                </c:pt>
                <c:pt idx="66">
                  <c:v>10</c:v>
                </c:pt>
                <c:pt idx="67">
                  <c:v>4</c:v>
                </c:pt>
                <c:pt idx="68">
                  <c:v>0</c:v>
                </c:pt>
                <c:pt idx="69">
                  <c:v>0</c:v>
                </c:pt>
                <c:pt idx="70">
                  <c:v>0</c:v>
                </c:pt>
                <c:pt idx="71">
                  <c:v>0</c:v>
                </c:pt>
                <c:pt idx="72">
                  <c:v>0</c:v>
                </c:pt>
                <c:pt idx="73">
                  <c:v>0</c:v>
                </c:pt>
                <c:pt idx="74">
                  <c:v>0</c:v>
                </c:pt>
                <c:pt idx="75">
                  <c:v>0</c:v>
                </c:pt>
                <c:pt idx="76">
                  <c:v>1</c:v>
                </c:pt>
                <c:pt idx="77">
                  <c:v>0</c:v>
                </c:pt>
                <c:pt idx="78">
                  <c:v>1</c:v>
                </c:pt>
                <c:pt idx="79">
                  <c:v>0</c:v>
                </c:pt>
                <c:pt idx="80">
                  <c:v>2</c:v>
                </c:pt>
                <c:pt idx="81">
                  <c:v>6</c:v>
                </c:pt>
                <c:pt idx="82">
                  <c:v>13</c:v>
                </c:pt>
                <c:pt idx="83">
                  <c:v>4</c:v>
                </c:pt>
                <c:pt idx="84">
                  <c:v>1</c:v>
                </c:pt>
                <c:pt idx="85">
                  <c:v>2</c:v>
                </c:pt>
                <c:pt idx="86">
                  <c:v>0</c:v>
                </c:pt>
                <c:pt idx="87">
                  <c:v>1</c:v>
                </c:pt>
                <c:pt idx="88">
                  <c:v>5</c:v>
                </c:pt>
                <c:pt idx="89">
                  <c:v>1</c:v>
                </c:pt>
                <c:pt idx="90">
                  <c:v>0</c:v>
                </c:pt>
                <c:pt idx="91">
                  <c:v>1</c:v>
                </c:pt>
                <c:pt idx="92">
                  <c:v>0</c:v>
                </c:pt>
                <c:pt idx="93">
                  <c:v>1</c:v>
                </c:pt>
                <c:pt idx="94">
                  <c:v>17</c:v>
                </c:pt>
                <c:pt idx="95">
                  <c:v>18</c:v>
                </c:pt>
                <c:pt idx="96">
                  <c:v>15</c:v>
                </c:pt>
                <c:pt idx="97">
                  <c:v>3</c:v>
                </c:pt>
                <c:pt idx="98">
                  <c:v>16</c:v>
                </c:pt>
                <c:pt idx="99">
                  <c:v>34</c:v>
                </c:pt>
                <c:pt idx="100">
                  <c:v>17</c:v>
                </c:pt>
                <c:pt idx="101">
                  <c:v>15</c:v>
                </c:pt>
                <c:pt idx="102">
                  <c:v>27</c:v>
                </c:pt>
                <c:pt idx="103">
                  <c:v>49</c:v>
                </c:pt>
                <c:pt idx="104">
                  <c:v>45</c:v>
                </c:pt>
                <c:pt idx="105">
                  <c:v>14</c:v>
                </c:pt>
                <c:pt idx="106">
                  <c:v>7</c:v>
                </c:pt>
                <c:pt idx="107">
                  <c:v>4</c:v>
                </c:pt>
                <c:pt idx="108">
                  <c:v>14</c:v>
                </c:pt>
                <c:pt idx="109">
                  <c:v>4</c:v>
                </c:pt>
                <c:pt idx="110">
                  <c:v>5</c:v>
                </c:pt>
                <c:pt idx="111">
                  <c:v>5</c:v>
                </c:pt>
                <c:pt idx="112">
                  <c:v>1</c:v>
                </c:pt>
                <c:pt idx="113">
                  <c:v>4</c:v>
                </c:pt>
                <c:pt idx="114">
                  <c:v>3</c:v>
                </c:pt>
                <c:pt idx="115">
                  <c:v>13</c:v>
                </c:pt>
                <c:pt idx="116">
                  <c:v>37</c:v>
                </c:pt>
                <c:pt idx="117">
                  <c:v>33</c:v>
                </c:pt>
                <c:pt idx="118">
                  <c:v>24</c:v>
                </c:pt>
                <c:pt idx="119">
                  <c:v>11</c:v>
                </c:pt>
                <c:pt idx="120">
                  <c:v>45</c:v>
                </c:pt>
                <c:pt idx="121">
                  <c:v>73</c:v>
                </c:pt>
                <c:pt idx="122">
                  <c:v>102</c:v>
                </c:pt>
                <c:pt idx="123">
                  <c:v>96</c:v>
                </c:pt>
                <c:pt idx="124">
                  <c:v>86</c:v>
                </c:pt>
                <c:pt idx="125">
                  <c:v>75</c:v>
                </c:pt>
                <c:pt idx="126">
                  <c:v>35</c:v>
                </c:pt>
                <c:pt idx="127">
                  <c:v>19</c:v>
                </c:pt>
                <c:pt idx="128">
                  <c:v>36</c:v>
                </c:pt>
                <c:pt idx="129">
                  <c:v>15</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7-278D-4ECF-BD11-02A0DC1EF41F}"/>
            </c:ext>
          </c:extLst>
        </c:ser>
        <c:ser>
          <c:idx val="72"/>
          <c:order val="72"/>
          <c:tx>
            <c:strRef>
              <c:f>'OWTP-FWPS_HODA'!$EX$3</c:f>
              <c:strCache>
                <c:ptCount val="1"/>
                <c:pt idx="0">
                  <c:v>99.4</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'OWTP-FWPS_HODA'!$EX$4:$EX$154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16</c:v>
                </c:pt>
                <c:pt idx="66">
                  <c:v>15</c:v>
                </c:pt>
                <c:pt idx="67">
                  <c:v>1</c:v>
                </c:pt>
                <c:pt idx="68">
                  <c:v>0</c:v>
                </c:pt>
                <c:pt idx="69">
                  <c:v>0</c:v>
                </c:pt>
                <c:pt idx="70">
                  <c:v>0</c:v>
                </c:pt>
                <c:pt idx="71">
                  <c:v>1</c:v>
                </c:pt>
                <c:pt idx="72">
                  <c:v>0</c:v>
                </c:pt>
                <c:pt idx="73">
                  <c:v>1</c:v>
                </c:pt>
                <c:pt idx="74">
                  <c:v>1</c:v>
                </c:pt>
                <c:pt idx="75">
                  <c:v>0</c:v>
                </c:pt>
                <c:pt idx="76">
                  <c:v>0</c:v>
                </c:pt>
                <c:pt idx="77">
                  <c:v>0</c:v>
                </c:pt>
                <c:pt idx="78">
                  <c:v>0</c:v>
                </c:pt>
                <c:pt idx="79">
                  <c:v>1</c:v>
                </c:pt>
                <c:pt idx="80">
                  <c:v>0</c:v>
                </c:pt>
                <c:pt idx="81">
                  <c:v>0</c:v>
                </c:pt>
                <c:pt idx="82">
                  <c:v>0</c:v>
                </c:pt>
                <c:pt idx="83">
                  <c:v>0</c:v>
                </c:pt>
                <c:pt idx="84">
                  <c:v>1</c:v>
                </c:pt>
                <c:pt idx="85">
                  <c:v>0</c:v>
                </c:pt>
                <c:pt idx="86">
                  <c:v>3</c:v>
                </c:pt>
                <c:pt idx="87">
                  <c:v>4</c:v>
                </c:pt>
                <c:pt idx="88">
                  <c:v>12</c:v>
                </c:pt>
                <c:pt idx="89">
                  <c:v>4</c:v>
                </c:pt>
                <c:pt idx="90">
                  <c:v>5</c:v>
                </c:pt>
                <c:pt idx="91">
                  <c:v>0</c:v>
                </c:pt>
                <c:pt idx="92">
                  <c:v>0</c:v>
                </c:pt>
                <c:pt idx="93">
                  <c:v>0</c:v>
                </c:pt>
                <c:pt idx="94">
                  <c:v>6</c:v>
                </c:pt>
                <c:pt idx="95">
                  <c:v>12</c:v>
                </c:pt>
                <c:pt idx="96">
                  <c:v>17</c:v>
                </c:pt>
                <c:pt idx="97">
                  <c:v>14</c:v>
                </c:pt>
                <c:pt idx="98">
                  <c:v>19</c:v>
                </c:pt>
                <c:pt idx="99">
                  <c:v>13</c:v>
                </c:pt>
                <c:pt idx="100">
                  <c:v>17</c:v>
                </c:pt>
                <c:pt idx="101">
                  <c:v>38</c:v>
                </c:pt>
                <c:pt idx="102">
                  <c:v>37</c:v>
                </c:pt>
                <c:pt idx="103">
                  <c:v>32</c:v>
                </c:pt>
                <c:pt idx="104">
                  <c:v>22</c:v>
                </c:pt>
                <c:pt idx="105">
                  <c:v>8</c:v>
                </c:pt>
                <c:pt idx="106">
                  <c:v>3</c:v>
                </c:pt>
                <c:pt idx="107">
                  <c:v>1</c:v>
                </c:pt>
                <c:pt idx="108">
                  <c:v>1</c:v>
                </c:pt>
                <c:pt idx="109">
                  <c:v>1</c:v>
                </c:pt>
                <c:pt idx="110">
                  <c:v>2</c:v>
                </c:pt>
                <c:pt idx="111">
                  <c:v>10</c:v>
                </c:pt>
                <c:pt idx="112">
                  <c:v>8</c:v>
                </c:pt>
                <c:pt idx="113">
                  <c:v>13</c:v>
                </c:pt>
                <c:pt idx="114">
                  <c:v>16</c:v>
                </c:pt>
                <c:pt idx="115">
                  <c:v>14</c:v>
                </c:pt>
                <c:pt idx="116">
                  <c:v>11</c:v>
                </c:pt>
                <c:pt idx="117">
                  <c:v>14</c:v>
                </c:pt>
                <c:pt idx="118">
                  <c:v>32</c:v>
                </c:pt>
                <c:pt idx="119">
                  <c:v>32</c:v>
                </c:pt>
                <c:pt idx="120">
                  <c:v>29</c:v>
                </c:pt>
                <c:pt idx="121">
                  <c:v>19</c:v>
                </c:pt>
                <c:pt idx="122">
                  <c:v>75</c:v>
                </c:pt>
                <c:pt idx="123">
                  <c:v>106</c:v>
                </c:pt>
                <c:pt idx="124">
                  <c:v>37</c:v>
                </c:pt>
                <c:pt idx="125">
                  <c:v>20</c:v>
                </c:pt>
                <c:pt idx="126">
                  <c:v>24</c:v>
                </c:pt>
                <c:pt idx="127">
                  <c:v>41</c:v>
                </c:pt>
                <c:pt idx="128">
                  <c:v>52</c:v>
                </c:pt>
                <c:pt idx="129">
                  <c:v>4</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8-278D-4ECF-BD11-02A0DC1EF41F}"/>
            </c:ext>
          </c:extLst>
        </c:ser>
        <c:ser>
          <c:idx val="73"/>
          <c:order val="73"/>
          <c:tx>
            <c:strRef>
              <c:f>'OWTP-FWPS_HODA'!$EY$3</c:f>
              <c:strCache>
                <c:ptCount val="1"/>
                <c:pt idx="0">
                  <c:v>99.6</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'OWTP-FWPS_HODA'!$EY$4:$EY$154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0</c:v>
                </c:pt>
                <c:pt idx="62">
                  <c:v>0</c:v>
                </c:pt>
                <c:pt idx="63">
                  <c:v>0</c:v>
                </c:pt>
                <c:pt idx="64">
                  <c:v>16</c:v>
                </c:pt>
                <c:pt idx="65">
                  <c:v>8</c:v>
                </c:pt>
                <c:pt idx="66">
                  <c:v>15</c:v>
                </c:pt>
                <c:pt idx="67">
                  <c:v>3</c:v>
                </c:pt>
                <c:pt idx="68">
                  <c:v>0</c:v>
                </c:pt>
                <c:pt idx="69">
                  <c:v>0</c:v>
                </c:pt>
                <c:pt idx="70">
                  <c:v>1</c:v>
                </c:pt>
                <c:pt idx="71">
                  <c:v>1</c:v>
                </c:pt>
                <c:pt idx="72">
                  <c:v>0</c:v>
                </c:pt>
                <c:pt idx="73">
                  <c:v>0</c:v>
                </c:pt>
                <c:pt idx="74">
                  <c:v>0</c:v>
                </c:pt>
                <c:pt idx="75">
                  <c:v>1</c:v>
                </c:pt>
                <c:pt idx="76">
                  <c:v>2</c:v>
                </c:pt>
                <c:pt idx="77">
                  <c:v>2</c:v>
                </c:pt>
                <c:pt idx="78">
                  <c:v>0</c:v>
                </c:pt>
                <c:pt idx="79">
                  <c:v>1</c:v>
                </c:pt>
                <c:pt idx="80">
                  <c:v>1</c:v>
                </c:pt>
                <c:pt idx="81">
                  <c:v>0</c:v>
                </c:pt>
                <c:pt idx="82">
                  <c:v>1</c:v>
                </c:pt>
                <c:pt idx="83">
                  <c:v>1</c:v>
                </c:pt>
                <c:pt idx="84">
                  <c:v>0</c:v>
                </c:pt>
                <c:pt idx="85">
                  <c:v>1</c:v>
                </c:pt>
                <c:pt idx="86">
                  <c:v>0</c:v>
                </c:pt>
                <c:pt idx="87">
                  <c:v>4</c:v>
                </c:pt>
                <c:pt idx="88">
                  <c:v>5</c:v>
                </c:pt>
                <c:pt idx="89">
                  <c:v>5</c:v>
                </c:pt>
                <c:pt idx="90">
                  <c:v>6</c:v>
                </c:pt>
                <c:pt idx="91">
                  <c:v>2</c:v>
                </c:pt>
                <c:pt idx="92">
                  <c:v>0</c:v>
                </c:pt>
                <c:pt idx="93">
                  <c:v>1</c:v>
                </c:pt>
                <c:pt idx="94">
                  <c:v>0</c:v>
                </c:pt>
                <c:pt idx="95">
                  <c:v>4</c:v>
                </c:pt>
                <c:pt idx="96">
                  <c:v>15</c:v>
                </c:pt>
                <c:pt idx="97">
                  <c:v>2</c:v>
                </c:pt>
                <c:pt idx="98">
                  <c:v>13</c:v>
                </c:pt>
                <c:pt idx="99">
                  <c:v>18</c:v>
                </c:pt>
                <c:pt idx="100">
                  <c:v>15</c:v>
                </c:pt>
                <c:pt idx="101">
                  <c:v>29</c:v>
                </c:pt>
                <c:pt idx="102">
                  <c:v>24</c:v>
                </c:pt>
                <c:pt idx="103">
                  <c:v>23</c:v>
                </c:pt>
                <c:pt idx="104">
                  <c:v>32</c:v>
                </c:pt>
                <c:pt idx="105">
                  <c:v>12</c:v>
                </c:pt>
                <c:pt idx="106">
                  <c:v>5</c:v>
                </c:pt>
                <c:pt idx="107">
                  <c:v>3</c:v>
                </c:pt>
                <c:pt idx="108">
                  <c:v>0</c:v>
                </c:pt>
                <c:pt idx="109">
                  <c:v>1</c:v>
                </c:pt>
                <c:pt idx="110">
                  <c:v>1</c:v>
                </c:pt>
                <c:pt idx="111">
                  <c:v>0</c:v>
                </c:pt>
                <c:pt idx="112">
                  <c:v>0</c:v>
                </c:pt>
                <c:pt idx="113">
                  <c:v>0</c:v>
                </c:pt>
                <c:pt idx="114">
                  <c:v>1</c:v>
                </c:pt>
                <c:pt idx="115">
                  <c:v>0</c:v>
                </c:pt>
                <c:pt idx="116">
                  <c:v>1</c:v>
                </c:pt>
                <c:pt idx="117">
                  <c:v>20</c:v>
                </c:pt>
                <c:pt idx="118">
                  <c:v>74</c:v>
                </c:pt>
                <c:pt idx="119">
                  <c:v>57</c:v>
                </c:pt>
                <c:pt idx="120">
                  <c:v>81</c:v>
                </c:pt>
                <c:pt idx="121">
                  <c:v>89</c:v>
                </c:pt>
                <c:pt idx="122">
                  <c:v>65</c:v>
                </c:pt>
                <c:pt idx="123">
                  <c:v>101</c:v>
                </c:pt>
                <c:pt idx="124">
                  <c:v>112</c:v>
                </c:pt>
                <c:pt idx="125">
                  <c:v>73</c:v>
                </c:pt>
                <c:pt idx="126">
                  <c:v>50</c:v>
                </c:pt>
                <c:pt idx="127">
                  <c:v>43</c:v>
                </c:pt>
                <c:pt idx="128">
                  <c:v>24</c:v>
                </c:pt>
                <c:pt idx="129">
                  <c:v>10</c:v>
                </c:pt>
                <c:pt idx="130">
                  <c:v>10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9-278D-4ECF-BD11-02A0DC1EF41F}"/>
            </c:ext>
          </c:extLst>
        </c:ser>
        <c:ser>
          <c:idx val="74"/>
          <c:order val="74"/>
          <c:tx>
            <c:strRef>
              <c:f>'OWTP-FWPS_HODA'!$EZ$3</c:f>
              <c:strCache>
                <c:ptCount val="1"/>
                <c:pt idx="0">
                  <c:v>99.8</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'OWTP-FWPS_HODA'!$EZ$4:$EZ$154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5</c:v>
                </c:pt>
                <c:pt idx="62">
                  <c:v>5</c:v>
                </c:pt>
                <c:pt idx="63">
                  <c:v>5</c:v>
                </c:pt>
                <c:pt idx="64">
                  <c:v>8</c:v>
                </c:pt>
                <c:pt idx="65">
                  <c:v>0</c:v>
                </c:pt>
                <c:pt idx="66">
                  <c:v>14</c:v>
                </c:pt>
                <c:pt idx="67">
                  <c:v>1</c:v>
                </c:pt>
                <c:pt idx="68">
                  <c:v>0</c:v>
                </c:pt>
                <c:pt idx="69">
                  <c:v>0</c:v>
                </c:pt>
                <c:pt idx="70">
                  <c:v>0</c:v>
                </c:pt>
                <c:pt idx="71">
                  <c:v>1</c:v>
                </c:pt>
                <c:pt idx="72">
                  <c:v>0</c:v>
                </c:pt>
                <c:pt idx="73">
                  <c:v>0</c:v>
                </c:pt>
                <c:pt idx="74">
                  <c:v>0</c:v>
                </c:pt>
                <c:pt idx="75">
                  <c:v>0</c:v>
                </c:pt>
                <c:pt idx="76">
                  <c:v>0</c:v>
                </c:pt>
                <c:pt idx="77">
                  <c:v>0</c:v>
                </c:pt>
                <c:pt idx="78">
                  <c:v>0</c:v>
                </c:pt>
                <c:pt idx="79">
                  <c:v>0</c:v>
                </c:pt>
                <c:pt idx="80">
                  <c:v>0</c:v>
                </c:pt>
                <c:pt idx="81">
                  <c:v>1</c:v>
                </c:pt>
                <c:pt idx="82">
                  <c:v>2</c:v>
                </c:pt>
                <c:pt idx="83">
                  <c:v>1</c:v>
                </c:pt>
                <c:pt idx="84">
                  <c:v>2</c:v>
                </c:pt>
                <c:pt idx="85">
                  <c:v>6</c:v>
                </c:pt>
                <c:pt idx="86">
                  <c:v>4</c:v>
                </c:pt>
                <c:pt idx="87">
                  <c:v>3</c:v>
                </c:pt>
                <c:pt idx="88">
                  <c:v>2</c:v>
                </c:pt>
                <c:pt idx="89">
                  <c:v>2</c:v>
                </c:pt>
                <c:pt idx="90">
                  <c:v>0</c:v>
                </c:pt>
                <c:pt idx="91">
                  <c:v>0</c:v>
                </c:pt>
                <c:pt idx="92">
                  <c:v>0</c:v>
                </c:pt>
                <c:pt idx="93">
                  <c:v>0</c:v>
                </c:pt>
                <c:pt idx="94">
                  <c:v>0</c:v>
                </c:pt>
                <c:pt idx="95">
                  <c:v>6</c:v>
                </c:pt>
                <c:pt idx="96">
                  <c:v>3</c:v>
                </c:pt>
                <c:pt idx="97">
                  <c:v>9</c:v>
                </c:pt>
                <c:pt idx="98">
                  <c:v>15</c:v>
                </c:pt>
                <c:pt idx="99">
                  <c:v>36</c:v>
                </c:pt>
                <c:pt idx="100">
                  <c:v>12</c:v>
                </c:pt>
                <c:pt idx="101">
                  <c:v>3</c:v>
                </c:pt>
                <c:pt idx="102">
                  <c:v>0</c:v>
                </c:pt>
                <c:pt idx="103">
                  <c:v>1</c:v>
                </c:pt>
                <c:pt idx="104">
                  <c:v>0</c:v>
                </c:pt>
                <c:pt idx="105">
                  <c:v>12</c:v>
                </c:pt>
                <c:pt idx="106">
                  <c:v>6</c:v>
                </c:pt>
                <c:pt idx="107">
                  <c:v>0</c:v>
                </c:pt>
                <c:pt idx="108">
                  <c:v>3</c:v>
                </c:pt>
                <c:pt idx="109">
                  <c:v>3</c:v>
                </c:pt>
                <c:pt idx="110">
                  <c:v>2</c:v>
                </c:pt>
                <c:pt idx="111">
                  <c:v>0</c:v>
                </c:pt>
                <c:pt idx="112">
                  <c:v>0</c:v>
                </c:pt>
                <c:pt idx="113">
                  <c:v>0</c:v>
                </c:pt>
                <c:pt idx="114">
                  <c:v>0</c:v>
                </c:pt>
                <c:pt idx="115">
                  <c:v>0</c:v>
                </c:pt>
                <c:pt idx="116">
                  <c:v>0</c:v>
                </c:pt>
                <c:pt idx="117">
                  <c:v>5</c:v>
                </c:pt>
                <c:pt idx="118">
                  <c:v>16</c:v>
                </c:pt>
                <c:pt idx="119">
                  <c:v>11</c:v>
                </c:pt>
                <c:pt idx="120">
                  <c:v>6</c:v>
                </c:pt>
                <c:pt idx="121">
                  <c:v>4</c:v>
                </c:pt>
                <c:pt idx="122">
                  <c:v>10</c:v>
                </c:pt>
                <c:pt idx="123">
                  <c:v>22</c:v>
                </c:pt>
                <c:pt idx="124">
                  <c:v>5</c:v>
                </c:pt>
                <c:pt idx="125">
                  <c:v>2</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A-278D-4ECF-BD11-02A0DC1EF41F}"/>
            </c:ext>
          </c:extLst>
        </c:ser>
        <c:ser>
          <c:idx val="75"/>
          <c:order val="75"/>
          <c:tx>
            <c:strRef>
              <c:f>'OWTP-FWPS_HODA'!$FA$3</c:f>
              <c:strCache>
                <c:ptCount val="1"/>
                <c:pt idx="0">
                  <c:v>100</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'OWTP-FWPS_HODA'!$FA$4:$FA$154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0</c:v>
                </c:pt>
                <c:pt idx="51">
                  <c:v>0</c:v>
                </c:pt>
                <c:pt idx="52">
                  <c:v>0</c:v>
                </c:pt>
                <c:pt idx="53">
                  <c:v>0</c:v>
                </c:pt>
                <c:pt idx="54">
                  <c:v>0</c:v>
                </c:pt>
                <c:pt idx="55">
                  <c:v>0</c:v>
                </c:pt>
                <c:pt idx="56">
                  <c:v>0</c:v>
                </c:pt>
                <c:pt idx="57">
                  <c:v>0</c:v>
                </c:pt>
                <c:pt idx="58">
                  <c:v>0</c:v>
                </c:pt>
                <c:pt idx="59">
                  <c:v>0</c:v>
                </c:pt>
                <c:pt idx="60">
                  <c:v>5</c:v>
                </c:pt>
                <c:pt idx="61">
                  <c:v>7</c:v>
                </c:pt>
                <c:pt idx="62">
                  <c:v>9</c:v>
                </c:pt>
                <c:pt idx="63">
                  <c:v>2</c:v>
                </c:pt>
                <c:pt idx="64">
                  <c:v>1</c:v>
                </c:pt>
                <c:pt idx="65">
                  <c:v>0</c:v>
                </c:pt>
                <c:pt idx="66">
                  <c:v>0</c:v>
                </c:pt>
                <c:pt idx="67">
                  <c:v>1</c:v>
                </c:pt>
                <c:pt idx="68">
                  <c:v>1</c:v>
                </c:pt>
                <c:pt idx="69">
                  <c:v>0</c:v>
                </c:pt>
                <c:pt idx="70">
                  <c:v>1</c:v>
                </c:pt>
                <c:pt idx="71">
                  <c:v>0</c:v>
                </c:pt>
                <c:pt idx="72">
                  <c:v>0</c:v>
                </c:pt>
                <c:pt idx="73">
                  <c:v>0</c:v>
                </c:pt>
                <c:pt idx="74">
                  <c:v>0</c:v>
                </c:pt>
                <c:pt idx="75">
                  <c:v>0</c:v>
                </c:pt>
                <c:pt idx="76">
                  <c:v>0</c:v>
                </c:pt>
                <c:pt idx="77">
                  <c:v>0</c:v>
                </c:pt>
                <c:pt idx="78">
                  <c:v>0</c:v>
                </c:pt>
                <c:pt idx="79">
                  <c:v>0</c:v>
                </c:pt>
                <c:pt idx="80">
                  <c:v>0</c:v>
                </c:pt>
                <c:pt idx="81">
                  <c:v>0</c:v>
                </c:pt>
                <c:pt idx="82">
                  <c:v>11</c:v>
                </c:pt>
                <c:pt idx="83">
                  <c:v>12</c:v>
                </c:pt>
                <c:pt idx="84">
                  <c:v>3</c:v>
                </c:pt>
                <c:pt idx="85">
                  <c:v>0</c:v>
                </c:pt>
                <c:pt idx="86">
                  <c:v>0</c:v>
                </c:pt>
                <c:pt idx="87">
                  <c:v>0</c:v>
                </c:pt>
                <c:pt idx="88">
                  <c:v>5</c:v>
                </c:pt>
                <c:pt idx="89">
                  <c:v>0</c:v>
                </c:pt>
                <c:pt idx="90">
                  <c:v>1</c:v>
                </c:pt>
                <c:pt idx="91">
                  <c:v>0</c:v>
                </c:pt>
                <c:pt idx="92">
                  <c:v>0</c:v>
                </c:pt>
                <c:pt idx="93">
                  <c:v>1</c:v>
                </c:pt>
                <c:pt idx="94">
                  <c:v>3</c:v>
                </c:pt>
                <c:pt idx="95">
                  <c:v>2</c:v>
                </c:pt>
                <c:pt idx="96">
                  <c:v>4</c:v>
                </c:pt>
                <c:pt idx="97">
                  <c:v>1</c:v>
                </c:pt>
                <c:pt idx="98">
                  <c:v>1</c:v>
                </c:pt>
                <c:pt idx="99">
                  <c:v>5</c:v>
                </c:pt>
                <c:pt idx="100">
                  <c:v>29</c:v>
                </c:pt>
                <c:pt idx="101">
                  <c:v>20</c:v>
                </c:pt>
                <c:pt idx="102">
                  <c:v>9</c:v>
                </c:pt>
                <c:pt idx="103">
                  <c:v>11</c:v>
                </c:pt>
                <c:pt idx="104">
                  <c:v>8</c:v>
                </c:pt>
                <c:pt idx="105">
                  <c:v>13</c:v>
                </c:pt>
                <c:pt idx="106">
                  <c:v>17</c:v>
                </c:pt>
                <c:pt idx="107">
                  <c:v>6</c:v>
                </c:pt>
                <c:pt idx="108">
                  <c:v>0</c:v>
                </c:pt>
                <c:pt idx="109">
                  <c:v>1</c:v>
                </c:pt>
                <c:pt idx="110">
                  <c:v>3</c:v>
                </c:pt>
                <c:pt idx="111">
                  <c:v>2</c:v>
                </c:pt>
                <c:pt idx="112">
                  <c:v>0</c:v>
                </c:pt>
                <c:pt idx="113">
                  <c:v>0</c:v>
                </c:pt>
                <c:pt idx="114">
                  <c:v>0</c:v>
                </c:pt>
                <c:pt idx="115">
                  <c:v>0</c:v>
                </c:pt>
                <c:pt idx="116">
                  <c:v>0</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B-278D-4ECF-BD11-02A0DC1EF41F}"/>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916980136"/>
        <c:axId val="916987352"/>
        <c:axId val="1203447560"/>
      </c:surface3DChart>
      <c:catAx>
        <c:axId val="9169801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Flow (L/s)</a:t>
                </a:r>
              </a:p>
            </c:rich>
          </c:tx>
          <c:layout>
            <c:manualLayout>
              <c:xMode val="edge"/>
              <c:yMode val="edge"/>
              <c:x val="0.31404790807669264"/>
              <c:y val="0.8637558692422289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auto val="1"/>
        <c:lblAlgn val="ctr"/>
        <c:lblOffset val="100"/>
        <c:tickLblSkip val="10"/>
        <c:tickMarkSkip val="2"/>
        <c:noMultiLvlLbl val="0"/>
      </c:catAx>
      <c:valAx>
        <c:axId val="916987352"/>
        <c:scaling>
          <c:orientation val="minMax"/>
        </c:scaling>
        <c:delete val="0"/>
        <c:axPos val="l"/>
        <c:majorGridlines>
          <c:spPr>
            <a:ln w="6350" cap="flat" cmpd="sng" algn="ctr">
              <a:solidFill>
                <a:schemeClr val="tx2"/>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 Duration (hrs)</a:t>
                </a:r>
              </a:p>
            </c:rich>
          </c:tx>
          <c:layout>
            <c:manualLayout>
              <c:xMode val="edge"/>
              <c:yMode val="edge"/>
              <c:x val="5.5049497507349082E-2"/>
              <c:y val="0.3529161823113192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0136"/>
        <c:crosses val="autoZero"/>
        <c:crossBetween val="midCat"/>
        <c:majorUnit val="200"/>
      </c:valAx>
      <c:serAx>
        <c:axId val="120344756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Head (m)</a:t>
                </a:r>
              </a:p>
            </c:rich>
          </c:tx>
          <c:layout>
            <c:manualLayout>
              <c:xMode val="edge"/>
              <c:yMode val="edge"/>
              <c:x val="0.84927886805281394"/>
              <c:y val="0.79115829017224337"/>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42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tickLblSkip val="2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NZ" sz="2000"/>
              <a:t>RWPS Power Efficiency and Duration vs Flow</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874015748031494E-2"/>
          <c:y val="0.16008789598974546"/>
          <c:w val="0.85885097696121315"/>
          <c:h val="0.65413597718889793"/>
        </c:manualLayout>
      </c:layout>
      <c:areaChart>
        <c:grouping val="standard"/>
        <c:varyColors val="0"/>
        <c:ser>
          <c:idx val="1"/>
          <c:order val="2"/>
          <c:tx>
            <c:strRef>
              <c:f>'Energy Performance'!$Z$3</c:f>
              <c:strCache>
                <c:ptCount val="1"/>
                <c:pt idx="0">
                  <c:v>Duration</c:v>
                </c:pt>
              </c:strCache>
            </c:strRef>
          </c:tx>
          <c:spPr>
            <a:solidFill>
              <a:schemeClr val="accent2"/>
            </a:solidFill>
            <a:ln>
              <a:noFill/>
            </a:ln>
            <a:effectLst/>
          </c:spP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Performance'!$Z$4:$Z$42</c:f>
              <c:numCache>
                <c:formatCode>General</c:formatCode>
                <c:ptCount val="39"/>
                <c:pt idx="0">
                  <c:v>0.18333199999999999</c:v>
                </c:pt>
                <c:pt idx="1">
                  <c:v>0.116665</c:v>
                </c:pt>
                <c:pt idx="2">
                  <c:v>0.36666599999999999</c:v>
                </c:pt>
                <c:pt idx="3">
                  <c:v>24.966662000000003</c:v>
                </c:pt>
                <c:pt idx="4">
                  <c:v>110.84999200000001</c:v>
                </c:pt>
                <c:pt idx="5">
                  <c:v>107.64999</c:v>
                </c:pt>
                <c:pt idx="6">
                  <c:v>52.616661000000001</c:v>
                </c:pt>
                <c:pt idx="7">
                  <c:v>116.16665599999999</c:v>
                </c:pt>
                <c:pt idx="8">
                  <c:v>115.99999199999998</c:v>
                </c:pt>
                <c:pt idx="9">
                  <c:v>130.88332200000002</c:v>
                </c:pt>
                <c:pt idx="10">
                  <c:v>125.533317</c:v>
                </c:pt>
                <c:pt idx="11">
                  <c:v>88.483322999999999</c:v>
                </c:pt>
                <c:pt idx="12">
                  <c:v>117.81665400000001</c:v>
                </c:pt>
                <c:pt idx="13">
                  <c:v>111.28332400000001</c:v>
                </c:pt>
                <c:pt idx="14">
                  <c:v>159.66665500000002</c:v>
                </c:pt>
                <c:pt idx="15">
                  <c:v>507.16665299999994</c:v>
                </c:pt>
                <c:pt idx="16">
                  <c:v>136.099988</c:v>
                </c:pt>
                <c:pt idx="17">
                  <c:v>108.99999000000001</c:v>
                </c:pt>
                <c:pt idx="18">
                  <c:v>65.699988000000005</c:v>
                </c:pt>
                <c:pt idx="19">
                  <c:v>313.09999000000005</c:v>
                </c:pt>
                <c:pt idx="20">
                  <c:v>443.5499860000001</c:v>
                </c:pt>
                <c:pt idx="21">
                  <c:v>114.99999099999999</c:v>
                </c:pt>
                <c:pt idx="22">
                  <c:v>85.983324999999994</c:v>
                </c:pt>
                <c:pt idx="23">
                  <c:v>198.13331900000003</c:v>
                </c:pt>
                <c:pt idx="24">
                  <c:v>105.09998699999998</c:v>
                </c:pt>
                <c:pt idx="25">
                  <c:v>58.016660999999999</c:v>
                </c:pt>
                <c:pt idx="26">
                  <c:v>114.74999299999999</c:v>
                </c:pt>
                <c:pt idx="27">
                  <c:v>89.083326999999997</c:v>
                </c:pt>
                <c:pt idx="28">
                  <c:v>175.89999299999997</c:v>
                </c:pt>
                <c:pt idx="29">
                  <c:v>163.89999499999999</c:v>
                </c:pt>
                <c:pt idx="30">
                  <c:v>492.04999299999992</c:v>
                </c:pt>
                <c:pt idx="31">
                  <c:v>652.44999000000007</c:v>
                </c:pt>
                <c:pt idx="32">
                  <c:v>357.01665900000006</c:v>
                </c:pt>
                <c:pt idx="33">
                  <c:v>367.633329</c:v>
                </c:pt>
                <c:pt idx="34">
                  <c:v>434.09999199999999</c:v>
                </c:pt>
                <c:pt idx="35">
                  <c:v>619.96665799999994</c:v>
                </c:pt>
                <c:pt idx="36">
                  <c:v>1168.4999929999999</c:v>
                </c:pt>
                <c:pt idx="37">
                  <c:v>1194.0999959999999</c:v>
                </c:pt>
                <c:pt idx="38">
                  <c:v>14.483331000000003</c:v>
                </c:pt>
              </c:numCache>
            </c:numRef>
          </c:val>
          <c:extLst>
            <c:ext xmlns:c16="http://schemas.microsoft.com/office/drawing/2014/chart" uri="{C3380CC4-5D6E-409C-BE32-E72D297353CC}">
              <c16:uniqueId val="{00000000-D5AA-4518-924C-066C3DB6F43A}"/>
            </c:ext>
          </c:extLst>
        </c:ser>
        <c:dLbls>
          <c:showLegendKey val="0"/>
          <c:showVal val="0"/>
          <c:showCatName val="0"/>
          <c:showSerName val="0"/>
          <c:showPercent val="0"/>
          <c:showBubbleSize val="0"/>
        </c:dLbls>
        <c:axId val="1076839472"/>
        <c:axId val="1076848656"/>
      </c:areaChart>
      <c:lineChart>
        <c:grouping val="standard"/>
        <c:varyColors val="0"/>
        <c:ser>
          <c:idx val="0"/>
          <c:order val="0"/>
          <c:tx>
            <c:strRef>
              <c:f>'Energy Performance'!$Y$3</c:f>
              <c:strCache>
                <c:ptCount val="1"/>
                <c:pt idx="0">
                  <c:v>Ave Eff</c:v>
                </c:pt>
              </c:strCache>
            </c:strRef>
          </c:tx>
          <c:spPr>
            <a:ln w="28575" cap="rnd">
              <a:solidFill>
                <a:schemeClr val="accent1"/>
              </a:solidFill>
              <a:round/>
            </a:ln>
            <a:effectLst/>
          </c:spPr>
          <c:marker>
            <c:symbol val="none"/>
          </c:marke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Performance'!$Y$4:$Y$42</c:f>
              <c:numCache>
                <c:formatCode>General</c:formatCode>
                <c:ptCount val="39"/>
                <c:pt idx="0">
                  <c:v>243.61763966643073</c:v>
                </c:pt>
                <c:pt idx="1">
                  <c:v>215.95194045209306</c:v>
                </c:pt>
                <c:pt idx="2">
                  <c:v>203.13748738985367</c:v>
                </c:pt>
                <c:pt idx="3">
                  <c:v>200</c:v>
                </c:pt>
                <c:pt idx="4">
                  <c:v>198.48958934296982</c:v>
                </c:pt>
                <c:pt idx="5">
                  <c:v>166.95357565945733</c:v>
                </c:pt>
                <c:pt idx="6">
                  <c:v>173.67561149142682</c:v>
                </c:pt>
                <c:pt idx="7">
                  <c:v>218.96196795213072</c:v>
                </c:pt>
                <c:pt idx="8">
                  <c:v>183.16248597269603</c:v>
                </c:pt>
                <c:pt idx="9">
                  <c:v>177.24049108721559</c:v>
                </c:pt>
                <c:pt idx="10">
                  <c:v>172.4352872173252</c:v>
                </c:pt>
                <c:pt idx="11">
                  <c:v>171.7007713568523</c:v>
                </c:pt>
                <c:pt idx="12">
                  <c:v>185.0475355175389</c:v>
                </c:pt>
                <c:pt idx="13">
                  <c:v>167.40493392494395</c:v>
                </c:pt>
                <c:pt idx="14">
                  <c:v>167.37318449365279</c:v>
                </c:pt>
                <c:pt idx="15">
                  <c:v>159.7862062226655</c:v>
                </c:pt>
                <c:pt idx="16">
                  <c:v>150.4222736448672</c:v>
                </c:pt>
                <c:pt idx="17">
                  <c:v>150.66833549134466</c:v>
                </c:pt>
                <c:pt idx="18">
                  <c:v>162.39781669690478</c:v>
                </c:pt>
                <c:pt idx="19">
                  <c:v>163.34812056881094</c:v>
                </c:pt>
                <c:pt idx="20">
                  <c:v>157.41679805367951</c:v>
                </c:pt>
                <c:pt idx="21">
                  <c:v>157.05935132808457</c:v>
                </c:pt>
                <c:pt idx="22">
                  <c:v>157.1319257771388</c:v>
                </c:pt>
                <c:pt idx="23">
                  <c:v>160.36785480981015</c:v>
                </c:pt>
                <c:pt idx="24">
                  <c:v>160.60844361737622</c:v>
                </c:pt>
                <c:pt idx="25">
                  <c:v>164.48857152947713</c:v>
                </c:pt>
                <c:pt idx="26">
                  <c:v>162.0263500987102</c:v>
                </c:pt>
                <c:pt idx="27">
                  <c:v>161.92245205595222</c:v>
                </c:pt>
                <c:pt idx="28">
                  <c:v>163.95505589952708</c:v>
                </c:pt>
                <c:pt idx="29">
                  <c:v>164.08316260809389</c:v>
                </c:pt>
                <c:pt idx="30">
                  <c:v>165.15910313398277</c:v>
                </c:pt>
                <c:pt idx="31">
                  <c:v>161.5503108263687</c:v>
                </c:pt>
                <c:pt idx="32">
                  <c:v>162.35734806921491</c:v>
                </c:pt>
                <c:pt idx="33">
                  <c:v>164.64655256806705</c:v>
                </c:pt>
                <c:pt idx="34">
                  <c:v>164.46481830016344</c:v>
                </c:pt>
                <c:pt idx="35">
                  <c:v>164.04051192568431</c:v>
                </c:pt>
                <c:pt idx="36">
                  <c:v>163.39764891200014</c:v>
                </c:pt>
                <c:pt idx="37">
                  <c:v>163.0435147238471</c:v>
                </c:pt>
                <c:pt idx="38">
                  <c:v>160.56889037446575</c:v>
                </c:pt>
              </c:numCache>
            </c:numRef>
          </c:val>
          <c:smooth val="0"/>
          <c:extLst>
            <c:ext xmlns:c16="http://schemas.microsoft.com/office/drawing/2014/chart" uri="{C3380CC4-5D6E-409C-BE32-E72D297353CC}">
              <c16:uniqueId val="{00000001-D5AA-4518-924C-066C3DB6F43A}"/>
            </c:ext>
          </c:extLst>
        </c:ser>
        <c:ser>
          <c:idx val="2"/>
          <c:order val="1"/>
          <c:tx>
            <c:strRef>
              <c:f>'Energy Performance'!$X$3</c:f>
              <c:strCache>
                <c:ptCount val="1"/>
                <c:pt idx="0">
                  <c:v>Opt Eff</c:v>
                </c:pt>
              </c:strCache>
            </c:strRef>
          </c:tx>
          <c:spPr>
            <a:ln w="28575" cap="rnd">
              <a:solidFill>
                <a:schemeClr val="accent3"/>
              </a:solidFill>
              <a:round/>
            </a:ln>
            <a:effectLst/>
          </c:spPr>
          <c:marker>
            <c:symbol val="none"/>
          </c:marke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Performance'!$X$4:$X$42</c:f>
              <c:numCache>
                <c:formatCode>General</c:formatCode>
                <c:ptCount val="39"/>
                <c:pt idx="0">
                  <c:v>243.33367727370492</c:v>
                </c:pt>
                <c:pt idx="1">
                  <c:v>217.39928523699442</c:v>
                </c:pt>
                <c:pt idx="2">
                  <c:v>203.96024258931479</c:v>
                </c:pt>
                <c:pt idx="3">
                  <c:v>185.71598762164882</c:v>
                </c:pt>
                <c:pt idx="4">
                  <c:v>177.66793449805249</c:v>
                </c:pt>
                <c:pt idx="5">
                  <c:v>167.61612297546691</c:v>
                </c:pt>
                <c:pt idx="6">
                  <c:v>160.41272464099626</c:v>
                </c:pt>
                <c:pt idx="7">
                  <c:v>156.8992351756963</c:v>
                </c:pt>
                <c:pt idx="8">
                  <c:v>150.07723549917475</c:v>
                </c:pt>
                <c:pt idx="9">
                  <c:v>144.98640359521286</c:v>
                </c:pt>
                <c:pt idx="10">
                  <c:v>138.98566433164586</c:v>
                </c:pt>
                <c:pt idx="11">
                  <c:v>167.6062895176313</c:v>
                </c:pt>
                <c:pt idx="12">
                  <c:v>164.31152066898593</c:v>
                </c:pt>
                <c:pt idx="13">
                  <c:v>161.25037396206653</c:v>
                </c:pt>
                <c:pt idx="14">
                  <c:v>157.63090067555422</c:v>
                </c:pt>
                <c:pt idx="15">
                  <c:v>153.60055629375341</c:v>
                </c:pt>
                <c:pt idx="16">
                  <c:v>149.52052231442937</c:v>
                </c:pt>
                <c:pt idx="17">
                  <c:v>143.28755673589208</c:v>
                </c:pt>
                <c:pt idx="18">
                  <c:v>141.93839882384947</c:v>
                </c:pt>
                <c:pt idx="19">
                  <c:v>138.90861172070103</c:v>
                </c:pt>
                <c:pt idx="20">
                  <c:v>139.09016139940354</c:v>
                </c:pt>
                <c:pt idx="21">
                  <c:v>142.57989602871041</c:v>
                </c:pt>
                <c:pt idx="22">
                  <c:v>156.20386310532564</c:v>
                </c:pt>
                <c:pt idx="23">
                  <c:v>152.81721706838081</c:v>
                </c:pt>
                <c:pt idx="24">
                  <c:v>151.33118753537011</c:v>
                </c:pt>
                <c:pt idx="25">
                  <c:v>149.54785422015729</c:v>
                </c:pt>
                <c:pt idx="26">
                  <c:v>144.52305635354878</c:v>
                </c:pt>
                <c:pt idx="27">
                  <c:v>142.44595221459372</c:v>
                </c:pt>
                <c:pt idx="28">
                  <c:v>145.95295610698025</c:v>
                </c:pt>
                <c:pt idx="29">
                  <c:v>159.57687628469264</c:v>
                </c:pt>
                <c:pt idx="30">
                  <c:v>157.43704584298482</c:v>
                </c:pt>
                <c:pt idx="31">
                  <c:v>156.20882392127794</c:v>
                </c:pt>
                <c:pt idx="32">
                  <c:v>153.0225492176541</c:v>
                </c:pt>
                <c:pt idx="33">
                  <c:v>153.67262809211121</c:v>
                </c:pt>
                <c:pt idx="34">
                  <c:v>152.34587778403559</c:v>
                </c:pt>
                <c:pt idx="35">
                  <c:v>151.12877380796638</c:v>
                </c:pt>
                <c:pt idx="36">
                  <c:v>134.90461696532319</c:v>
                </c:pt>
                <c:pt idx="37">
                  <c:v>143.38532082286383</c:v>
                </c:pt>
                <c:pt idx="38">
                  <c:v>137.00255577181591</c:v>
                </c:pt>
              </c:numCache>
            </c:numRef>
          </c:val>
          <c:smooth val="0"/>
          <c:extLst>
            <c:ext xmlns:c16="http://schemas.microsoft.com/office/drawing/2014/chart" uri="{C3380CC4-5D6E-409C-BE32-E72D297353CC}">
              <c16:uniqueId val="{00000002-D5AA-4518-924C-066C3DB6F43A}"/>
            </c:ext>
          </c:extLst>
        </c:ser>
        <c:dLbls>
          <c:showLegendKey val="0"/>
          <c:showVal val="0"/>
          <c:showCatName val="0"/>
          <c:showSerName val="0"/>
          <c:showPercent val="0"/>
          <c:showBubbleSize val="0"/>
        </c:dLbls>
        <c:marker val="1"/>
        <c:smooth val="0"/>
        <c:axId val="1903907208"/>
        <c:axId val="1903902288"/>
      </c:lineChart>
      <c:catAx>
        <c:axId val="190390720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NZ" sz="1200"/>
                  <a:t>FLOW (L/S)</a:t>
                </a:r>
              </a:p>
            </c:rich>
          </c:tx>
          <c:layout>
            <c:manualLayout>
              <c:xMode val="edge"/>
              <c:yMode val="edge"/>
              <c:x val="0.46090618302341835"/>
              <c:y val="0.929244983911894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03902288"/>
        <c:crosses val="autoZero"/>
        <c:auto val="1"/>
        <c:lblAlgn val="ctr"/>
        <c:lblOffset val="100"/>
        <c:noMultiLvlLbl val="1"/>
      </c:catAx>
      <c:valAx>
        <c:axId val="1903902288"/>
        <c:scaling>
          <c:orientation val="minMax"/>
          <c:max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NZ" sz="1200"/>
                  <a:t>POWER EFFICIENCY (KWH/ML)</a:t>
                </a:r>
              </a:p>
            </c:rich>
          </c:tx>
          <c:layout>
            <c:manualLayout>
              <c:xMode val="edge"/>
              <c:yMode val="edge"/>
              <c:x val="3.4755840705097047E-3"/>
              <c:y val="0.2306177309231694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903907208"/>
        <c:crosses val="autoZero"/>
        <c:crossBetween val="between"/>
      </c:valAx>
      <c:valAx>
        <c:axId val="1076848656"/>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NZ" sz="1200"/>
                  <a:t>DURATION (HRS)</a:t>
                </a:r>
              </a:p>
            </c:rich>
          </c:tx>
          <c:layout>
            <c:manualLayout>
              <c:xMode val="edge"/>
              <c:yMode val="edge"/>
              <c:x val="0.97847148736037626"/>
              <c:y val="0.349162424464383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6839472"/>
        <c:crosses val="max"/>
        <c:crossBetween val="between"/>
      </c:valAx>
      <c:catAx>
        <c:axId val="1076839472"/>
        <c:scaling>
          <c:orientation val="minMax"/>
        </c:scaling>
        <c:delete val="1"/>
        <c:axPos val="b"/>
        <c:numFmt formatCode="General" sourceLinked="1"/>
        <c:majorTickMark val="none"/>
        <c:minorTickMark val="none"/>
        <c:tickLblPos val="nextTo"/>
        <c:crossAx val="1076848656"/>
        <c:crosses val="autoZero"/>
        <c:auto val="1"/>
        <c:lblAlgn val="ctr"/>
        <c:lblOffset val="100"/>
        <c:noMultiLvlLbl val="0"/>
      </c:catAx>
      <c:spPr>
        <a:noFill/>
        <a:ln>
          <a:noFill/>
        </a:ln>
        <a:effectLst/>
      </c:spPr>
    </c:plotArea>
    <c:legend>
      <c:legendPos val="t"/>
      <c:layout>
        <c:manualLayout>
          <c:xMode val="edge"/>
          <c:yMode val="edge"/>
          <c:x val="0.37332240877297745"/>
          <c:y val="0.10595359301017604"/>
          <c:w val="0.25335518245404509"/>
          <c:h val="5.287613466921285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104 DO Control Error (mg/L)</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'Error and Valve'!$A$12</c:f>
              <c:strCache>
                <c:ptCount val="1"/>
                <c:pt idx="0">
                  <c:v>104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elete val="1"/>
          </c:dLbls>
          <c:cat>
            <c:strRef>
              <c:f>'Error and Valve'!$B$8:$Z$8</c:f>
              <c:strCache>
                <c:ptCount val="25"/>
                <c:pt idx="0">
                  <c:v>-1.5 -&gt; -1.4</c:v>
                </c:pt>
                <c:pt idx="1">
                  <c:v>-1.4 -&gt; -1.3</c:v>
                </c:pt>
                <c:pt idx="2">
                  <c:v>-1.3 -&gt; -1.2</c:v>
                </c:pt>
                <c:pt idx="3">
                  <c:v>-1.2 -&gt; -1.1</c:v>
                </c:pt>
                <c:pt idx="4">
                  <c:v>-1.1 -&gt; -1</c:v>
                </c:pt>
                <c:pt idx="5">
                  <c:v>-1 -&gt; -0.9</c:v>
                </c:pt>
                <c:pt idx="6">
                  <c:v>-0.9 -&gt; -0.8</c:v>
                </c:pt>
                <c:pt idx="7">
                  <c:v>-0.8 -&gt; -0.7</c:v>
                </c:pt>
                <c:pt idx="8">
                  <c:v>-0.7 -&gt; -0.6</c:v>
                </c:pt>
                <c:pt idx="9">
                  <c:v>-0.6 -&gt; -0.5</c:v>
                </c:pt>
                <c:pt idx="10">
                  <c:v>-0.5 -&gt; -0.4</c:v>
                </c:pt>
                <c:pt idx="11">
                  <c:v>-0.4 -&gt; -0.3</c:v>
                </c:pt>
                <c:pt idx="12">
                  <c:v>-0.3 -&gt; -0.2</c:v>
                </c:pt>
                <c:pt idx="13">
                  <c:v>-0.2 -&gt; -0.1</c:v>
                </c:pt>
                <c:pt idx="14">
                  <c:v>-0.1 -&gt; 0</c:v>
                </c:pt>
                <c:pt idx="15">
                  <c:v>0 -&gt; 0.1</c:v>
                </c:pt>
                <c:pt idx="16">
                  <c:v>0.1 -&gt; 0.2</c:v>
                </c:pt>
                <c:pt idx="17">
                  <c:v>0.2 -&gt; 0.3</c:v>
                </c:pt>
                <c:pt idx="18">
                  <c:v>0.3 -&gt; 0.4</c:v>
                </c:pt>
                <c:pt idx="19">
                  <c:v>0.4 -&gt; 0.5</c:v>
                </c:pt>
                <c:pt idx="20">
                  <c:v>0.5 -&gt; 0.6</c:v>
                </c:pt>
                <c:pt idx="21">
                  <c:v>0.6 -&gt; 0.7</c:v>
                </c:pt>
                <c:pt idx="22">
                  <c:v>0.7 -&gt; 0.8</c:v>
                </c:pt>
                <c:pt idx="23">
                  <c:v>0.8 -&gt; 0.9</c:v>
                </c:pt>
                <c:pt idx="24">
                  <c:v>0.9 -&gt; 1</c:v>
                </c:pt>
              </c:strCache>
            </c:strRef>
          </c:cat>
          <c:val>
            <c:numRef>
              <c:f>'Error and Valve'!$B$12:$Z$12</c:f>
              <c:numCache>
                <c:formatCode>General</c:formatCode>
                <c:ptCount val="25"/>
                <c:pt idx="0">
                  <c:v>1.1416666</c:v>
                </c:pt>
                <c:pt idx="1">
                  <c:v>0.6666666</c:v>
                </c:pt>
                <c:pt idx="2">
                  <c:v>1.0444443999999999</c:v>
                </c:pt>
                <c:pt idx="3">
                  <c:v>5.2388887999999998</c:v>
                </c:pt>
                <c:pt idx="4">
                  <c:v>11.4861111</c:v>
                </c:pt>
                <c:pt idx="5">
                  <c:v>15.619444400000001</c:v>
                </c:pt>
                <c:pt idx="6">
                  <c:v>17.9583333</c:v>
                </c:pt>
                <c:pt idx="7">
                  <c:v>30.338888799999999</c:v>
                </c:pt>
                <c:pt idx="8">
                  <c:v>50.980555500000001</c:v>
                </c:pt>
                <c:pt idx="9">
                  <c:v>70.430555499999997</c:v>
                </c:pt>
                <c:pt idx="10">
                  <c:v>138.69444440000001</c:v>
                </c:pt>
                <c:pt idx="11">
                  <c:v>204.88888879999999</c:v>
                </c:pt>
                <c:pt idx="12">
                  <c:v>399</c:v>
                </c:pt>
                <c:pt idx="13">
                  <c:v>642.83611110000004</c:v>
                </c:pt>
                <c:pt idx="14">
                  <c:v>747.66666659999999</c:v>
                </c:pt>
                <c:pt idx="15">
                  <c:v>685.65833329999998</c:v>
                </c:pt>
                <c:pt idx="16">
                  <c:v>531.44722220000006</c:v>
                </c:pt>
                <c:pt idx="17">
                  <c:v>329.375</c:v>
                </c:pt>
                <c:pt idx="18">
                  <c:v>190.36388880000001</c:v>
                </c:pt>
                <c:pt idx="19">
                  <c:v>128.7333333</c:v>
                </c:pt>
                <c:pt idx="20">
                  <c:v>87.247222199999996</c:v>
                </c:pt>
                <c:pt idx="21">
                  <c:v>65.458333300000007</c:v>
                </c:pt>
                <c:pt idx="22">
                  <c:v>54.158333300000002</c:v>
                </c:pt>
                <c:pt idx="23">
                  <c:v>48.936111099999998</c:v>
                </c:pt>
                <c:pt idx="24">
                  <c:v>48.575000000000003</c:v>
                </c:pt>
              </c:numCache>
            </c:numRef>
          </c:val>
          <c:extLst>
            <c:ext xmlns:c16="http://schemas.microsoft.com/office/drawing/2014/chart" uri="{C3380CC4-5D6E-409C-BE32-E72D297353CC}">
              <c16:uniqueId val="{00000000-3756-4697-A459-89995C8A178C}"/>
            </c:ext>
          </c:extLst>
        </c:ser>
        <c:dLbls>
          <c:dLblPos val="outEnd"/>
          <c:showLegendKey val="0"/>
          <c:showVal val="1"/>
          <c:showCatName val="0"/>
          <c:showSerName val="0"/>
          <c:showPercent val="0"/>
          <c:showBubbleSize val="0"/>
        </c:dLbls>
        <c:gapWidth val="100"/>
        <c:overlap val="-24"/>
        <c:axId val="679123368"/>
        <c:axId val="679121728"/>
      </c:barChart>
      <c:catAx>
        <c:axId val="6791233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679121728"/>
        <c:crosses val="autoZero"/>
        <c:auto val="1"/>
        <c:lblAlgn val="ctr"/>
        <c:lblOffset val="100"/>
        <c:noMultiLvlLbl val="0"/>
      </c:catAx>
      <c:valAx>
        <c:axId val="6791217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r>
                  <a:rPr lang="en-NZ" sz="1200"/>
                  <a:t>DURATION (HRS)</a:t>
                </a:r>
              </a:p>
            </c:rich>
          </c:tx>
          <c:layout>
            <c:manualLayout>
              <c:xMode val="edge"/>
              <c:yMode val="edge"/>
              <c:x val="1.2927916666666667E-2"/>
              <c:y val="0.2955926943103886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79123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104 Valve Position (% Open)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'Error and Valve'!$A$12</c:f>
              <c:strCache>
                <c:ptCount val="1"/>
                <c:pt idx="0">
                  <c:v>104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'Error and Valve'!$AA$8:$AJ$8</c:f>
              <c:strCache>
                <c:ptCount val="10"/>
                <c:pt idx="0">
                  <c:v>0-10</c:v>
                </c:pt>
                <c:pt idx="1">
                  <c:v>10-20</c:v>
                </c:pt>
                <c:pt idx="2">
                  <c:v>20-30</c:v>
                </c:pt>
                <c:pt idx="3">
                  <c:v>30-40</c:v>
                </c:pt>
                <c:pt idx="4">
                  <c:v>40-50</c:v>
                </c:pt>
                <c:pt idx="5">
                  <c:v>50-60</c:v>
                </c:pt>
                <c:pt idx="6">
                  <c:v>60-70</c:v>
                </c:pt>
                <c:pt idx="7">
                  <c:v>70-80</c:v>
                </c:pt>
                <c:pt idx="8">
                  <c:v>80-90</c:v>
                </c:pt>
                <c:pt idx="9">
                  <c:v>90-100</c:v>
                </c:pt>
              </c:strCache>
            </c:strRef>
          </c:cat>
          <c:val>
            <c:numRef>
              <c:f>'Error and Valve'!$AA$12:$AJ$12</c:f>
              <c:numCache>
                <c:formatCode>General</c:formatCode>
                <c:ptCount val="10"/>
                <c:pt idx="0">
                  <c:v>0</c:v>
                </c:pt>
                <c:pt idx="1">
                  <c:v>0</c:v>
                </c:pt>
                <c:pt idx="2">
                  <c:v>0</c:v>
                </c:pt>
                <c:pt idx="3">
                  <c:v>1240.5638888000001</c:v>
                </c:pt>
                <c:pt idx="4">
                  <c:v>425.36944440000002</c:v>
                </c:pt>
                <c:pt idx="5">
                  <c:v>468.95</c:v>
                </c:pt>
                <c:pt idx="6">
                  <c:v>31.5</c:v>
                </c:pt>
                <c:pt idx="7">
                  <c:v>3.0750000000000002</c:v>
                </c:pt>
                <c:pt idx="8">
                  <c:v>0</c:v>
                </c:pt>
                <c:pt idx="9">
                  <c:v>0</c:v>
                </c:pt>
              </c:numCache>
            </c:numRef>
          </c:val>
          <c:extLst>
            <c:ext xmlns:c16="http://schemas.microsoft.com/office/drawing/2014/chart" uri="{C3380CC4-5D6E-409C-BE32-E72D297353CC}">
              <c16:uniqueId val="{00000000-7F32-4294-A4D1-30AACABA4092}"/>
            </c:ext>
          </c:extLst>
        </c:ser>
        <c:dLbls>
          <c:showLegendKey val="0"/>
          <c:showVal val="0"/>
          <c:showCatName val="0"/>
          <c:showSerName val="0"/>
          <c:showPercent val="0"/>
          <c:showBubbleSize val="0"/>
        </c:dLbls>
        <c:gapWidth val="100"/>
        <c:overlap val="-24"/>
        <c:axId val="671138072"/>
        <c:axId val="671140368"/>
      </c:barChart>
      <c:catAx>
        <c:axId val="6711380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71140368"/>
        <c:crosses val="autoZero"/>
        <c:auto val="1"/>
        <c:lblAlgn val="ctr"/>
        <c:lblOffset val="100"/>
        <c:noMultiLvlLbl val="0"/>
      </c:catAx>
      <c:valAx>
        <c:axId val="6711403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n-NZ" sz="1100"/>
                  <a:t>DURATION</a:t>
                </a:r>
                <a:r>
                  <a:rPr lang="en-NZ" sz="1100" baseline="0"/>
                  <a:t> (HRS)</a:t>
                </a:r>
                <a:endParaRPr lang="en-NZ" sz="1100"/>
              </a:p>
            </c:rich>
          </c:tx>
          <c:layout>
            <c:manualLayout>
              <c:xMode val="edge"/>
              <c:yMode val="edge"/>
              <c:x val="1.8822777777777779E-2"/>
              <c:y val="0.36959018605537208"/>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7113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101 DO Control Error (mg/L)</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'Error and Valve'!$A$9</c:f>
              <c:strCache>
                <c:ptCount val="1"/>
                <c:pt idx="0">
                  <c:v>101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'Error and Valve'!$B$8:$Z$8</c:f>
              <c:strCache>
                <c:ptCount val="25"/>
                <c:pt idx="0">
                  <c:v>-1.5 -&gt; -1.4</c:v>
                </c:pt>
                <c:pt idx="1">
                  <c:v>-1.4 -&gt; -1.3</c:v>
                </c:pt>
                <c:pt idx="2">
                  <c:v>-1.3 -&gt; -1.2</c:v>
                </c:pt>
                <c:pt idx="3">
                  <c:v>-1.2 -&gt; -1.1</c:v>
                </c:pt>
                <c:pt idx="4">
                  <c:v>-1.1 -&gt; -1</c:v>
                </c:pt>
                <c:pt idx="5">
                  <c:v>-1 -&gt; -0.9</c:v>
                </c:pt>
                <c:pt idx="6">
                  <c:v>-0.9 -&gt; -0.8</c:v>
                </c:pt>
                <c:pt idx="7">
                  <c:v>-0.8 -&gt; -0.7</c:v>
                </c:pt>
                <c:pt idx="8">
                  <c:v>-0.7 -&gt; -0.6</c:v>
                </c:pt>
                <c:pt idx="9">
                  <c:v>-0.6 -&gt; -0.5</c:v>
                </c:pt>
                <c:pt idx="10">
                  <c:v>-0.5 -&gt; -0.4</c:v>
                </c:pt>
                <c:pt idx="11">
                  <c:v>-0.4 -&gt; -0.3</c:v>
                </c:pt>
                <c:pt idx="12">
                  <c:v>-0.3 -&gt; -0.2</c:v>
                </c:pt>
                <c:pt idx="13">
                  <c:v>-0.2 -&gt; -0.1</c:v>
                </c:pt>
                <c:pt idx="14">
                  <c:v>-0.1 -&gt; 0</c:v>
                </c:pt>
                <c:pt idx="15">
                  <c:v>0 -&gt; 0.1</c:v>
                </c:pt>
                <c:pt idx="16">
                  <c:v>0.1 -&gt; 0.2</c:v>
                </c:pt>
                <c:pt idx="17">
                  <c:v>0.2 -&gt; 0.3</c:v>
                </c:pt>
                <c:pt idx="18">
                  <c:v>0.3 -&gt; 0.4</c:v>
                </c:pt>
                <c:pt idx="19">
                  <c:v>0.4 -&gt; 0.5</c:v>
                </c:pt>
                <c:pt idx="20">
                  <c:v>0.5 -&gt; 0.6</c:v>
                </c:pt>
                <c:pt idx="21">
                  <c:v>0.6 -&gt; 0.7</c:v>
                </c:pt>
                <c:pt idx="22">
                  <c:v>0.7 -&gt; 0.8</c:v>
                </c:pt>
                <c:pt idx="23">
                  <c:v>0.8 -&gt; 0.9</c:v>
                </c:pt>
                <c:pt idx="24">
                  <c:v>0.9 -&gt; 1</c:v>
                </c:pt>
              </c:strCache>
            </c:strRef>
          </c:cat>
          <c:val>
            <c:numRef>
              <c:f>'Error and Valve'!$B$9:$Z$9</c:f>
              <c:numCache>
                <c:formatCode>General</c:formatCode>
                <c:ptCount val="25"/>
                <c:pt idx="0">
                  <c:v>167.8416666</c:v>
                </c:pt>
                <c:pt idx="1">
                  <c:v>179.8305555</c:v>
                </c:pt>
                <c:pt idx="2">
                  <c:v>167.94444440000001</c:v>
                </c:pt>
                <c:pt idx="3">
                  <c:v>176.10277769999999</c:v>
                </c:pt>
                <c:pt idx="4">
                  <c:v>170.48055550000001</c:v>
                </c:pt>
                <c:pt idx="5">
                  <c:v>174.23055550000001</c:v>
                </c:pt>
                <c:pt idx="6">
                  <c:v>173.6333333</c:v>
                </c:pt>
                <c:pt idx="7">
                  <c:v>185.89722219999999</c:v>
                </c:pt>
                <c:pt idx="8">
                  <c:v>184.39722219999999</c:v>
                </c:pt>
                <c:pt idx="9">
                  <c:v>188.58611110000001</c:v>
                </c:pt>
                <c:pt idx="10">
                  <c:v>207.89722219999999</c:v>
                </c:pt>
                <c:pt idx="11">
                  <c:v>231.4388888</c:v>
                </c:pt>
                <c:pt idx="12">
                  <c:v>282.32499999999999</c:v>
                </c:pt>
                <c:pt idx="13">
                  <c:v>347.23611110000002</c:v>
                </c:pt>
                <c:pt idx="14">
                  <c:v>387.5194444</c:v>
                </c:pt>
                <c:pt idx="15">
                  <c:v>369.58888880000001</c:v>
                </c:pt>
                <c:pt idx="16">
                  <c:v>293.13055550000001</c:v>
                </c:pt>
                <c:pt idx="17">
                  <c:v>212.14722219999999</c:v>
                </c:pt>
                <c:pt idx="18">
                  <c:v>146.58333329999999</c:v>
                </c:pt>
                <c:pt idx="19">
                  <c:v>101.67777769999999</c:v>
                </c:pt>
                <c:pt idx="20">
                  <c:v>70.583333300000007</c:v>
                </c:pt>
                <c:pt idx="21">
                  <c:v>52.391666600000001</c:v>
                </c:pt>
                <c:pt idx="22">
                  <c:v>39.452777699999999</c:v>
                </c:pt>
                <c:pt idx="23">
                  <c:v>26.483333300000002</c:v>
                </c:pt>
                <c:pt idx="24">
                  <c:v>18.941666600000001</c:v>
                </c:pt>
              </c:numCache>
            </c:numRef>
          </c:val>
          <c:extLst>
            <c:ext xmlns:c16="http://schemas.microsoft.com/office/drawing/2014/chart" uri="{C3380CC4-5D6E-409C-BE32-E72D297353CC}">
              <c16:uniqueId val="{00000000-2CFD-4065-9C75-4736ADAE2A2C}"/>
            </c:ext>
          </c:extLst>
        </c:ser>
        <c:dLbls>
          <c:showLegendKey val="0"/>
          <c:showVal val="0"/>
          <c:showCatName val="0"/>
          <c:showSerName val="0"/>
          <c:showPercent val="0"/>
          <c:showBubbleSize val="0"/>
        </c:dLbls>
        <c:gapWidth val="100"/>
        <c:overlap val="-24"/>
        <c:axId val="679123368"/>
        <c:axId val="679121728"/>
      </c:barChart>
      <c:catAx>
        <c:axId val="6791233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2"/>
                </a:solidFill>
                <a:latin typeface="+mn-lt"/>
                <a:ea typeface="+mn-ea"/>
                <a:cs typeface="+mn-cs"/>
              </a:defRPr>
            </a:pPr>
            <a:endParaRPr lang="en-US"/>
          </a:p>
        </c:txPr>
        <c:crossAx val="679121728"/>
        <c:crosses val="autoZero"/>
        <c:auto val="1"/>
        <c:lblAlgn val="ctr"/>
        <c:lblOffset val="100"/>
        <c:noMultiLvlLbl val="0"/>
      </c:catAx>
      <c:valAx>
        <c:axId val="6791217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n-NZ" sz="1100"/>
                  <a:t>DURATION (HRS)</a:t>
                </a:r>
              </a:p>
            </c:rich>
          </c:tx>
          <c:layout>
            <c:manualLayout>
              <c:xMode val="edge"/>
              <c:yMode val="edge"/>
              <c:x val="4.1084722222222208E-3"/>
              <c:y val="0.29559269431038865"/>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79123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101 Valve Position (% Open)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'Error and Valve'!$A$9</c:f>
              <c:strCache>
                <c:ptCount val="1"/>
                <c:pt idx="0">
                  <c:v>101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'Error and Valve'!$AA$8:$AJ$8</c:f>
              <c:strCache>
                <c:ptCount val="10"/>
                <c:pt idx="0">
                  <c:v>0-10</c:v>
                </c:pt>
                <c:pt idx="1">
                  <c:v>10-20</c:v>
                </c:pt>
                <c:pt idx="2">
                  <c:v>20-30</c:v>
                </c:pt>
                <c:pt idx="3">
                  <c:v>30-40</c:v>
                </c:pt>
                <c:pt idx="4">
                  <c:v>40-50</c:v>
                </c:pt>
                <c:pt idx="5">
                  <c:v>50-60</c:v>
                </c:pt>
                <c:pt idx="6">
                  <c:v>60-70</c:v>
                </c:pt>
                <c:pt idx="7">
                  <c:v>70-80</c:v>
                </c:pt>
                <c:pt idx="8">
                  <c:v>80-90</c:v>
                </c:pt>
                <c:pt idx="9">
                  <c:v>90-100</c:v>
                </c:pt>
              </c:strCache>
            </c:strRef>
          </c:cat>
          <c:val>
            <c:numRef>
              <c:f>'Error and Valve'!$AA$9:$AJ$9</c:f>
              <c:numCache>
                <c:formatCode>General</c:formatCode>
                <c:ptCount val="10"/>
                <c:pt idx="0">
                  <c:v>1.66666E-2</c:v>
                </c:pt>
                <c:pt idx="1">
                  <c:v>0</c:v>
                </c:pt>
                <c:pt idx="2">
                  <c:v>478.96111109999998</c:v>
                </c:pt>
                <c:pt idx="3">
                  <c:v>889.07500000000005</c:v>
                </c:pt>
                <c:pt idx="4">
                  <c:v>587.78333329999998</c:v>
                </c:pt>
                <c:pt idx="5">
                  <c:v>2897.6527777000001</c:v>
                </c:pt>
                <c:pt idx="6">
                  <c:v>691.95833330000005</c:v>
                </c:pt>
                <c:pt idx="7">
                  <c:v>20.308333300000001</c:v>
                </c:pt>
                <c:pt idx="8">
                  <c:v>24.627777699999999</c:v>
                </c:pt>
                <c:pt idx="9">
                  <c:v>116.6666666</c:v>
                </c:pt>
              </c:numCache>
            </c:numRef>
          </c:val>
          <c:extLst>
            <c:ext xmlns:c16="http://schemas.microsoft.com/office/drawing/2014/chart" uri="{C3380CC4-5D6E-409C-BE32-E72D297353CC}">
              <c16:uniqueId val="{00000000-C156-42DF-8D12-5623D5765DDA}"/>
            </c:ext>
          </c:extLst>
        </c:ser>
        <c:dLbls>
          <c:showLegendKey val="0"/>
          <c:showVal val="0"/>
          <c:showCatName val="0"/>
          <c:showSerName val="0"/>
          <c:showPercent val="0"/>
          <c:showBubbleSize val="0"/>
        </c:dLbls>
        <c:gapWidth val="100"/>
        <c:overlap val="-24"/>
        <c:axId val="671138072"/>
        <c:axId val="671140368"/>
      </c:barChart>
      <c:catAx>
        <c:axId val="67113807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671140368"/>
        <c:crosses val="autoZero"/>
        <c:auto val="1"/>
        <c:lblAlgn val="ctr"/>
        <c:lblOffset val="100"/>
        <c:noMultiLvlLbl val="0"/>
      </c:catAx>
      <c:valAx>
        <c:axId val="67114036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n-NZ" sz="1100"/>
                  <a:t>DURATION (HRS)</a:t>
                </a:r>
              </a:p>
            </c:rich>
          </c:tx>
          <c:layout>
            <c:manualLayout>
              <c:xMode val="edge"/>
              <c:yMode val="edge"/>
              <c:x val="1.8822777777777779E-2"/>
              <c:y val="0.37224925387350771"/>
            </c:manualLayout>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67113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NZ" sz="2000" b="1" dirty="0"/>
              <a:t>FWPS Pump Performance</a:t>
            </a:r>
          </a:p>
        </c:rich>
      </c:tx>
      <c:layout>
        <c:manualLayout>
          <c:xMode val="edge"/>
          <c:yMode val="edge"/>
          <c:x val="0.38447756389709903"/>
          <c:y val="2.126245847176079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962245460058232E-2"/>
          <c:y val="0.1807723336908468"/>
          <c:w val="0.90483791377929612"/>
          <c:h val="0.60632327935752217"/>
        </c:manualLayout>
      </c:layout>
      <c:lineChart>
        <c:grouping val="standard"/>
        <c:varyColors val="0"/>
        <c:ser>
          <c:idx val="0"/>
          <c:order val="0"/>
          <c:tx>
            <c:v>Pump4_Mth_FPA</c:v>
          </c:tx>
          <c:spPr>
            <a:ln w="25400" cap="rnd">
              <a:noFill/>
              <a:round/>
            </a:ln>
            <a:effectLst/>
          </c:spPr>
          <c:marker>
            <c:symbol val="circle"/>
            <c:size val="5"/>
            <c:spPr>
              <a:solidFill>
                <a:schemeClr val="accent1"/>
              </a:solidFill>
              <a:ln w="9525">
                <a:solidFill>
                  <a:schemeClr val="accent1"/>
                </a:solidFill>
              </a:ln>
              <a:effectLst/>
            </c:spPr>
          </c:marker>
          <c:cat>
            <c:numRef>
              <c:f>StStAnalysis!$A$4:$A$33</c:f>
              <c:numCache>
                <c:formatCode>mmm\-yy</c:formatCode>
                <c:ptCount val="30"/>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numCache>
            </c:numRef>
          </c:cat>
          <c:val>
            <c:numRef>
              <c:f>StStAnalysis!$F$4:$F$33</c:f>
              <c:numCache>
                <c:formatCode>General</c:formatCode>
                <c:ptCount val="30"/>
                <c:pt idx="0">
                  <c:v>34.366476573887276</c:v>
                </c:pt>
                <c:pt idx="1">
                  <c:v>34.78463826792715</c:v>
                </c:pt>
                <c:pt idx="2">
                  <c:v>34.553286051577508</c:v>
                </c:pt>
                <c:pt idx="3">
                  <c:v>34.091585283647049</c:v>
                </c:pt>
                <c:pt idx="4">
                  <c:v>34.407755208113286</c:v>
                </c:pt>
                <c:pt idx="5">
                  <c:v>0</c:v>
                </c:pt>
                <c:pt idx="6">
                  <c:v>0</c:v>
                </c:pt>
                <c:pt idx="7">
                  <c:v>31.758497837140407</c:v>
                </c:pt>
                <c:pt idx="8">
                  <c:v>32.136304127696505</c:v>
                </c:pt>
                <c:pt idx="9">
                  <c:v>31.663820672210221</c:v>
                </c:pt>
                <c:pt idx="10">
                  <c:v>30.958842141855989</c:v>
                </c:pt>
                <c:pt idx="11">
                  <c:v>30.5640347321674</c:v>
                </c:pt>
                <c:pt idx="12">
                  <c:v>30.650925862206222</c:v>
                </c:pt>
                <c:pt idx="13">
                  <c:v>30.689703404480476</c:v>
                </c:pt>
                <c:pt idx="14">
                  <c:v>30.260332898311479</c:v>
                </c:pt>
                <c:pt idx="15">
                  <c:v>30.114110097028927</c:v>
                </c:pt>
                <c:pt idx="16">
                  <c:v>0</c:v>
                </c:pt>
                <c:pt idx="17">
                  <c:v>0</c:v>
                </c:pt>
                <c:pt idx="18">
                  <c:v>30.119752916257916</c:v>
                </c:pt>
                <c:pt idx="19">
                  <c:v>0</c:v>
                </c:pt>
                <c:pt idx="20">
                  <c:v>0</c:v>
                </c:pt>
                <c:pt idx="21">
                  <c:v>0</c:v>
                </c:pt>
                <c:pt idx="22">
                  <c:v>0</c:v>
                </c:pt>
                <c:pt idx="23">
                  <c:v>0</c:v>
                </c:pt>
                <c:pt idx="24">
                  <c:v>0</c:v>
                </c:pt>
                <c:pt idx="25">
                  <c:v>0</c:v>
                </c:pt>
                <c:pt idx="26">
                  <c:v>0</c:v>
                </c:pt>
                <c:pt idx="27">
                  <c:v>0</c:v>
                </c:pt>
                <c:pt idx="28">
                  <c:v>0</c:v>
                </c:pt>
                <c:pt idx="29">
                  <c:v>35.64186118184643</c:v>
                </c:pt>
              </c:numCache>
            </c:numRef>
          </c:val>
          <c:smooth val="0"/>
          <c:extLst>
            <c:ext xmlns:c16="http://schemas.microsoft.com/office/drawing/2014/chart" uri="{C3380CC4-5D6E-409C-BE32-E72D297353CC}">
              <c16:uniqueId val="{00000000-E6A6-426F-A60A-AB0E2FB4DA50}"/>
            </c:ext>
          </c:extLst>
        </c:ser>
        <c:ser>
          <c:idx val="1"/>
          <c:order val="1"/>
          <c:tx>
            <c:v>Pump3_Mth_FPA</c:v>
          </c:tx>
          <c:spPr>
            <a:ln w="25400" cap="rnd">
              <a:noFill/>
              <a:round/>
            </a:ln>
            <a:effectLst/>
          </c:spPr>
          <c:marker>
            <c:symbol val="circle"/>
            <c:size val="5"/>
            <c:spPr>
              <a:solidFill>
                <a:schemeClr val="accent3"/>
              </a:solidFill>
              <a:ln w="9525">
                <a:solidFill>
                  <a:schemeClr val="accent3"/>
                </a:solidFill>
              </a:ln>
              <a:effectLst/>
            </c:spPr>
          </c:marker>
          <c:cat>
            <c:multiLvlStrRef>
              <c:f>#REF!$E$26:$E$55</c:f>
            </c:multiLvlStrRef>
          </c:cat>
          <c:val>
            <c:numRef>
              <c:f>StStAnalysis!$D$4:$D$33</c:f>
              <c:numCache>
                <c:formatCode>General</c:formatCode>
                <c:ptCount val="30"/>
                <c:pt idx="0">
                  <c:v>35.099792336894765</c:v>
                </c:pt>
                <c:pt idx="1">
                  <c:v>35.67520869196813</c:v>
                </c:pt>
                <c:pt idx="2">
                  <c:v>35.923112905992497</c:v>
                </c:pt>
                <c:pt idx="3">
                  <c:v>35.459626588767925</c:v>
                </c:pt>
                <c:pt idx="4">
                  <c:v>35.823364478240492</c:v>
                </c:pt>
                <c:pt idx="5">
                  <c:v>0</c:v>
                </c:pt>
                <c:pt idx="6">
                  <c:v>34.572773062607155</c:v>
                </c:pt>
                <c:pt idx="7">
                  <c:v>36.812579360757248</c:v>
                </c:pt>
                <c:pt idx="8">
                  <c:v>35.831674074257293</c:v>
                </c:pt>
                <c:pt idx="9">
                  <c:v>35.240462409617493</c:v>
                </c:pt>
                <c:pt idx="10">
                  <c:v>35.734591461557578</c:v>
                </c:pt>
                <c:pt idx="11">
                  <c:v>35.619959525878265</c:v>
                </c:pt>
                <c:pt idx="12">
                  <c:v>35.714664663729984</c:v>
                </c:pt>
                <c:pt idx="13">
                  <c:v>35.816085567925263</c:v>
                </c:pt>
                <c:pt idx="14">
                  <c:v>36.054345316813986</c:v>
                </c:pt>
                <c:pt idx="15">
                  <c:v>35.427573647830449</c:v>
                </c:pt>
                <c:pt idx="16">
                  <c:v>35.741713267906725</c:v>
                </c:pt>
                <c:pt idx="17">
                  <c:v>34.777323464257179</c:v>
                </c:pt>
                <c:pt idx="18">
                  <c:v>0</c:v>
                </c:pt>
                <c:pt idx="19">
                  <c:v>0</c:v>
                </c:pt>
                <c:pt idx="20">
                  <c:v>0</c:v>
                </c:pt>
                <c:pt idx="21">
                  <c:v>36.017660566679652</c:v>
                </c:pt>
                <c:pt idx="22">
                  <c:v>34.733431616730783</c:v>
                </c:pt>
                <c:pt idx="23">
                  <c:v>0</c:v>
                </c:pt>
                <c:pt idx="24">
                  <c:v>0</c:v>
                </c:pt>
                <c:pt idx="25">
                  <c:v>0</c:v>
                </c:pt>
                <c:pt idx="26">
                  <c:v>0</c:v>
                </c:pt>
                <c:pt idx="27">
                  <c:v>0</c:v>
                </c:pt>
                <c:pt idx="28">
                  <c:v>35.216815856153744</c:v>
                </c:pt>
                <c:pt idx="29">
                  <c:v>36.072559214556904</c:v>
                </c:pt>
              </c:numCache>
            </c:numRef>
          </c:val>
          <c:smooth val="0"/>
          <c:extLst>
            <c:ext xmlns:c16="http://schemas.microsoft.com/office/drawing/2014/chart" uri="{C3380CC4-5D6E-409C-BE32-E72D297353CC}">
              <c16:uniqueId val="{00000001-E6A6-426F-A60A-AB0E2FB4DA50}"/>
            </c:ext>
          </c:extLst>
        </c:ser>
        <c:ser>
          <c:idx val="2"/>
          <c:order val="2"/>
          <c:tx>
            <c:v>Pump5_Mth_FPA</c:v>
          </c:tx>
          <c:spPr>
            <a:ln w="25400" cap="rnd">
              <a:noFill/>
              <a:round/>
            </a:ln>
            <a:effectLst/>
          </c:spPr>
          <c:marker>
            <c:symbol val="circle"/>
            <c:size val="5"/>
            <c:spPr>
              <a:solidFill>
                <a:schemeClr val="accent5"/>
              </a:solidFill>
              <a:ln w="9525">
                <a:solidFill>
                  <a:schemeClr val="accent5"/>
                </a:solidFill>
              </a:ln>
              <a:effectLst/>
            </c:spPr>
          </c:marker>
          <c:cat>
            <c:numRef>
              <c:f>StStAnalysis!$A$35:$A$64</c:f>
              <c:numCache>
                <c:formatCode>General</c:formatCode>
                <c:ptCount val="30"/>
              </c:numCache>
            </c:numRef>
          </c:cat>
          <c:val>
            <c:numRef>
              <c:f>StStAnalysis!$H$4:$H$33</c:f>
              <c:numCache>
                <c:formatCode>General</c:formatCode>
                <c:ptCount val="30"/>
                <c:pt idx="0">
                  <c:v>34.025540705189847</c:v>
                </c:pt>
                <c:pt idx="1">
                  <c:v>34.131102341757632</c:v>
                </c:pt>
                <c:pt idx="2">
                  <c:v>34.766194447694851</c:v>
                </c:pt>
                <c:pt idx="3">
                  <c:v>31.347375810995022</c:v>
                </c:pt>
                <c:pt idx="4">
                  <c:v>33.937377168671702</c:v>
                </c:pt>
                <c:pt idx="5">
                  <c:v>0</c:v>
                </c:pt>
                <c:pt idx="6">
                  <c:v>0</c:v>
                </c:pt>
                <c:pt idx="7">
                  <c:v>34.313330762457092</c:v>
                </c:pt>
                <c:pt idx="8">
                  <c:v>34.57466353765961</c:v>
                </c:pt>
                <c:pt idx="9">
                  <c:v>33.73183228599612</c:v>
                </c:pt>
                <c:pt idx="10">
                  <c:v>34.730369116340562</c:v>
                </c:pt>
                <c:pt idx="11">
                  <c:v>34.502265995332287</c:v>
                </c:pt>
                <c:pt idx="12">
                  <c:v>34.269761762854188</c:v>
                </c:pt>
                <c:pt idx="13">
                  <c:v>34.340515238158808</c:v>
                </c:pt>
                <c:pt idx="14">
                  <c:v>34.451589973052037</c:v>
                </c:pt>
                <c:pt idx="15">
                  <c:v>34.271087418749033</c:v>
                </c:pt>
                <c:pt idx="16">
                  <c:v>34.178498904600488</c:v>
                </c:pt>
                <c:pt idx="17">
                  <c:v>34.421756686352865</c:v>
                </c:pt>
                <c:pt idx="18">
                  <c:v>34.370041082804818</c:v>
                </c:pt>
                <c:pt idx="19">
                  <c:v>34.071536790916355</c:v>
                </c:pt>
                <c:pt idx="20">
                  <c:v>0</c:v>
                </c:pt>
                <c:pt idx="21">
                  <c:v>0</c:v>
                </c:pt>
                <c:pt idx="22">
                  <c:v>0</c:v>
                </c:pt>
                <c:pt idx="23">
                  <c:v>0</c:v>
                </c:pt>
                <c:pt idx="24">
                  <c:v>0</c:v>
                </c:pt>
                <c:pt idx="25">
                  <c:v>0</c:v>
                </c:pt>
                <c:pt idx="26">
                  <c:v>0</c:v>
                </c:pt>
                <c:pt idx="27">
                  <c:v>0</c:v>
                </c:pt>
                <c:pt idx="28">
                  <c:v>34.317762102335962</c:v>
                </c:pt>
                <c:pt idx="29">
                  <c:v>0</c:v>
                </c:pt>
              </c:numCache>
            </c:numRef>
          </c:val>
          <c:smooth val="0"/>
          <c:extLst>
            <c:ext xmlns:c16="http://schemas.microsoft.com/office/drawing/2014/chart" uri="{C3380CC4-5D6E-409C-BE32-E72D297353CC}">
              <c16:uniqueId val="{00000002-E6A6-426F-A60A-AB0E2FB4DA50}"/>
            </c:ext>
          </c:extLst>
        </c:ser>
        <c:dLbls>
          <c:showLegendKey val="0"/>
          <c:showVal val="0"/>
          <c:showCatName val="0"/>
          <c:showSerName val="0"/>
          <c:showPercent val="0"/>
          <c:showBubbleSize val="0"/>
        </c:dLbls>
        <c:marker val="1"/>
        <c:smooth val="0"/>
        <c:axId val="557157824"/>
        <c:axId val="557160120"/>
      </c:lineChart>
      <c:dateAx>
        <c:axId val="55715782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57160120"/>
        <c:crosses val="autoZero"/>
        <c:auto val="1"/>
        <c:lblOffset val="100"/>
        <c:baseTimeUnit val="months"/>
      </c:dateAx>
      <c:valAx>
        <c:axId val="557160120"/>
        <c:scaling>
          <c:orientation val="minMax"/>
          <c:max val="4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NZ" sz="1200" b="1" dirty="0"/>
                  <a:t>EFFICIENCY</a:t>
                </a:r>
                <a:r>
                  <a:rPr lang="en-NZ" sz="1200" b="1" baseline="0" dirty="0"/>
                  <a:t> (FLOW PER AMP)</a:t>
                </a:r>
                <a:endParaRPr lang="en-NZ" sz="1200" b="1" dirty="0"/>
              </a:p>
            </c:rich>
          </c:tx>
          <c:layout>
            <c:manualLayout>
              <c:xMode val="edge"/>
              <c:yMode val="edge"/>
              <c:x val="1.0440856680547011E-2"/>
              <c:y val="0.3225519135689434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57157824"/>
        <c:crosses val="autoZero"/>
        <c:crossBetween val="between"/>
      </c:valAx>
      <c:spPr>
        <a:noFill/>
        <a:ln>
          <a:noFill/>
        </a:ln>
        <a:effectLst/>
      </c:spPr>
    </c:plotArea>
    <c:legend>
      <c:legendPos val="t"/>
      <c:layout>
        <c:manualLayout>
          <c:xMode val="edge"/>
          <c:yMode val="edge"/>
          <c:x val="0.16921436699851286"/>
          <c:y val="8.1679650508802687E-2"/>
          <c:w val="0.65713956705998944"/>
          <c:h val="8.86200116923634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NZ"/>
              <a:t>RWPS Power Efficiency and Duration vs Flow</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areaChart>
        <c:grouping val="standard"/>
        <c:varyColors val="0"/>
        <c:ser>
          <c:idx val="1"/>
          <c:order val="2"/>
          <c:tx>
            <c:strRef>
              <c:f>'Energy Performance'!$Z$3</c:f>
              <c:strCache>
                <c:ptCount val="1"/>
                <c:pt idx="0">
                  <c:v>Duration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Performance'!$Z$4:$Z$42</c:f>
              <c:numCache>
                <c:formatCode>General</c:formatCode>
                <c:ptCount val="39"/>
                <c:pt idx="0">
                  <c:v>0.18333199999999999</c:v>
                </c:pt>
                <c:pt idx="1">
                  <c:v>0.116665</c:v>
                </c:pt>
                <c:pt idx="2">
                  <c:v>0.36666599999999999</c:v>
                </c:pt>
                <c:pt idx="3">
                  <c:v>24.966662000000003</c:v>
                </c:pt>
                <c:pt idx="4">
                  <c:v>110.84999200000001</c:v>
                </c:pt>
                <c:pt idx="5">
                  <c:v>107.64999</c:v>
                </c:pt>
                <c:pt idx="6">
                  <c:v>52.616661000000001</c:v>
                </c:pt>
                <c:pt idx="7">
                  <c:v>116.16665599999999</c:v>
                </c:pt>
                <c:pt idx="8">
                  <c:v>115.99999199999998</c:v>
                </c:pt>
                <c:pt idx="9">
                  <c:v>130.88332200000002</c:v>
                </c:pt>
                <c:pt idx="10">
                  <c:v>125.533317</c:v>
                </c:pt>
                <c:pt idx="11">
                  <c:v>88.483322999999999</c:v>
                </c:pt>
                <c:pt idx="12">
                  <c:v>117.81665400000001</c:v>
                </c:pt>
                <c:pt idx="13">
                  <c:v>111.28332400000001</c:v>
                </c:pt>
                <c:pt idx="14">
                  <c:v>159.66665500000002</c:v>
                </c:pt>
                <c:pt idx="15">
                  <c:v>507.16665299999994</c:v>
                </c:pt>
                <c:pt idx="16">
                  <c:v>136.099988</c:v>
                </c:pt>
                <c:pt idx="17">
                  <c:v>108.99999000000001</c:v>
                </c:pt>
                <c:pt idx="18">
                  <c:v>65.699988000000005</c:v>
                </c:pt>
                <c:pt idx="19">
                  <c:v>313.09999000000005</c:v>
                </c:pt>
                <c:pt idx="20">
                  <c:v>443.5499860000001</c:v>
                </c:pt>
                <c:pt idx="21">
                  <c:v>114.99999099999999</c:v>
                </c:pt>
                <c:pt idx="22">
                  <c:v>85.983324999999994</c:v>
                </c:pt>
                <c:pt idx="23">
                  <c:v>198.13331900000003</c:v>
                </c:pt>
                <c:pt idx="24">
                  <c:v>105.09998699999998</c:v>
                </c:pt>
                <c:pt idx="25">
                  <c:v>58.016660999999999</c:v>
                </c:pt>
                <c:pt idx="26">
                  <c:v>114.74999299999999</c:v>
                </c:pt>
                <c:pt idx="27">
                  <c:v>89.083326999999997</c:v>
                </c:pt>
                <c:pt idx="28">
                  <c:v>175.89999299999997</c:v>
                </c:pt>
                <c:pt idx="29">
                  <c:v>163.89999499999999</c:v>
                </c:pt>
                <c:pt idx="30">
                  <c:v>492.04999299999992</c:v>
                </c:pt>
                <c:pt idx="31">
                  <c:v>652.44999000000007</c:v>
                </c:pt>
                <c:pt idx="32">
                  <c:v>357.01665900000006</c:v>
                </c:pt>
                <c:pt idx="33">
                  <c:v>367.633329</c:v>
                </c:pt>
                <c:pt idx="34">
                  <c:v>434.09999199999999</c:v>
                </c:pt>
                <c:pt idx="35">
                  <c:v>619.96665799999994</c:v>
                </c:pt>
                <c:pt idx="36">
                  <c:v>1168.4999929999999</c:v>
                </c:pt>
                <c:pt idx="37">
                  <c:v>1194.0999959999999</c:v>
                </c:pt>
                <c:pt idx="38">
                  <c:v>14.483331000000003</c:v>
                </c:pt>
              </c:numCache>
            </c:numRef>
          </c:val>
          <c:extLst>
            <c:ext xmlns:c16="http://schemas.microsoft.com/office/drawing/2014/chart" uri="{C3380CC4-5D6E-409C-BE32-E72D297353CC}">
              <c16:uniqueId val="{00000000-2605-4165-B3A3-59DF21A78F30}"/>
            </c:ext>
          </c:extLst>
        </c:ser>
        <c:dLbls>
          <c:showLegendKey val="0"/>
          <c:showVal val="0"/>
          <c:showCatName val="0"/>
          <c:showSerName val="0"/>
          <c:showPercent val="0"/>
          <c:showBubbleSize val="0"/>
        </c:dLbls>
        <c:axId val="1076839472"/>
        <c:axId val="1076848656"/>
      </c:areaChart>
      <c:lineChart>
        <c:grouping val="standard"/>
        <c:varyColors val="0"/>
        <c:ser>
          <c:idx val="0"/>
          <c:order val="0"/>
          <c:tx>
            <c:strRef>
              <c:f>'Energy Performance'!$Y$3</c:f>
              <c:strCache>
                <c:ptCount val="1"/>
                <c:pt idx="0">
                  <c:v>Ave Eff</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Performance'!$Y$4:$Y$42</c:f>
              <c:numCache>
                <c:formatCode>General</c:formatCode>
                <c:ptCount val="39"/>
                <c:pt idx="0">
                  <c:v>243.61763966643073</c:v>
                </c:pt>
                <c:pt idx="1">
                  <c:v>215.95194045209306</c:v>
                </c:pt>
                <c:pt idx="2">
                  <c:v>203.13748738985367</c:v>
                </c:pt>
                <c:pt idx="3">
                  <c:v>200</c:v>
                </c:pt>
                <c:pt idx="4">
                  <c:v>198.48958934296982</c:v>
                </c:pt>
                <c:pt idx="5">
                  <c:v>166.95357565945733</c:v>
                </c:pt>
                <c:pt idx="6">
                  <c:v>173.67561149142682</c:v>
                </c:pt>
                <c:pt idx="7">
                  <c:v>218.96196795213072</c:v>
                </c:pt>
                <c:pt idx="8">
                  <c:v>183.16248597269603</c:v>
                </c:pt>
                <c:pt idx="9">
                  <c:v>177.24049108721559</c:v>
                </c:pt>
                <c:pt idx="10">
                  <c:v>172.4352872173252</c:v>
                </c:pt>
                <c:pt idx="11">
                  <c:v>171.7007713568523</c:v>
                </c:pt>
                <c:pt idx="12">
                  <c:v>185.0475355175389</c:v>
                </c:pt>
                <c:pt idx="13">
                  <c:v>167.40493392494395</c:v>
                </c:pt>
                <c:pt idx="14">
                  <c:v>167.37318449365279</c:v>
                </c:pt>
                <c:pt idx="15">
                  <c:v>159.7862062226655</c:v>
                </c:pt>
                <c:pt idx="16">
                  <c:v>150.4222736448672</c:v>
                </c:pt>
                <c:pt idx="17">
                  <c:v>150.66833549134466</c:v>
                </c:pt>
                <c:pt idx="18">
                  <c:v>162.39781669690478</c:v>
                </c:pt>
                <c:pt idx="19">
                  <c:v>163.34812056881094</c:v>
                </c:pt>
                <c:pt idx="20">
                  <c:v>157.41679805367951</c:v>
                </c:pt>
                <c:pt idx="21">
                  <c:v>157.05935132808457</c:v>
                </c:pt>
                <c:pt idx="22">
                  <c:v>157.1319257771388</c:v>
                </c:pt>
                <c:pt idx="23">
                  <c:v>160.36785480981015</c:v>
                </c:pt>
                <c:pt idx="24">
                  <c:v>160.60844361737622</c:v>
                </c:pt>
                <c:pt idx="25">
                  <c:v>164.48857152947713</c:v>
                </c:pt>
                <c:pt idx="26">
                  <c:v>162.0263500987102</c:v>
                </c:pt>
                <c:pt idx="27">
                  <c:v>161.92245205595222</c:v>
                </c:pt>
                <c:pt idx="28">
                  <c:v>163.95505589952708</c:v>
                </c:pt>
                <c:pt idx="29">
                  <c:v>164.08316260809389</c:v>
                </c:pt>
                <c:pt idx="30">
                  <c:v>165.15910313398277</c:v>
                </c:pt>
                <c:pt idx="31">
                  <c:v>161.5503108263687</c:v>
                </c:pt>
                <c:pt idx="32">
                  <c:v>162.35734806921491</c:v>
                </c:pt>
                <c:pt idx="33">
                  <c:v>164.64655256806705</c:v>
                </c:pt>
                <c:pt idx="34">
                  <c:v>164.46481830016344</c:v>
                </c:pt>
                <c:pt idx="35">
                  <c:v>164.04051192568431</c:v>
                </c:pt>
                <c:pt idx="36">
                  <c:v>163.39764891200014</c:v>
                </c:pt>
                <c:pt idx="37">
                  <c:v>163.0435147238471</c:v>
                </c:pt>
                <c:pt idx="38">
                  <c:v>160.56889037446575</c:v>
                </c:pt>
              </c:numCache>
            </c:numRef>
          </c:val>
          <c:smooth val="0"/>
          <c:extLst>
            <c:ext xmlns:c16="http://schemas.microsoft.com/office/drawing/2014/chart" uri="{C3380CC4-5D6E-409C-BE32-E72D297353CC}">
              <c16:uniqueId val="{00000001-2605-4165-B3A3-59DF21A78F30}"/>
            </c:ext>
          </c:extLst>
        </c:ser>
        <c:ser>
          <c:idx val="2"/>
          <c:order val="1"/>
          <c:tx>
            <c:strRef>
              <c:f>'Energy Performance'!$X$3</c:f>
              <c:strCache>
                <c:ptCount val="1"/>
                <c:pt idx="0">
                  <c:v>Opt Eff</c:v>
                </c:pt>
              </c:strCache>
            </c:strRef>
          </c:tx>
          <c:spPr>
            <a:ln w="34925" cap="rnd">
              <a:solidFill>
                <a:srgbClr val="FF0000"/>
              </a:solidFill>
              <a:round/>
            </a:ln>
            <a:effectLst>
              <a:outerShdw blurRad="57150" dist="19050" dir="5400000" algn="ctr" rotWithShape="0">
                <a:srgbClr val="000000">
                  <a:alpha val="63000"/>
                </a:srgbClr>
              </a:outerShdw>
            </a:effectLst>
          </c:spPr>
          <c:marker>
            <c:symbol val="none"/>
          </c:marke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Performance'!$X$4:$X$42</c:f>
              <c:numCache>
                <c:formatCode>General</c:formatCode>
                <c:ptCount val="39"/>
                <c:pt idx="0">
                  <c:v>243.33367727370492</c:v>
                </c:pt>
                <c:pt idx="1">
                  <c:v>217.39928523699442</c:v>
                </c:pt>
                <c:pt idx="2">
                  <c:v>203.96024258931479</c:v>
                </c:pt>
                <c:pt idx="3">
                  <c:v>185.71598762164882</c:v>
                </c:pt>
                <c:pt idx="4">
                  <c:v>177.66793449805249</c:v>
                </c:pt>
                <c:pt idx="5">
                  <c:v>167.61612297546691</c:v>
                </c:pt>
                <c:pt idx="6">
                  <c:v>160.41272464099626</c:v>
                </c:pt>
                <c:pt idx="7">
                  <c:v>156.8992351756963</c:v>
                </c:pt>
                <c:pt idx="8">
                  <c:v>150.07723549917475</c:v>
                </c:pt>
                <c:pt idx="9">
                  <c:v>144.98640359521286</c:v>
                </c:pt>
                <c:pt idx="10">
                  <c:v>138.98566433164586</c:v>
                </c:pt>
                <c:pt idx="11">
                  <c:v>167.6062895176313</c:v>
                </c:pt>
                <c:pt idx="12">
                  <c:v>164.31152066898593</c:v>
                </c:pt>
                <c:pt idx="13">
                  <c:v>161.25037396206653</c:v>
                </c:pt>
                <c:pt idx="14">
                  <c:v>157.63090067555422</c:v>
                </c:pt>
                <c:pt idx="15">
                  <c:v>153.60055629375341</c:v>
                </c:pt>
                <c:pt idx="16">
                  <c:v>149.52052231442937</c:v>
                </c:pt>
                <c:pt idx="17">
                  <c:v>143.28755673589208</c:v>
                </c:pt>
                <c:pt idx="18">
                  <c:v>141.93839882384947</c:v>
                </c:pt>
                <c:pt idx="19">
                  <c:v>138.90861172070103</c:v>
                </c:pt>
                <c:pt idx="20">
                  <c:v>139.09016139940354</c:v>
                </c:pt>
                <c:pt idx="21">
                  <c:v>142.57989602871041</c:v>
                </c:pt>
                <c:pt idx="22">
                  <c:v>156.20386310532564</c:v>
                </c:pt>
                <c:pt idx="23">
                  <c:v>152.81721706838081</c:v>
                </c:pt>
                <c:pt idx="24">
                  <c:v>151.33118753537011</c:v>
                </c:pt>
                <c:pt idx="25">
                  <c:v>149.54785422015729</c:v>
                </c:pt>
                <c:pt idx="26">
                  <c:v>144.52305635354878</c:v>
                </c:pt>
                <c:pt idx="27">
                  <c:v>142.44595221459372</c:v>
                </c:pt>
                <c:pt idx="28">
                  <c:v>145.95295610698025</c:v>
                </c:pt>
                <c:pt idx="29">
                  <c:v>159.57687628469264</c:v>
                </c:pt>
                <c:pt idx="30">
                  <c:v>157.43704584298482</c:v>
                </c:pt>
                <c:pt idx="31">
                  <c:v>156.20882392127794</c:v>
                </c:pt>
                <c:pt idx="32">
                  <c:v>153.0225492176541</c:v>
                </c:pt>
                <c:pt idx="33">
                  <c:v>153.67262809211121</c:v>
                </c:pt>
                <c:pt idx="34">
                  <c:v>152.34587778403559</c:v>
                </c:pt>
                <c:pt idx="35">
                  <c:v>151.12877380796638</c:v>
                </c:pt>
                <c:pt idx="36">
                  <c:v>134.90461696532319</c:v>
                </c:pt>
                <c:pt idx="37">
                  <c:v>143.38532082286383</c:v>
                </c:pt>
                <c:pt idx="38">
                  <c:v>137.00255577181591</c:v>
                </c:pt>
              </c:numCache>
            </c:numRef>
          </c:val>
          <c:smooth val="0"/>
          <c:extLst>
            <c:ext xmlns:c16="http://schemas.microsoft.com/office/drawing/2014/chart" uri="{C3380CC4-5D6E-409C-BE32-E72D297353CC}">
              <c16:uniqueId val="{00000002-2605-4165-B3A3-59DF21A78F30}"/>
            </c:ext>
          </c:extLst>
        </c:ser>
        <c:dLbls>
          <c:showLegendKey val="0"/>
          <c:showVal val="0"/>
          <c:showCatName val="0"/>
          <c:showSerName val="0"/>
          <c:showPercent val="0"/>
          <c:showBubbleSize val="0"/>
        </c:dLbls>
        <c:marker val="1"/>
        <c:smooth val="0"/>
        <c:axId val="1903907208"/>
        <c:axId val="1903902288"/>
      </c:lineChart>
      <c:catAx>
        <c:axId val="19039072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Flow (L/s)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03902288"/>
        <c:crosses val="autoZero"/>
        <c:auto val="1"/>
        <c:lblAlgn val="ctr"/>
        <c:lblOffset val="100"/>
        <c:noMultiLvlLbl val="1"/>
      </c:catAx>
      <c:valAx>
        <c:axId val="1903902288"/>
        <c:scaling>
          <c:orientation val="minMax"/>
          <c:max val="25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Power Efficiency (kWh/ML)</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03907208"/>
        <c:crosses val="autoZero"/>
        <c:crossBetween val="between"/>
      </c:valAx>
      <c:valAx>
        <c:axId val="1076848656"/>
        <c:scaling>
          <c:orientation val="minMax"/>
        </c:scaling>
        <c:delete val="0"/>
        <c:axPos val="r"/>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Duration (hrs)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76839472"/>
        <c:crosses val="max"/>
        <c:crossBetween val="between"/>
      </c:valAx>
      <c:catAx>
        <c:axId val="1076839472"/>
        <c:scaling>
          <c:orientation val="minMax"/>
        </c:scaling>
        <c:delete val="1"/>
        <c:axPos val="b"/>
        <c:numFmt formatCode="General" sourceLinked="1"/>
        <c:majorTickMark val="none"/>
        <c:minorTickMark val="none"/>
        <c:tickLblPos val="nextTo"/>
        <c:crossAx val="1076848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NZ"/>
              <a:t>RWPS Power Efficiency and Duration vs Flow</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areaChart>
        <c:grouping val="standard"/>
        <c:varyColors val="0"/>
        <c:ser>
          <c:idx val="1"/>
          <c:order val="2"/>
          <c:tx>
            <c:strRef>
              <c:f>'Energy Performance'!$Z$3</c:f>
              <c:strCache>
                <c:ptCount val="1"/>
                <c:pt idx="0">
                  <c:v>Duration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Performance'!$Z$4:$Z$42</c:f>
              <c:numCache>
                <c:formatCode>General</c:formatCode>
                <c:ptCount val="39"/>
                <c:pt idx="0">
                  <c:v>0.18333199999999999</c:v>
                </c:pt>
                <c:pt idx="1">
                  <c:v>0.116665</c:v>
                </c:pt>
                <c:pt idx="2">
                  <c:v>0.36666599999999999</c:v>
                </c:pt>
                <c:pt idx="3">
                  <c:v>24.966662000000003</c:v>
                </c:pt>
                <c:pt idx="4">
                  <c:v>110.84999200000001</c:v>
                </c:pt>
                <c:pt idx="5">
                  <c:v>107.64999</c:v>
                </c:pt>
                <c:pt idx="6">
                  <c:v>52.616661000000001</c:v>
                </c:pt>
                <c:pt idx="7">
                  <c:v>116.16665599999999</c:v>
                </c:pt>
                <c:pt idx="8">
                  <c:v>115.99999199999998</c:v>
                </c:pt>
                <c:pt idx="9">
                  <c:v>130.88332200000002</c:v>
                </c:pt>
                <c:pt idx="10">
                  <c:v>125.533317</c:v>
                </c:pt>
                <c:pt idx="11">
                  <c:v>88.483322999999999</c:v>
                </c:pt>
                <c:pt idx="12">
                  <c:v>117.81665400000001</c:v>
                </c:pt>
                <c:pt idx="13">
                  <c:v>111.28332400000001</c:v>
                </c:pt>
                <c:pt idx="14">
                  <c:v>159.66665500000002</c:v>
                </c:pt>
                <c:pt idx="15">
                  <c:v>507.16665299999994</c:v>
                </c:pt>
                <c:pt idx="16">
                  <c:v>136.099988</c:v>
                </c:pt>
                <c:pt idx="17">
                  <c:v>108.99999000000001</c:v>
                </c:pt>
                <c:pt idx="18">
                  <c:v>65.699988000000005</c:v>
                </c:pt>
                <c:pt idx="19">
                  <c:v>313.09999000000005</c:v>
                </c:pt>
                <c:pt idx="20">
                  <c:v>443.5499860000001</c:v>
                </c:pt>
                <c:pt idx="21">
                  <c:v>114.99999099999999</c:v>
                </c:pt>
                <c:pt idx="22">
                  <c:v>85.983324999999994</c:v>
                </c:pt>
                <c:pt idx="23">
                  <c:v>198.13331900000003</c:v>
                </c:pt>
                <c:pt idx="24">
                  <c:v>105.09998699999998</c:v>
                </c:pt>
                <c:pt idx="25">
                  <c:v>58.016660999999999</c:v>
                </c:pt>
                <c:pt idx="26">
                  <c:v>114.74999299999999</c:v>
                </c:pt>
                <c:pt idx="27">
                  <c:v>89.083326999999997</c:v>
                </c:pt>
                <c:pt idx="28">
                  <c:v>175.89999299999997</c:v>
                </c:pt>
                <c:pt idx="29">
                  <c:v>163.89999499999999</c:v>
                </c:pt>
                <c:pt idx="30">
                  <c:v>492.04999299999992</c:v>
                </c:pt>
                <c:pt idx="31">
                  <c:v>652.44999000000007</c:v>
                </c:pt>
                <c:pt idx="32">
                  <c:v>357.01665900000006</c:v>
                </c:pt>
                <c:pt idx="33">
                  <c:v>367.633329</c:v>
                </c:pt>
                <c:pt idx="34">
                  <c:v>434.09999199999999</c:v>
                </c:pt>
                <c:pt idx="35">
                  <c:v>619.96665799999994</c:v>
                </c:pt>
                <c:pt idx="36">
                  <c:v>1168.4999929999999</c:v>
                </c:pt>
                <c:pt idx="37">
                  <c:v>1194.0999959999999</c:v>
                </c:pt>
                <c:pt idx="38">
                  <c:v>14.483331000000003</c:v>
                </c:pt>
              </c:numCache>
            </c:numRef>
          </c:val>
          <c:extLst>
            <c:ext xmlns:c16="http://schemas.microsoft.com/office/drawing/2014/chart" uri="{C3380CC4-5D6E-409C-BE32-E72D297353CC}">
              <c16:uniqueId val="{00000000-2605-4165-B3A3-59DF21A78F30}"/>
            </c:ext>
          </c:extLst>
        </c:ser>
        <c:dLbls>
          <c:showLegendKey val="0"/>
          <c:showVal val="0"/>
          <c:showCatName val="0"/>
          <c:showSerName val="0"/>
          <c:showPercent val="0"/>
          <c:showBubbleSize val="0"/>
        </c:dLbls>
        <c:axId val="1076839472"/>
        <c:axId val="1076848656"/>
      </c:areaChart>
      <c:lineChart>
        <c:grouping val="standard"/>
        <c:varyColors val="0"/>
        <c:ser>
          <c:idx val="0"/>
          <c:order val="0"/>
          <c:tx>
            <c:strRef>
              <c:f>'Energy Performance'!$Y$3</c:f>
              <c:strCache>
                <c:ptCount val="1"/>
                <c:pt idx="0">
                  <c:v>Ave Eff</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Performance'!$Y$4:$Y$42</c:f>
              <c:numCache>
                <c:formatCode>General</c:formatCode>
                <c:ptCount val="39"/>
                <c:pt idx="0">
                  <c:v>243.61763966643073</c:v>
                </c:pt>
                <c:pt idx="1">
                  <c:v>215.95194045209306</c:v>
                </c:pt>
                <c:pt idx="2">
                  <c:v>203.13748738985367</c:v>
                </c:pt>
                <c:pt idx="3">
                  <c:v>200</c:v>
                </c:pt>
                <c:pt idx="4">
                  <c:v>198.48958934296982</c:v>
                </c:pt>
                <c:pt idx="5">
                  <c:v>166.95357565945733</c:v>
                </c:pt>
                <c:pt idx="6">
                  <c:v>173.67561149142682</c:v>
                </c:pt>
                <c:pt idx="7">
                  <c:v>218.96196795213072</c:v>
                </c:pt>
                <c:pt idx="8">
                  <c:v>183.16248597269603</c:v>
                </c:pt>
                <c:pt idx="9">
                  <c:v>177.24049108721559</c:v>
                </c:pt>
                <c:pt idx="10">
                  <c:v>172.4352872173252</c:v>
                </c:pt>
                <c:pt idx="11">
                  <c:v>171.7007713568523</c:v>
                </c:pt>
                <c:pt idx="12">
                  <c:v>185.0475355175389</c:v>
                </c:pt>
                <c:pt idx="13">
                  <c:v>167.40493392494395</c:v>
                </c:pt>
                <c:pt idx="14">
                  <c:v>167.37318449365279</c:v>
                </c:pt>
                <c:pt idx="15">
                  <c:v>159.7862062226655</c:v>
                </c:pt>
                <c:pt idx="16">
                  <c:v>150.4222736448672</c:v>
                </c:pt>
                <c:pt idx="17">
                  <c:v>150.66833549134466</c:v>
                </c:pt>
                <c:pt idx="18">
                  <c:v>162.39781669690478</c:v>
                </c:pt>
                <c:pt idx="19">
                  <c:v>163.34812056881094</c:v>
                </c:pt>
                <c:pt idx="20">
                  <c:v>157.41679805367951</c:v>
                </c:pt>
                <c:pt idx="21">
                  <c:v>157.05935132808457</c:v>
                </c:pt>
                <c:pt idx="22">
                  <c:v>157.1319257771388</c:v>
                </c:pt>
                <c:pt idx="23">
                  <c:v>160.36785480981015</c:v>
                </c:pt>
                <c:pt idx="24">
                  <c:v>160.60844361737622</c:v>
                </c:pt>
                <c:pt idx="25">
                  <c:v>164.48857152947713</c:v>
                </c:pt>
                <c:pt idx="26">
                  <c:v>162.0263500987102</c:v>
                </c:pt>
                <c:pt idx="27">
                  <c:v>161.92245205595222</c:v>
                </c:pt>
                <c:pt idx="28">
                  <c:v>163.95505589952708</c:v>
                </c:pt>
                <c:pt idx="29">
                  <c:v>164.08316260809389</c:v>
                </c:pt>
                <c:pt idx="30">
                  <c:v>165.15910313398277</c:v>
                </c:pt>
                <c:pt idx="31">
                  <c:v>161.5503108263687</c:v>
                </c:pt>
                <c:pt idx="32">
                  <c:v>162.35734806921491</c:v>
                </c:pt>
                <c:pt idx="33">
                  <c:v>164.64655256806705</c:v>
                </c:pt>
                <c:pt idx="34">
                  <c:v>164.46481830016344</c:v>
                </c:pt>
                <c:pt idx="35">
                  <c:v>164.04051192568431</c:v>
                </c:pt>
                <c:pt idx="36">
                  <c:v>163.39764891200014</c:v>
                </c:pt>
                <c:pt idx="37">
                  <c:v>163.0435147238471</c:v>
                </c:pt>
                <c:pt idx="38">
                  <c:v>160.56889037446575</c:v>
                </c:pt>
              </c:numCache>
            </c:numRef>
          </c:val>
          <c:smooth val="0"/>
          <c:extLst>
            <c:ext xmlns:c16="http://schemas.microsoft.com/office/drawing/2014/chart" uri="{C3380CC4-5D6E-409C-BE32-E72D297353CC}">
              <c16:uniqueId val="{00000001-2605-4165-B3A3-59DF21A78F30}"/>
            </c:ext>
          </c:extLst>
        </c:ser>
        <c:ser>
          <c:idx val="2"/>
          <c:order val="1"/>
          <c:tx>
            <c:strRef>
              <c:f>'Energy Performance'!$X$3</c:f>
              <c:strCache>
                <c:ptCount val="1"/>
                <c:pt idx="0">
                  <c:v>Opt Eff</c:v>
                </c:pt>
              </c:strCache>
            </c:strRef>
          </c:tx>
          <c:spPr>
            <a:ln w="34925" cap="rnd">
              <a:solidFill>
                <a:srgbClr val="FF0000"/>
              </a:solidFill>
              <a:round/>
            </a:ln>
            <a:effectLst>
              <a:outerShdw blurRad="57150" dist="19050" dir="5400000" algn="ctr" rotWithShape="0">
                <a:srgbClr val="000000">
                  <a:alpha val="63000"/>
                </a:srgbClr>
              </a:outerShdw>
            </a:effectLst>
          </c:spPr>
          <c:marker>
            <c:symbol val="none"/>
          </c:marker>
          <c:cat>
            <c:numRef>
              <c:f>'Energy Performance'!$T$4:$T$42</c:f>
              <c:numCache>
                <c:formatCode>General</c:formatCode>
                <c:ptCount val="39"/>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numCache>
            </c:numRef>
          </c:cat>
          <c:val>
            <c:numRef>
              <c:f>'Energy Performance'!$X$4:$X$42</c:f>
              <c:numCache>
                <c:formatCode>General</c:formatCode>
                <c:ptCount val="39"/>
                <c:pt idx="0">
                  <c:v>243.33367727370492</c:v>
                </c:pt>
                <c:pt idx="1">
                  <c:v>217.39928523699442</c:v>
                </c:pt>
                <c:pt idx="2">
                  <c:v>203.96024258931479</c:v>
                </c:pt>
                <c:pt idx="3">
                  <c:v>185.71598762164882</c:v>
                </c:pt>
                <c:pt idx="4">
                  <c:v>177.66793449805249</c:v>
                </c:pt>
                <c:pt idx="5">
                  <c:v>167.61612297546691</c:v>
                </c:pt>
                <c:pt idx="6">
                  <c:v>160.41272464099626</c:v>
                </c:pt>
                <c:pt idx="7">
                  <c:v>156.8992351756963</c:v>
                </c:pt>
                <c:pt idx="8">
                  <c:v>150.07723549917475</c:v>
                </c:pt>
                <c:pt idx="9">
                  <c:v>144.98640359521286</c:v>
                </c:pt>
                <c:pt idx="10">
                  <c:v>138.98566433164586</c:v>
                </c:pt>
                <c:pt idx="11">
                  <c:v>167.6062895176313</c:v>
                </c:pt>
                <c:pt idx="12">
                  <c:v>164.31152066898593</c:v>
                </c:pt>
                <c:pt idx="13">
                  <c:v>161.25037396206653</c:v>
                </c:pt>
                <c:pt idx="14">
                  <c:v>157.63090067555422</c:v>
                </c:pt>
                <c:pt idx="15">
                  <c:v>153.60055629375341</c:v>
                </c:pt>
                <c:pt idx="16">
                  <c:v>149.52052231442937</c:v>
                </c:pt>
                <c:pt idx="17">
                  <c:v>143.28755673589208</c:v>
                </c:pt>
                <c:pt idx="18">
                  <c:v>141.93839882384947</c:v>
                </c:pt>
                <c:pt idx="19">
                  <c:v>138.90861172070103</c:v>
                </c:pt>
                <c:pt idx="20">
                  <c:v>139.09016139940354</c:v>
                </c:pt>
                <c:pt idx="21">
                  <c:v>142.57989602871041</c:v>
                </c:pt>
                <c:pt idx="22">
                  <c:v>156.20386310532564</c:v>
                </c:pt>
                <c:pt idx="23">
                  <c:v>152.81721706838081</c:v>
                </c:pt>
                <c:pt idx="24">
                  <c:v>151.33118753537011</c:v>
                </c:pt>
                <c:pt idx="25">
                  <c:v>149.54785422015729</c:v>
                </c:pt>
                <c:pt idx="26">
                  <c:v>144.52305635354878</c:v>
                </c:pt>
                <c:pt idx="27">
                  <c:v>142.44595221459372</c:v>
                </c:pt>
                <c:pt idx="28">
                  <c:v>145.95295610698025</c:v>
                </c:pt>
                <c:pt idx="29">
                  <c:v>159.57687628469264</c:v>
                </c:pt>
                <c:pt idx="30">
                  <c:v>157.43704584298482</c:v>
                </c:pt>
                <c:pt idx="31">
                  <c:v>156.20882392127794</c:v>
                </c:pt>
                <c:pt idx="32">
                  <c:v>153.0225492176541</c:v>
                </c:pt>
                <c:pt idx="33">
                  <c:v>153.67262809211121</c:v>
                </c:pt>
                <c:pt idx="34">
                  <c:v>152.34587778403559</c:v>
                </c:pt>
                <c:pt idx="35">
                  <c:v>151.12877380796638</c:v>
                </c:pt>
                <c:pt idx="36">
                  <c:v>134.90461696532319</c:v>
                </c:pt>
                <c:pt idx="37">
                  <c:v>143.38532082286383</c:v>
                </c:pt>
                <c:pt idx="38">
                  <c:v>137.00255577181591</c:v>
                </c:pt>
              </c:numCache>
            </c:numRef>
          </c:val>
          <c:smooth val="0"/>
          <c:extLst>
            <c:ext xmlns:c16="http://schemas.microsoft.com/office/drawing/2014/chart" uri="{C3380CC4-5D6E-409C-BE32-E72D297353CC}">
              <c16:uniqueId val="{00000002-2605-4165-B3A3-59DF21A78F30}"/>
            </c:ext>
          </c:extLst>
        </c:ser>
        <c:dLbls>
          <c:showLegendKey val="0"/>
          <c:showVal val="0"/>
          <c:showCatName val="0"/>
          <c:showSerName val="0"/>
          <c:showPercent val="0"/>
          <c:showBubbleSize val="0"/>
        </c:dLbls>
        <c:marker val="1"/>
        <c:smooth val="0"/>
        <c:axId val="1903907208"/>
        <c:axId val="1903902288"/>
      </c:lineChart>
      <c:catAx>
        <c:axId val="1903907208"/>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Flow (L/s)</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03902288"/>
        <c:crosses val="autoZero"/>
        <c:auto val="1"/>
        <c:lblAlgn val="ctr"/>
        <c:lblOffset val="100"/>
        <c:noMultiLvlLbl val="1"/>
      </c:catAx>
      <c:valAx>
        <c:axId val="1903902288"/>
        <c:scaling>
          <c:orientation val="minMax"/>
          <c:max val="25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Power Efficiency (kWh/ML)</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03907208"/>
        <c:crosses val="autoZero"/>
        <c:crossBetween val="between"/>
      </c:valAx>
      <c:valAx>
        <c:axId val="1076848656"/>
        <c:scaling>
          <c:orientation val="minMax"/>
        </c:scaling>
        <c:delete val="0"/>
        <c:axPos val="r"/>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NZ"/>
                  <a:t>Duration (hrs)</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076839472"/>
        <c:crosses val="max"/>
        <c:crossBetween val="between"/>
      </c:valAx>
      <c:catAx>
        <c:axId val="1076839472"/>
        <c:scaling>
          <c:orientation val="minMax"/>
        </c:scaling>
        <c:delete val="1"/>
        <c:axPos val="b"/>
        <c:numFmt formatCode="General" sourceLinked="1"/>
        <c:majorTickMark val="none"/>
        <c:minorTickMark val="none"/>
        <c:tickLblPos val="nextTo"/>
        <c:crossAx val="1076848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20"/>
      <c:rotY val="26"/>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6908212560386472E-2"/>
          <c:y val="4.2885237753056667E-3"/>
          <c:w val="0.90489063867016628"/>
          <c:h val="0.85252948613354795"/>
        </c:manualLayout>
      </c:layout>
      <c:surface3DChart>
        <c:wireframe val="0"/>
        <c:ser>
          <c:idx val="0"/>
          <c:order val="0"/>
          <c:tx>
            <c:strRef>
              <c:f>'OWTP-FWPS_HODA'!$CD$3</c:f>
              <c:strCache>
                <c:ptCount val="1"/>
                <c:pt idx="0">
                  <c:v>85</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'OWTP-FWPS_HODA'!$CD$4:$CD$154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2</c:v>
                </c:pt>
                <c:pt idx="47">
                  <c:v>8</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0-BC70-4542-B852-4250CDB6F448}"/>
            </c:ext>
          </c:extLst>
        </c:ser>
        <c:ser>
          <c:idx val="1"/>
          <c:order val="1"/>
          <c:tx>
            <c:strRef>
              <c:f>'OWTP-FWPS_HODA'!$CE$3</c:f>
              <c:strCache>
                <c:ptCount val="1"/>
                <c:pt idx="0">
                  <c:v>85.2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'OWTP-FWPS_HODA'!$CE$4:$CE$154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pt idx="30">
                  <c:v>0</c:v>
                </c:pt>
                <c:pt idx="31">
                  <c:v>0</c:v>
                </c:pt>
                <c:pt idx="32">
                  <c:v>0</c:v>
                </c:pt>
                <c:pt idx="33">
                  <c:v>1</c:v>
                </c:pt>
                <c:pt idx="34">
                  <c:v>0</c:v>
                </c:pt>
                <c:pt idx="35">
                  <c:v>0</c:v>
                </c:pt>
                <c:pt idx="36">
                  <c:v>0</c:v>
                </c:pt>
                <c:pt idx="37">
                  <c:v>0</c:v>
                </c:pt>
                <c:pt idx="38">
                  <c:v>0</c:v>
                </c:pt>
                <c:pt idx="39">
                  <c:v>1</c:v>
                </c:pt>
                <c:pt idx="40">
                  <c:v>0</c:v>
                </c:pt>
                <c:pt idx="41">
                  <c:v>0</c:v>
                </c:pt>
                <c:pt idx="42">
                  <c:v>0</c:v>
                </c:pt>
                <c:pt idx="43">
                  <c:v>0</c:v>
                </c:pt>
                <c:pt idx="44">
                  <c:v>0</c:v>
                </c:pt>
                <c:pt idx="45">
                  <c:v>3</c:v>
                </c:pt>
                <c:pt idx="46">
                  <c:v>3</c:v>
                </c:pt>
                <c:pt idx="47">
                  <c:v>1</c:v>
                </c:pt>
                <c:pt idx="48">
                  <c:v>9</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1-BC70-4542-B852-4250CDB6F448}"/>
            </c:ext>
          </c:extLst>
        </c:ser>
        <c:ser>
          <c:idx val="2"/>
          <c:order val="2"/>
          <c:tx>
            <c:strRef>
              <c:f>'OWTP-FWPS_HODA'!$CF$3</c:f>
              <c:strCache>
                <c:ptCount val="1"/>
                <c:pt idx="0">
                  <c:v>85.4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'OWTP-FWPS_HODA'!$CF$4:$CF$154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2</c:v>
                </c:pt>
                <c:pt idx="45">
                  <c:v>4</c:v>
                </c:pt>
                <c:pt idx="46">
                  <c:v>2</c:v>
                </c:pt>
                <c:pt idx="47">
                  <c:v>1</c:v>
                </c:pt>
                <c:pt idx="48">
                  <c:v>1</c:v>
                </c:pt>
                <c:pt idx="49">
                  <c:v>7</c:v>
                </c:pt>
                <c:pt idx="50">
                  <c:v>0</c:v>
                </c:pt>
                <c:pt idx="51">
                  <c:v>0</c:v>
                </c:pt>
                <c:pt idx="52">
                  <c:v>0</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2-BC70-4542-B852-4250CDB6F448}"/>
            </c:ext>
          </c:extLst>
        </c:ser>
        <c:ser>
          <c:idx val="3"/>
          <c:order val="3"/>
          <c:tx>
            <c:strRef>
              <c:f>'OWTP-FWPS_HODA'!$CG$3</c:f>
              <c:strCache>
                <c:ptCount val="1"/>
                <c:pt idx="0">
                  <c:v>85.6</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'OWTP-FWPS_HODA'!$CG$4:$CG$154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1</c:v>
                </c:pt>
                <c:pt idx="29">
                  <c:v>0</c:v>
                </c:pt>
                <c:pt idx="30">
                  <c:v>0</c:v>
                </c:pt>
                <c:pt idx="31">
                  <c:v>0</c:v>
                </c:pt>
                <c:pt idx="32">
                  <c:v>0</c:v>
                </c:pt>
                <c:pt idx="33">
                  <c:v>0</c:v>
                </c:pt>
                <c:pt idx="34">
                  <c:v>0</c:v>
                </c:pt>
                <c:pt idx="35">
                  <c:v>0</c:v>
                </c:pt>
                <c:pt idx="36">
                  <c:v>0</c:v>
                </c:pt>
                <c:pt idx="37">
                  <c:v>0</c:v>
                </c:pt>
                <c:pt idx="38">
                  <c:v>0</c:v>
                </c:pt>
                <c:pt idx="39">
                  <c:v>0</c:v>
                </c:pt>
                <c:pt idx="40">
                  <c:v>1</c:v>
                </c:pt>
                <c:pt idx="41">
                  <c:v>0</c:v>
                </c:pt>
                <c:pt idx="42">
                  <c:v>0</c:v>
                </c:pt>
                <c:pt idx="43">
                  <c:v>0</c:v>
                </c:pt>
                <c:pt idx="44">
                  <c:v>0</c:v>
                </c:pt>
                <c:pt idx="45">
                  <c:v>5</c:v>
                </c:pt>
                <c:pt idx="46">
                  <c:v>3</c:v>
                </c:pt>
                <c:pt idx="47">
                  <c:v>0</c:v>
                </c:pt>
                <c:pt idx="48">
                  <c:v>0</c:v>
                </c:pt>
                <c:pt idx="49">
                  <c:v>2</c:v>
                </c:pt>
                <c:pt idx="50">
                  <c:v>3</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3-BC70-4542-B852-4250CDB6F448}"/>
            </c:ext>
          </c:extLst>
        </c:ser>
        <c:ser>
          <c:idx val="4"/>
          <c:order val="4"/>
          <c:tx>
            <c:strRef>
              <c:f>'OWTP-FWPS_HODA'!$CH$3</c:f>
              <c:strCache>
                <c:ptCount val="1"/>
                <c:pt idx="0">
                  <c:v>85.8</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'OWTP-FWPS_HODA'!$CH$4:$CH$154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pt idx="30">
                  <c:v>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6</c:v>
                </c:pt>
                <c:pt idx="46">
                  <c:v>2</c:v>
                </c:pt>
                <c:pt idx="47">
                  <c:v>1</c:v>
                </c:pt>
                <c:pt idx="48">
                  <c:v>0</c:v>
                </c:pt>
                <c:pt idx="49">
                  <c:v>0</c:v>
                </c:pt>
                <c:pt idx="50">
                  <c:v>2</c:v>
                </c:pt>
                <c:pt idx="51">
                  <c:v>5</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4-BC70-4542-B852-4250CDB6F448}"/>
            </c:ext>
          </c:extLst>
        </c:ser>
        <c:ser>
          <c:idx val="5"/>
          <c:order val="5"/>
          <c:tx>
            <c:strRef>
              <c:f>'OWTP-FWPS_HODA'!$CI$3</c:f>
              <c:strCache>
                <c:ptCount val="1"/>
                <c:pt idx="0">
                  <c:v>86</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'OWTP-FWPS_HODA'!$CI$4:$CI$154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2</c:v>
                </c:pt>
                <c:pt idx="25">
                  <c:v>0</c:v>
                </c:pt>
                <c:pt idx="26">
                  <c:v>0</c:v>
                </c:pt>
                <c:pt idx="27">
                  <c:v>0</c:v>
                </c:pt>
                <c:pt idx="28">
                  <c:v>0</c:v>
                </c:pt>
                <c:pt idx="29">
                  <c:v>0</c:v>
                </c:pt>
                <c:pt idx="30">
                  <c:v>1</c:v>
                </c:pt>
                <c:pt idx="31">
                  <c:v>0</c:v>
                </c:pt>
                <c:pt idx="32">
                  <c:v>0</c:v>
                </c:pt>
                <c:pt idx="33">
                  <c:v>0</c:v>
                </c:pt>
                <c:pt idx="34">
                  <c:v>0</c:v>
                </c:pt>
                <c:pt idx="35">
                  <c:v>0</c:v>
                </c:pt>
                <c:pt idx="36">
                  <c:v>0</c:v>
                </c:pt>
                <c:pt idx="37">
                  <c:v>1</c:v>
                </c:pt>
                <c:pt idx="38">
                  <c:v>0</c:v>
                </c:pt>
                <c:pt idx="39">
                  <c:v>1</c:v>
                </c:pt>
                <c:pt idx="40">
                  <c:v>1</c:v>
                </c:pt>
                <c:pt idx="41">
                  <c:v>0</c:v>
                </c:pt>
                <c:pt idx="42">
                  <c:v>0</c:v>
                </c:pt>
                <c:pt idx="43">
                  <c:v>0</c:v>
                </c:pt>
                <c:pt idx="44">
                  <c:v>1</c:v>
                </c:pt>
                <c:pt idx="45">
                  <c:v>9</c:v>
                </c:pt>
                <c:pt idx="46">
                  <c:v>3</c:v>
                </c:pt>
                <c:pt idx="47">
                  <c:v>1</c:v>
                </c:pt>
                <c:pt idx="48">
                  <c:v>0</c:v>
                </c:pt>
                <c:pt idx="49">
                  <c:v>0</c:v>
                </c:pt>
                <c:pt idx="50">
                  <c:v>0</c:v>
                </c:pt>
                <c:pt idx="51">
                  <c:v>3</c:v>
                </c:pt>
                <c:pt idx="52">
                  <c:v>3</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5-BC70-4542-B852-4250CDB6F448}"/>
            </c:ext>
          </c:extLst>
        </c:ser>
        <c:ser>
          <c:idx val="6"/>
          <c:order val="6"/>
          <c:tx>
            <c:strRef>
              <c:f>'OWTP-FWPS_HODA'!$CJ$3</c:f>
              <c:strCache>
                <c:ptCount val="1"/>
                <c:pt idx="0">
                  <c:v>86.2</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'OWTP-FWPS_HODA'!$CJ$4:$CJ$154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6</c:v>
                </c:pt>
                <c:pt idx="37">
                  <c:v>0</c:v>
                </c:pt>
                <c:pt idx="38">
                  <c:v>2</c:v>
                </c:pt>
                <c:pt idx="39">
                  <c:v>5</c:v>
                </c:pt>
                <c:pt idx="40">
                  <c:v>0</c:v>
                </c:pt>
                <c:pt idx="41">
                  <c:v>1</c:v>
                </c:pt>
                <c:pt idx="42">
                  <c:v>1</c:v>
                </c:pt>
                <c:pt idx="43">
                  <c:v>1</c:v>
                </c:pt>
                <c:pt idx="44">
                  <c:v>0</c:v>
                </c:pt>
                <c:pt idx="45">
                  <c:v>3</c:v>
                </c:pt>
                <c:pt idx="46">
                  <c:v>8</c:v>
                </c:pt>
                <c:pt idx="47">
                  <c:v>5</c:v>
                </c:pt>
                <c:pt idx="48">
                  <c:v>0</c:v>
                </c:pt>
                <c:pt idx="49">
                  <c:v>0</c:v>
                </c:pt>
                <c:pt idx="50">
                  <c:v>0</c:v>
                </c:pt>
                <c:pt idx="51">
                  <c:v>0</c:v>
                </c:pt>
                <c:pt idx="52">
                  <c:v>1</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6-BC70-4542-B852-4250CDB6F448}"/>
            </c:ext>
          </c:extLst>
        </c:ser>
        <c:ser>
          <c:idx val="7"/>
          <c:order val="7"/>
          <c:tx>
            <c:strRef>
              <c:f>'OWTP-FWPS_HODA'!$CK$3</c:f>
              <c:strCache>
                <c:ptCount val="1"/>
                <c:pt idx="0">
                  <c:v>86.4</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'OWTP-FWPS_HODA'!$CK$4:$CK$154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1</c:v>
                </c:pt>
                <c:pt idx="24">
                  <c:v>1</c:v>
                </c:pt>
                <c:pt idx="25">
                  <c:v>1</c:v>
                </c:pt>
                <c:pt idx="26">
                  <c:v>1</c:v>
                </c:pt>
                <c:pt idx="27">
                  <c:v>0</c:v>
                </c:pt>
                <c:pt idx="28">
                  <c:v>0</c:v>
                </c:pt>
                <c:pt idx="29">
                  <c:v>0</c:v>
                </c:pt>
                <c:pt idx="30">
                  <c:v>0</c:v>
                </c:pt>
                <c:pt idx="31">
                  <c:v>0</c:v>
                </c:pt>
                <c:pt idx="32">
                  <c:v>0</c:v>
                </c:pt>
                <c:pt idx="33">
                  <c:v>0</c:v>
                </c:pt>
                <c:pt idx="34">
                  <c:v>0</c:v>
                </c:pt>
                <c:pt idx="35">
                  <c:v>5</c:v>
                </c:pt>
                <c:pt idx="36">
                  <c:v>3</c:v>
                </c:pt>
                <c:pt idx="37">
                  <c:v>2</c:v>
                </c:pt>
                <c:pt idx="38">
                  <c:v>2</c:v>
                </c:pt>
                <c:pt idx="39">
                  <c:v>2</c:v>
                </c:pt>
                <c:pt idx="40">
                  <c:v>1</c:v>
                </c:pt>
                <c:pt idx="41">
                  <c:v>1</c:v>
                </c:pt>
                <c:pt idx="42">
                  <c:v>0</c:v>
                </c:pt>
                <c:pt idx="43">
                  <c:v>0</c:v>
                </c:pt>
                <c:pt idx="44">
                  <c:v>1</c:v>
                </c:pt>
                <c:pt idx="45">
                  <c:v>5</c:v>
                </c:pt>
                <c:pt idx="46">
                  <c:v>7</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7-BC70-4542-B852-4250CDB6F448}"/>
            </c:ext>
          </c:extLst>
        </c:ser>
        <c:ser>
          <c:idx val="8"/>
          <c:order val="8"/>
          <c:tx>
            <c:strRef>
              <c:f>'OWTP-FWPS_HODA'!$CL$3</c:f>
              <c:strCache>
                <c:ptCount val="1"/>
                <c:pt idx="0">
                  <c:v>86.6</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'OWTP-FWPS_HODA'!$CL$4:$CL$154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7</c:v>
                </c:pt>
                <c:pt idx="36">
                  <c:v>3</c:v>
                </c:pt>
                <c:pt idx="37">
                  <c:v>1</c:v>
                </c:pt>
                <c:pt idx="38">
                  <c:v>1</c:v>
                </c:pt>
                <c:pt idx="39">
                  <c:v>0</c:v>
                </c:pt>
                <c:pt idx="40">
                  <c:v>0</c:v>
                </c:pt>
                <c:pt idx="41">
                  <c:v>0</c:v>
                </c:pt>
                <c:pt idx="42">
                  <c:v>2</c:v>
                </c:pt>
                <c:pt idx="43">
                  <c:v>1</c:v>
                </c:pt>
                <c:pt idx="44">
                  <c:v>2</c:v>
                </c:pt>
                <c:pt idx="45">
                  <c:v>6</c:v>
                </c:pt>
                <c:pt idx="46">
                  <c:v>1</c:v>
                </c:pt>
                <c:pt idx="47">
                  <c:v>2</c:v>
                </c:pt>
                <c:pt idx="48">
                  <c:v>4</c:v>
                </c:pt>
                <c:pt idx="49">
                  <c:v>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8-BC70-4542-B852-4250CDB6F448}"/>
            </c:ext>
          </c:extLst>
        </c:ser>
        <c:ser>
          <c:idx val="9"/>
          <c:order val="9"/>
          <c:tx>
            <c:strRef>
              <c:f>'OWTP-FWPS_HODA'!$CM$3</c:f>
              <c:strCache>
                <c:ptCount val="1"/>
                <c:pt idx="0">
                  <c:v>86.8</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'OWTP-FWPS_HODA'!$CM$4:$CM$154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9</c:v>
                </c:pt>
                <c:pt idx="36">
                  <c:v>4</c:v>
                </c:pt>
                <c:pt idx="37">
                  <c:v>0</c:v>
                </c:pt>
                <c:pt idx="38">
                  <c:v>1</c:v>
                </c:pt>
                <c:pt idx="39">
                  <c:v>0</c:v>
                </c:pt>
                <c:pt idx="40">
                  <c:v>0</c:v>
                </c:pt>
                <c:pt idx="41">
                  <c:v>3</c:v>
                </c:pt>
                <c:pt idx="42">
                  <c:v>2</c:v>
                </c:pt>
                <c:pt idx="43">
                  <c:v>4</c:v>
                </c:pt>
                <c:pt idx="44">
                  <c:v>2</c:v>
                </c:pt>
                <c:pt idx="45">
                  <c:v>10</c:v>
                </c:pt>
                <c:pt idx="46">
                  <c:v>7</c:v>
                </c:pt>
                <c:pt idx="47">
                  <c:v>8</c:v>
                </c:pt>
                <c:pt idx="48">
                  <c:v>8</c:v>
                </c:pt>
                <c:pt idx="49">
                  <c:v>11</c:v>
                </c:pt>
                <c:pt idx="50">
                  <c:v>4</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9-BC70-4542-B852-4250CDB6F448}"/>
            </c:ext>
          </c:extLst>
        </c:ser>
        <c:ser>
          <c:idx val="10"/>
          <c:order val="10"/>
          <c:tx>
            <c:strRef>
              <c:f>'OWTP-FWPS_HODA'!$CN$3</c:f>
              <c:strCache>
                <c:ptCount val="1"/>
                <c:pt idx="0">
                  <c:v>87</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'OWTP-FWPS_HODA'!$CN$4:$CN$154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2</c:v>
                </c:pt>
                <c:pt idx="31">
                  <c:v>0</c:v>
                </c:pt>
                <c:pt idx="32">
                  <c:v>0</c:v>
                </c:pt>
                <c:pt idx="33">
                  <c:v>0</c:v>
                </c:pt>
                <c:pt idx="34">
                  <c:v>4</c:v>
                </c:pt>
                <c:pt idx="35">
                  <c:v>3</c:v>
                </c:pt>
                <c:pt idx="36">
                  <c:v>5</c:v>
                </c:pt>
                <c:pt idx="37">
                  <c:v>2</c:v>
                </c:pt>
                <c:pt idx="38">
                  <c:v>0</c:v>
                </c:pt>
                <c:pt idx="39">
                  <c:v>0</c:v>
                </c:pt>
                <c:pt idx="40">
                  <c:v>0</c:v>
                </c:pt>
                <c:pt idx="41">
                  <c:v>7</c:v>
                </c:pt>
                <c:pt idx="42">
                  <c:v>7</c:v>
                </c:pt>
                <c:pt idx="43">
                  <c:v>5</c:v>
                </c:pt>
                <c:pt idx="44">
                  <c:v>5</c:v>
                </c:pt>
                <c:pt idx="45">
                  <c:v>2</c:v>
                </c:pt>
                <c:pt idx="46">
                  <c:v>4</c:v>
                </c:pt>
                <c:pt idx="47">
                  <c:v>7</c:v>
                </c:pt>
                <c:pt idx="48">
                  <c:v>3</c:v>
                </c:pt>
                <c:pt idx="49">
                  <c:v>2</c:v>
                </c:pt>
                <c:pt idx="50">
                  <c:v>18</c:v>
                </c:pt>
                <c:pt idx="51">
                  <c:v>1</c:v>
                </c:pt>
                <c:pt idx="52">
                  <c:v>0</c:v>
                </c:pt>
                <c:pt idx="53">
                  <c:v>1</c:v>
                </c:pt>
                <c:pt idx="54">
                  <c:v>0</c:v>
                </c:pt>
                <c:pt idx="55">
                  <c:v>0</c:v>
                </c:pt>
                <c:pt idx="56">
                  <c:v>0</c:v>
                </c:pt>
                <c:pt idx="57">
                  <c:v>1</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A-BC70-4542-B852-4250CDB6F448}"/>
            </c:ext>
          </c:extLst>
        </c:ser>
        <c:ser>
          <c:idx val="11"/>
          <c:order val="11"/>
          <c:tx>
            <c:strRef>
              <c:f>'OWTP-FWPS_HODA'!$CO$3</c:f>
              <c:strCache>
                <c:ptCount val="1"/>
                <c:pt idx="0">
                  <c:v>87.2</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'OWTP-FWPS_HODA'!$CO$4:$CO$154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1</c:v>
                </c:pt>
                <c:pt idx="26">
                  <c:v>0</c:v>
                </c:pt>
                <c:pt idx="27">
                  <c:v>0</c:v>
                </c:pt>
                <c:pt idx="28">
                  <c:v>0</c:v>
                </c:pt>
                <c:pt idx="29">
                  <c:v>3</c:v>
                </c:pt>
                <c:pt idx="30">
                  <c:v>20</c:v>
                </c:pt>
                <c:pt idx="31">
                  <c:v>1</c:v>
                </c:pt>
                <c:pt idx="32">
                  <c:v>2</c:v>
                </c:pt>
                <c:pt idx="33">
                  <c:v>0</c:v>
                </c:pt>
                <c:pt idx="34">
                  <c:v>8</c:v>
                </c:pt>
                <c:pt idx="35">
                  <c:v>0</c:v>
                </c:pt>
                <c:pt idx="36">
                  <c:v>2</c:v>
                </c:pt>
                <c:pt idx="37">
                  <c:v>2</c:v>
                </c:pt>
                <c:pt idx="38">
                  <c:v>0</c:v>
                </c:pt>
                <c:pt idx="39">
                  <c:v>1</c:v>
                </c:pt>
                <c:pt idx="40">
                  <c:v>0</c:v>
                </c:pt>
                <c:pt idx="41">
                  <c:v>8</c:v>
                </c:pt>
                <c:pt idx="42">
                  <c:v>6</c:v>
                </c:pt>
                <c:pt idx="43">
                  <c:v>14</c:v>
                </c:pt>
                <c:pt idx="44">
                  <c:v>11</c:v>
                </c:pt>
                <c:pt idx="45">
                  <c:v>5</c:v>
                </c:pt>
                <c:pt idx="46">
                  <c:v>2</c:v>
                </c:pt>
                <c:pt idx="47">
                  <c:v>1</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B-BC70-4542-B852-4250CDB6F448}"/>
            </c:ext>
          </c:extLst>
        </c:ser>
        <c:ser>
          <c:idx val="12"/>
          <c:order val="12"/>
          <c:tx>
            <c:strRef>
              <c:f>'OWTP-FWPS_HODA'!$CP$3</c:f>
              <c:strCache>
                <c:ptCount val="1"/>
                <c:pt idx="0">
                  <c:v>87.4</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'OWTP-FWPS_HODA'!$CP$4:$CP$154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1</c:v>
                </c:pt>
                <c:pt idx="29">
                  <c:v>15</c:v>
                </c:pt>
                <c:pt idx="30">
                  <c:v>7</c:v>
                </c:pt>
                <c:pt idx="31">
                  <c:v>3</c:v>
                </c:pt>
                <c:pt idx="32">
                  <c:v>1</c:v>
                </c:pt>
                <c:pt idx="33">
                  <c:v>0</c:v>
                </c:pt>
                <c:pt idx="34">
                  <c:v>5</c:v>
                </c:pt>
                <c:pt idx="35">
                  <c:v>4</c:v>
                </c:pt>
                <c:pt idx="36">
                  <c:v>6</c:v>
                </c:pt>
                <c:pt idx="37">
                  <c:v>0</c:v>
                </c:pt>
                <c:pt idx="38">
                  <c:v>0</c:v>
                </c:pt>
                <c:pt idx="39">
                  <c:v>0</c:v>
                </c:pt>
                <c:pt idx="40">
                  <c:v>4</c:v>
                </c:pt>
                <c:pt idx="41">
                  <c:v>4</c:v>
                </c:pt>
                <c:pt idx="42">
                  <c:v>12</c:v>
                </c:pt>
                <c:pt idx="43">
                  <c:v>32</c:v>
                </c:pt>
                <c:pt idx="44">
                  <c:v>11</c:v>
                </c:pt>
                <c:pt idx="45">
                  <c:v>21</c:v>
                </c:pt>
                <c:pt idx="46">
                  <c:v>4</c:v>
                </c:pt>
                <c:pt idx="47">
                  <c:v>2</c:v>
                </c:pt>
                <c:pt idx="48">
                  <c:v>1</c:v>
                </c:pt>
                <c:pt idx="49">
                  <c:v>0</c:v>
                </c:pt>
                <c:pt idx="50">
                  <c:v>1</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C-BC70-4542-B852-4250CDB6F448}"/>
            </c:ext>
          </c:extLst>
        </c:ser>
        <c:ser>
          <c:idx val="13"/>
          <c:order val="13"/>
          <c:tx>
            <c:strRef>
              <c:f>'OWTP-FWPS_HODA'!$CQ$3</c:f>
              <c:strCache>
                <c:ptCount val="1"/>
                <c:pt idx="0">
                  <c:v>87.6</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'OWTP-FWPS_HODA'!$CQ$4:$CQ$154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c:v>
                </c:pt>
                <c:pt idx="29">
                  <c:v>8</c:v>
                </c:pt>
                <c:pt idx="30">
                  <c:v>0</c:v>
                </c:pt>
                <c:pt idx="31">
                  <c:v>6</c:v>
                </c:pt>
                <c:pt idx="32">
                  <c:v>0</c:v>
                </c:pt>
                <c:pt idx="33">
                  <c:v>1</c:v>
                </c:pt>
                <c:pt idx="34">
                  <c:v>8</c:v>
                </c:pt>
                <c:pt idx="35">
                  <c:v>5</c:v>
                </c:pt>
                <c:pt idx="36">
                  <c:v>1</c:v>
                </c:pt>
                <c:pt idx="37">
                  <c:v>0</c:v>
                </c:pt>
                <c:pt idx="38">
                  <c:v>0</c:v>
                </c:pt>
                <c:pt idx="39">
                  <c:v>0</c:v>
                </c:pt>
                <c:pt idx="40">
                  <c:v>2</c:v>
                </c:pt>
                <c:pt idx="41">
                  <c:v>8</c:v>
                </c:pt>
                <c:pt idx="42">
                  <c:v>29</c:v>
                </c:pt>
                <c:pt idx="43">
                  <c:v>18</c:v>
                </c:pt>
                <c:pt idx="44">
                  <c:v>11</c:v>
                </c:pt>
                <c:pt idx="45">
                  <c:v>8</c:v>
                </c:pt>
                <c:pt idx="46">
                  <c:v>2</c:v>
                </c:pt>
                <c:pt idx="47">
                  <c:v>6</c:v>
                </c:pt>
                <c:pt idx="48">
                  <c:v>4</c:v>
                </c:pt>
                <c:pt idx="49">
                  <c:v>0</c:v>
                </c:pt>
                <c:pt idx="50">
                  <c:v>1</c:v>
                </c:pt>
                <c:pt idx="51">
                  <c:v>0</c:v>
                </c:pt>
                <c:pt idx="52">
                  <c:v>0</c:v>
                </c:pt>
                <c:pt idx="53">
                  <c:v>3</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D-BC70-4542-B852-4250CDB6F448}"/>
            </c:ext>
          </c:extLst>
        </c:ser>
        <c:ser>
          <c:idx val="14"/>
          <c:order val="14"/>
          <c:tx>
            <c:strRef>
              <c:f>'OWTP-FWPS_HODA'!$CR$3</c:f>
              <c:strCache>
                <c:ptCount val="1"/>
                <c:pt idx="0">
                  <c:v>87.8</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'OWTP-FWPS_HODA'!$CR$4:$CR$154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17</c:v>
                </c:pt>
                <c:pt idx="29">
                  <c:v>13</c:v>
                </c:pt>
                <c:pt idx="30">
                  <c:v>0</c:v>
                </c:pt>
                <c:pt idx="31">
                  <c:v>7</c:v>
                </c:pt>
                <c:pt idx="32">
                  <c:v>2</c:v>
                </c:pt>
                <c:pt idx="33">
                  <c:v>0</c:v>
                </c:pt>
                <c:pt idx="34">
                  <c:v>8</c:v>
                </c:pt>
                <c:pt idx="35">
                  <c:v>5</c:v>
                </c:pt>
                <c:pt idx="36">
                  <c:v>2</c:v>
                </c:pt>
                <c:pt idx="37">
                  <c:v>12</c:v>
                </c:pt>
                <c:pt idx="38">
                  <c:v>18</c:v>
                </c:pt>
                <c:pt idx="39">
                  <c:v>15</c:v>
                </c:pt>
                <c:pt idx="40">
                  <c:v>32</c:v>
                </c:pt>
                <c:pt idx="41">
                  <c:v>22</c:v>
                </c:pt>
                <c:pt idx="42">
                  <c:v>11</c:v>
                </c:pt>
                <c:pt idx="43">
                  <c:v>32</c:v>
                </c:pt>
                <c:pt idx="44">
                  <c:v>22</c:v>
                </c:pt>
                <c:pt idx="45">
                  <c:v>6</c:v>
                </c:pt>
                <c:pt idx="46">
                  <c:v>7</c:v>
                </c:pt>
                <c:pt idx="47">
                  <c:v>9</c:v>
                </c:pt>
                <c:pt idx="48">
                  <c:v>10</c:v>
                </c:pt>
                <c:pt idx="49">
                  <c:v>2</c:v>
                </c:pt>
                <c:pt idx="50">
                  <c:v>0</c:v>
                </c:pt>
                <c:pt idx="51">
                  <c:v>4</c:v>
                </c:pt>
                <c:pt idx="52">
                  <c:v>0</c:v>
                </c:pt>
                <c:pt idx="53">
                  <c:v>0</c:v>
                </c:pt>
                <c:pt idx="54">
                  <c:v>1</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E-BC70-4542-B852-4250CDB6F448}"/>
            </c:ext>
          </c:extLst>
        </c:ser>
        <c:ser>
          <c:idx val="15"/>
          <c:order val="15"/>
          <c:tx>
            <c:strRef>
              <c:f>'OWTP-FWPS_HODA'!$CS$3</c:f>
              <c:strCache>
                <c:ptCount val="1"/>
                <c:pt idx="0">
                  <c:v>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'OWTP-FWPS_HODA'!$CS$4:$CS$154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1</c:v>
                </c:pt>
                <c:pt idx="22">
                  <c:v>1</c:v>
                </c:pt>
                <c:pt idx="23">
                  <c:v>0</c:v>
                </c:pt>
                <c:pt idx="24">
                  <c:v>0</c:v>
                </c:pt>
                <c:pt idx="25">
                  <c:v>0</c:v>
                </c:pt>
                <c:pt idx="26">
                  <c:v>1</c:v>
                </c:pt>
                <c:pt idx="27">
                  <c:v>1</c:v>
                </c:pt>
                <c:pt idx="28">
                  <c:v>2</c:v>
                </c:pt>
                <c:pt idx="29">
                  <c:v>29</c:v>
                </c:pt>
                <c:pt idx="30">
                  <c:v>25</c:v>
                </c:pt>
                <c:pt idx="31">
                  <c:v>17</c:v>
                </c:pt>
                <c:pt idx="32">
                  <c:v>19</c:v>
                </c:pt>
                <c:pt idx="33">
                  <c:v>6</c:v>
                </c:pt>
                <c:pt idx="34">
                  <c:v>6</c:v>
                </c:pt>
                <c:pt idx="35">
                  <c:v>8</c:v>
                </c:pt>
                <c:pt idx="36">
                  <c:v>10</c:v>
                </c:pt>
                <c:pt idx="37">
                  <c:v>21</c:v>
                </c:pt>
                <c:pt idx="38">
                  <c:v>13</c:v>
                </c:pt>
                <c:pt idx="39">
                  <c:v>7</c:v>
                </c:pt>
                <c:pt idx="40">
                  <c:v>27</c:v>
                </c:pt>
                <c:pt idx="41">
                  <c:v>15</c:v>
                </c:pt>
                <c:pt idx="42">
                  <c:v>39</c:v>
                </c:pt>
                <c:pt idx="43">
                  <c:v>54</c:v>
                </c:pt>
                <c:pt idx="44">
                  <c:v>31</c:v>
                </c:pt>
                <c:pt idx="45">
                  <c:v>31</c:v>
                </c:pt>
                <c:pt idx="46">
                  <c:v>11</c:v>
                </c:pt>
                <c:pt idx="47">
                  <c:v>10</c:v>
                </c:pt>
                <c:pt idx="48">
                  <c:v>0</c:v>
                </c:pt>
                <c:pt idx="49">
                  <c:v>9</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F-BC70-4542-B852-4250CDB6F448}"/>
            </c:ext>
          </c:extLst>
        </c:ser>
        <c:ser>
          <c:idx val="16"/>
          <c:order val="16"/>
          <c:tx>
            <c:strRef>
              <c:f>'OWTP-FWPS_HODA'!$CT$3</c:f>
              <c:strCache>
                <c:ptCount val="1"/>
                <c:pt idx="0">
                  <c:v>88.2</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'OWTP-FWPS_HODA'!$CT$4:$CT$154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c:v>
                </c:pt>
                <c:pt idx="30">
                  <c:v>11</c:v>
                </c:pt>
                <c:pt idx="31">
                  <c:v>0</c:v>
                </c:pt>
                <c:pt idx="32">
                  <c:v>9</c:v>
                </c:pt>
                <c:pt idx="33">
                  <c:v>12</c:v>
                </c:pt>
                <c:pt idx="34">
                  <c:v>19</c:v>
                </c:pt>
                <c:pt idx="35">
                  <c:v>15</c:v>
                </c:pt>
                <c:pt idx="36">
                  <c:v>10</c:v>
                </c:pt>
                <c:pt idx="37">
                  <c:v>7</c:v>
                </c:pt>
                <c:pt idx="38">
                  <c:v>23</c:v>
                </c:pt>
                <c:pt idx="39">
                  <c:v>56</c:v>
                </c:pt>
                <c:pt idx="40">
                  <c:v>53</c:v>
                </c:pt>
                <c:pt idx="41">
                  <c:v>55</c:v>
                </c:pt>
                <c:pt idx="42">
                  <c:v>19</c:v>
                </c:pt>
                <c:pt idx="43">
                  <c:v>65</c:v>
                </c:pt>
                <c:pt idx="44">
                  <c:v>26</c:v>
                </c:pt>
                <c:pt idx="45">
                  <c:v>32</c:v>
                </c:pt>
                <c:pt idx="46">
                  <c:v>25</c:v>
                </c:pt>
                <c:pt idx="47">
                  <c:v>14</c:v>
                </c:pt>
                <c:pt idx="48">
                  <c:v>4</c:v>
                </c:pt>
                <c:pt idx="49">
                  <c:v>8</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0-BC70-4542-B852-4250CDB6F448}"/>
            </c:ext>
          </c:extLst>
        </c:ser>
        <c:ser>
          <c:idx val="17"/>
          <c:order val="17"/>
          <c:tx>
            <c:strRef>
              <c:f>'OWTP-FWPS_HODA'!$CU$3</c:f>
              <c:strCache>
                <c:ptCount val="1"/>
                <c:pt idx="0">
                  <c:v>88.4</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'OWTP-FWPS_HODA'!$CU$4:$CU$154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12</c:v>
                </c:pt>
                <c:pt idx="30">
                  <c:v>4</c:v>
                </c:pt>
                <c:pt idx="31">
                  <c:v>8</c:v>
                </c:pt>
                <c:pt idx="32">
                  <c:v>5</c:v>
                </c:pt>
                <c:pt idx="33">
                  <c:v>25</c:v>
                </c:pt>
                <c:pt idx="34">
                  <c:v>28</c:v>
                </c:pt>
                <c:pt idx="35">
                  <c:v>6</c:v>
                </c:pt>
                <c:pt idx="36">
                  <c:v>5</c:v>
                </c:pt>
                <c:pt idx="37">
                  <c:v>36</c:v>
                </c:pt>
                <c:pt idx="38">
                  <c:v>24</c:v>
                </c:pt>
                <c:pt idx="39">
                  <c:v>26</c:v>
                </c:pt>
                <c:pt idx="40">
                  <c:v>23</c:v>
                </c:pt>
                <c:pt idx="41">
                  <c:v>69</c:v>
                </c:pt>
                <c:pt idx="42">
                  <c:v>41</c:v>
                </c:pt>
                <c:pt idx="43">
                  <c:v>87</c:v>
                </c:pt>
                <c:pt idx="44">
                  <c:v>71</c:v>
                </c:pt>
                <c:pt idx="45">
                  <c:v>59</c:v>
                </c:pt>
                <c:pt idx="46">
                  <c:v>27</c:v>
                </c:pt>
                <c:pt idx="47">
                  <c:v>20</c:v>
                </c:pt>
                <c:pt idx="48">
                  <c:v>5</c:v>
                </c:pt>
                <c:pt idx="49">
                  <c:v>10</c:v>
                </c:pt>
                <c:pt idx="50">
                  <c:v>2</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1-BC70-4542-B852-4250CDB6F448}"/>
            </c:ext>
          </c:extLst>
        </c:ser>
        <c:ser>
          <c:idx val="18"/>
          <c:order val="18"/>
          <c:tx>
            <c:strRef>
              <c:f>'OWTP-FWPS_HODA'!$CV$3</c:f>
              <c:strCache>
                <c:ptCount val="1"/>
                <c:pt idx="0">
                  <c:v>88.6</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'OWTP-FWPS_HODA'!$CV$4:$CV$154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0</c:v>
                </c:pt>
                <c:pt idx="29">
                  <c:v>12</c:v>
                </c:pt>
                <c:pt idx="30">
                  <c:v>3</c:v>
                </c:pt>
                <c:pt idx="31">
                  <c:v>7</c:v>
                </c:pt>
                <c:pt idx="32">
                  <c:v>8</c:v>
                </c:pt>
                <c:pt idx="33">
                  <c:v>12</c:v>
                </c:pt>
                <c:pt idx="34">
                  <c:v>17</c:v>
                </c:pt>
                <c:pt idx="35">
                  <c:v>10</c:v>
                </c:pt>
                <c:pt idx="36">
                  <c:v>28</c:v>
                </c:pt>
                <c:pt idx="37">
                  <c:v>31</c:v>
                </c:pt>
                <c:pt idx="38">
                  <c:v>16</c:v>
                </c:pt>
                <c:pt idx="39">
                  <c:v>28</c:v>
                </c:pt>
                <c:pt idx="40">
                  <c:v>30</c:v>
                </c:pt>
                <c:pt idx="41">
                  <c:v>59</c:v>
                </c:pt>
                <c:pt idx="42">
                  <c:v>41</c:v>
                </c:pt>
                <c:pt idx="43">
                  <c:v>102</c:v>
                </c:pt>
                <c:pt idx="44">
                  <c:v>136</c:v>
                </c:pt>
                <c:pt idx="45">
                  <c:v>52</c:v>
                </c:pt>
                <c:pt idx="46">
                  <c:v>44</c:v>
                </c:pt>
                <c:pt idx="47">
                  <c:v>26</c:v>
                </c:pt>
                <c:pt idx="48">
                  <c:v>15</c:v>
                </c:pt>
                <c:pt idx="49">
                  <c:v>4</c:v>
                </c:pt>
                <c:pt idx="50">
                  <c:v>9</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2-BC70-4542-B852-4250CDB6F448}"/>
            </c:ext>
          </c:extLst>
        </c:ser>
        <c:ser>
          <c:idx val="19"/>
          <c:order val="19"/>
          <c:tx>
            <c:strRef>
              <c:f>'OWTP-FWPS_HODA'!$CW$3</c:f>
              <c:strCache>
                <c:ptCount val="1"/>
                <c:pt idx="0">
                  <c:v>88.8</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'OWTP-FWPS_HODA'!$CW$4:$CW$154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3</c:v>
                </c:pt>
                <c:pt idx="30">
                  <c:v>13</c:v>
                </c:pt>
                <c:pt idx="31">
                  <c:v>10</c:v>
                </c:pt>
                <c:pt idx="32">
                  <c:v>27</c:v>
                </c:pt>
                <c:pt idx="33">
                  <c:v>25</c:v>
                </c:pt>
                <c:pt idx="34">
                  <c:v>19</c:v>
                </c:pt>
                <c:pt idx="35">
                  <c:v>29</c:v>
                </c:pt>
                <c:pt idx="36">
                  <c:v>3</c:v>
                </c:pt>
                <c:pt idx="37">
                  <c:v>12</c:v>
                </c:pt>
                <c:pt idx="38">
                  <c:v>59</c:v>
                </c:pt>
                <c:pt idx="39">
                  <c:v>65</c:v>
                </c:pt>
                <c:pt idx="40">
                  <c:v>64</c:v>
                </c:pt>
                <c:pt idx="41">
                  <c:v>125</c:v>
                </c:pt>
                <c:pt idx="42">
                  <c:v>89</c:v>
                </c:pt>
                <c:pt idx="43">
                  <c:v>109</c:v>
                </c:pt>
                <c:pt idx="44">
                  <c:v>79</c:v>
                </c:pt>
                <c:pt idx="45">
                  <c:v>46</c:v>
                </c:pt>
                <c:pt idx="46">
                  <c:v>44</c:v>
                </c:pt>
                <c:pt idx="47">
                  <c:v>40</c:v>
                </c:pt>
                <c:pt idx="48">
                  <c:v>7</c:v>
                </c:pt>
                <c:pt idx="49">
                  <c:v>14</c:v>
                </c:pt>
                <c:pt idx="50">
                  <c:v>20</c:v>
                </c:pt>
                <c:pt idx="51">
                  <c:v>14</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2</c:v>
                </c:pt>
                <c:pt idx="67">
                  <c:v>5</c:v>
                </c:pt>
                <c:pt idx="68">
                  <c:v>5</c:v>
                </c:pt>
                <c:pt idx="69">
                  <c:v>1</c:v>
                </c:pt>
                <c:pt idx="70">
                  <c:v>0</c:v>
                </c:pt>
                <c:pt idx="71">
                  <c:v>0</c:v>
                </c:pt>
                <c:pt idx="72">
                  <c:v>0</c:v>
                </c:pt>
                <c:pt idx="73">
                  <c:v>0</c:v>
                </c:pt>
                <c:pt idx="74">
                  <c:v>0</c:v>
                </c:pt>
                <c:pt idx="75">
                  <c:v>0</c:v>
                </c:pt>
                <c:pt idx="76">
                  <c:v>1</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3-BC70-4542-B852-4250CDB6F448}"/>
            </c:ext>
          </c:extLst>
        </c:ser>
        <c:ser>
          <c:idx val="20"/>
          <c:order val="20"/>
          <c:tx>
            <c:strRef>
              <c:f>'OWTP-FWPS_HODA'!$CX$3</c:f>
              <c:strCache>
                <c:ptCount val="1"/>
                <c:pt idx="0">
                  <c:v>89</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'OWTP-FWPS_HODA'!$CX$4:$CX$154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0</c:v>
                </c:pt>
                <c:pt idx="30">
                  <c:v>12</c:v>
                </c:pt>
                <c:pt idx="31">
                  <c:v>11</c:v>
                </c:pt>
                <c:pt idx="32">
                  <c:v>5</c:v>
                </c:pt>
                <c:pt idx="33">
                  <c:v>13</c:v>
                </c:pt>
                <c:pt idx="34">
                  <c:v>12</c:v>
                </c:pt>
                <c:pt idx="35">
                  <c:v>13</c:v>
                </c:pt>
                <c:pt idx="36">
                  <c:v>28</c:v>
                </c:pt>
                <c:pt idx="37">
                  <c:v>72</c:v>
                </c:pt>
                <c:pt idx="38">
                  <c:v>57</c:v>
                </c:pt>
                <c:pt idx="39">
                  <c:v>57</c:v>
                </c:pt>
                <c:pt idx="40">
                  <c:v>64</c:v>
                </c:pt>
                <c:pt idx="41">
                  <c:v>115</c:v>
                </c:pt>
                <c:pt idx="42">
                  <c:v>110</c:v>
                </c:pt>
                <c:pt idx="43">
                  <c:v>166</c:v>
                </c:pt>
                <c:pt idx="44">
                  <c:v>139</c:v>
                </c:pt>
                <c:pt idx="45">
                  <c:v>101</c:v>
                </c:pt>
                <c:pt idx="46">
                  <c:v>82</c:v>
                </c:pt>
                <c:pt idx="47">
                  <c:v>67</c:v>
                </c:pt>
                <c:pt idx="48">
                  <c:v>67</c:v>
                </c:pt>
                <c:pt idx="49">
                  <c:v>25</c:v>
                </c:pt>
                <c:pt idx="50">
                  <c:v>20</c:v>
                </c:pt>
                <c:pt idx="51">
                  <c:v>4</c:v>
                </c:pt>
                <c:pt idx="52">
                  <c:v>0</c:v>
                </c:pt>
                <c:pt idx="53">
                  <c:v>0</c:v>
                </c:pt>
                <c:pt idx="54">
                  <c:v>0</c:v>
                </c:pt>
                <c:pt idx="55">
                  <c:v>0</c:v>
                </c:pt>
                <c:pt idx="56">
                  <c:v>1</c:v>
                </c:pt>
                <c:pt idx="57">
                  <c:v>0</c:v>
                </c:pt>
                <c:pt idx="58">
                  <c:v>0</c:v>
                </c:pt>
                <c:pt idx="59">
                  <c:v>0</c:v>
                </c:pt>
                <c:pt idx="60">
                  <c:v>0</c:v>
                </c:pt>
                <c:pt idx="61">
                  <c:v>0</c:v>
                </c:pt>
                <c:pt idx="62">
                  <c:v>0</c:v>
                </c:pt>
                <c:pt idx="63">
                  <c:v>0</c:v>
                </c:pt>
                <c:pt idx="64">
                  <c:v>0</c:v>
                </c:pt>
                <c:pt idx="65">
                  <c:v>1</c:v>
                </c:pt>
                <c:pt idx="66">
                  <c:v>1</c:v>
                </c:pt>
                <c:pt idx="67">
                  <c:v>4</c:v>
                </c:pt>
                <c:pt idx="68">
                  <c:v>6</c:v>
                </c:pt>
                <c:pt idx="69">
                  <c:v>6</c:v>
                </c:pt>
                <c:pt idx="70">
                  <c:v>9</c:v>
                </c:pt>
                <c:pt idx="71">
                  <c:v>7</c:v>
                </c:pt>
                <c:pt idx="72">
                  <c:v>5</c:v>
                </c:pt>
                <c:pt idx="73">
                  <c:v>0</c:v>
                </c:pt>
                <c:pt idx="74">
                  <c:v>1</c:v>
                </c:pt>
                <c:pt idx="75">
                  <c:v>0</c:v>
                </c:pt>
                <c:pt idx="76">
                  <c:v>2</c:v>
                </c:pt>
                <c:pt idx="77">
                  <c:v>3</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4-BC70-4542-B852-4250CDB6F448}"/>
            </c:ext>
          </c:extLst>
        </c:ser>
        <c:ser>
          <c:idx val="21"/>
          <c:order val="21"/>
          <c:tx>
            <c:strRef>
              <c:f>'OWTP-FWPS_HODA'!$CY$3</c:f>
              <c:strCache>
                <c:ptCount val="1"/>
                <c:pt idx="0">
                  <c:v>89.2</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'OWTP-FWPS_HODA'!$CY$4:$CY$154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12</c:v>
                </c:pt>
                <c:pt idx="31">
                  <c:v>15</c:v>
                </c:pt>
                <c:pt idx="32">
                  <c:v>17</c:v>
                </c:pt>
                <c:pt idx="33">
                  <c:v>7</c:v>
                </c:pt>
                <c:pt idx="34">
                  <c:v>6</c:v>
                </c:pt>
                <c:pt idx="35">
                  <c:v>46</c:v>
                </c:pt>
                <c:pt idx="36">
                  <c:v>24</c:v>
                </c:pt>
                <c:pt idx="37">
                  <c:v>69</c:v>
                </c:pt>
                <c:pt idx="38">
                  <c:v>53</c:v>
                </c:pt>
                <c:pt idx="39">
                  <c:v>103</c:v>
                </c:pt>
                <c:pt idx="40">
                  <c:v>141</c:v>
                </c:pt>
                <c:pt idx="41">
                  <c:v>133</c:v>
                </c:pt>
                <c:pt idx="42">
                  <c:v>88</c:v>
                </c:pt>
                <c:pt idx="43">
                  <c:v>113</c:v>
                </c:pt>
                <c:pt idx="44">
                  <c:v>95</c:v>
                </c:pt>
                <c:pt idx="45">
                  <c:v>123</c:v>
                </c:pt>
                <c:pt idx="46">
                  <c:v>83</c:v>
                </c:pt>
                <c:pt idx="47">
                  <c:v>54</c:v>
                </c:pt>
                <c:pt idx="48">
                  <c:v>80</c:v>
                </c:pt>
                <c:pt idx="49">
                  <c:v>61</c:v>
                </c:pt>
                <c:pt idx="50">
                  <c:v>36</c:v>
                </c:pt>
                <c:pt idx="51">
                  <c:v>12</c:v>
                </c:pt>
                <c:pt idx="52">
                  <c:v>3</c:v>
                </c:pt>
                <c:pt idx="53">
                  <c:v>17</c:v>
                </c:pt>
                <c:pt idx="54">
                  <c:v>4</c:v>
                </c:pt>
                <c:pt idx="55">
                  <c:v>6</c:v>
                </c:pt>
                <c:pt idx="56">
                  <c:v>2</c:v>
                </c:pt>
                <c:pt idx="57">
                  <c:v>2</c:v>
                </c:pt>
                <c:pt idx="58">
                  <c:v>1</c:v>
                </c:pt>
                <c:pt idx="59">
                  <c:v>0</c:v>
                </c:pt>
                <c:pt idx="60">
                  <c:v>1</c:v>
                </c:pt>
                <c:pt idx="61">
                  <c:v>0</c:v>
                </c:pt>
                <c:pt idx="62">
                  <c:v>0</c:v>
                </c:pt>
                <c:pt idx="63">
                  <c:v>0</c:v>
                </c:pt>
                <c:pt idx="64">
                  <c:v>0</c:v>
                </c:pt>
                <c:pt idx="65">
                  <c:v>0</c:v>
                </c:pt>
                <c:pt idx="66">
                  <c:v>4</c:v>
                </c:pt>
                <c:pt idx="67">
                  <c:v>7</c:v>
                </c:pt>
                <c:pt idx="68">
                  <c:v>7</c:v>
                </c:pt>
                <c:pt idx="69">
                  <c:v>9</c:v>
                </c:pt>
                <c:pt idx="70">
                  <c:v>5</c:v>
                </c:pt>
                <c:pt idx="71">
                  <c:v>4</c:v>
                </c:pt>
                <c:pt idx="72">
                  <c:v>1</c:v>
                </c:pt>
                <c:pt idx="73">
                  <c:v>2</c:v>
                </c:pt>
                <c:pt idx="74">
                  <c:v>2</c:v>
                </c:pt>
                <c:pt idx="75">
                  <c:v>1</c:v>
                </c:pt>
                <c:pt idx="76">
                  <c:v>2</c:v>
                </c:pt>
                <c:pt idx="77">
                  <c:v>2</c:v>
                </c:pt>
                <c:pt idx="78">
                  <c:v>2</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5-BC70-4542-B852-4250CDB6F448}"/>
            </c:ext>
          </c:extLst>
        </c:ser>
        <c:ser>
          <c:idx val="22"/>
          <c:order val="22"/>
          <c:tx>
            <c:strRef>
              <c:f>'OWTP-FWPS_HODA'!$CZ$3</c:f>
              <c:strCache>
                <c:ptCount val="1"/>
                <c:pt idx="0">
                  <c:v>89.4</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'OWTP-FWPS_HODA'!$CZ$4:$CZ$154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1</c:v>
                </c:pt>
                <c:pt idx="28">
                  <c:v>0</c:v>
                </c:pt>
                <c:pt idx="29">
                  <c:v>0</c:v>
                </c:pt>
                <c:pt idx="30">
                  <c:v>17</c:v>
                </c:pt>
                <c:pt idx="31">
                  <c:v>24</c:v>
                </c:pt>
                <c:pt idx="32">
                  <c:v>57</c:v>
                </c:pt>
                <c:pt idx="33">
                  <c:v>78</c:v>
                </c:pt>
                <c:pt idx="34">
                  <c:v>85</c:v>
                </c:pt>
                <c:pt idx="35">
                  <c:v>48</c:v>
                </c:pt>
                <c:pt idx="36">
                  <c:v>77</c:v>
                </c:pt>
                <c:pt idx="37">
                  <c:v>69</c:v>
                </c:pt>
                <c:pt idx="38">
                  <c:v>107</c:v>
                </c:pt>
                <c:pt idx="39">
                  <c:v>137</c:v>
                </c:pt>
                <c:pt idx="40">
                  <c:v>56</c:v>
                </c:pt>
                <c:pt idx="41">
                  <c:v>91</c:v>
                </c:pt>
                <c:pt idx="42">
                  <c:v>184</c:v>
                </c:pt>
                <c:pt idx="43">
                  <c:v>198</c:v>
                </c:pt>
                <c:pt idx="44">
                  <c:v>139</c:v>
                </c:pt>
                <c:pt idx="45">
                  <c:v>134</c:v>
                </c:pt>
                <c:pt idx="46">
                  <c:v>125</c:v>
                </c:pt>
                <c:pt idx="47">
                  <c:v>78</c:v>
                </c:pt>
                <c:pt idx="48">
                  <c:v>117</c:v>
                </c:pt>
                <c:pt idx="49">
                  <c:v>37</c:v>
                </c:pt>
                <c:pt idx="50">
                  <c:v>87</c:v>
                </c:pt>
                <c:pt idx="51">
                  <c:v>22</c:v>
                </c:pt>
                <c:pt idx="52">
                  <c:v>8</c:v>
                </c:pt>
                <c:pt idx="53">
                  <c:v>7</c:v>
                </c:pt>
                <c:pt idx="54">
                  <c:v>0</c:v>
                </c:pt>
                <c:pt idx="55">
                  <c:v>0</c:v>
                </c:pt>
                <c:pt idx="56">
                  <c:v>1</c:v>
                </c:pt>
                <c:pt idx="57">
                  <c:v>1</c:v>
                </c:pt>
                <c:pt idx="58">
                  <c:v>0</c:v>
                </c:pt>
                <c:pt idx="59">
                  <c:v>0</c:v>
                </c:pt>
                <c:pt idx="60">
                  <c:v>0</c:v>
                </c:pt>
                <c:pt idx="61">
                  <c:v>0</c:v>
                </c:pt>
                <c:pt idx="62">
                  <c:v>0</c:v>
                </c:pt>
                <c:pt idx="63">
                  <c:v>0</c:v>
                </c:pt>
                <c:pt idx="64">
                  <c:v>0</c:v>
                </c:pt>
                <c:pt idx="65">
                  <c:v>1</c:v>
                </c:pt>
                <c:pt idx="66">
                  <c:v>1</c:v>
                </c:pt>
                <c:pt idx="67">
                  <c:v>0</c:v>
                </c:pt>
                <c:pt idx="68">
                  <c:v>7</c:v>
                </c:pt>
                <c:pt idx="69">
                  <c:v>7</c:v>
                </c:pt>
                <c:pt idx="70">
                  <c:v>7</c:v>
                </c:pt>
                <c:pt idx="71">
                  <c:v>22</c:v>
                </c:pt>
                <c:pt idx="72">
                  <c:v>30</c:v>
                </c:pt>
                <c:pt idx="73">
                  <c:v>23</c:v>
                </c:pt>
                <c:pt idx="74">
                  <c:v>24</c:v>
                </c:pt>
                <c:pt idx="75">
                  <c:v>28</c:v>
                </c:pt>
                <c:pt idx="76">
                  <c:v>11</c:v>
                </c:pt>
                <c:pt idx="77">
                  <c:v>7</c:v>
                </c:pt>
                <c:pt idx="78">
                  <c:v>14</c:v>
                </c:pt>
                <c:pt idx="79">
                  <c:v>44</c:v>
                </c:pt>
                <c:pt idx="80">
                  <c:v>57</c:v>
                </c:pt>
                <c:pt idx="81">
                  <c:v>43</c:v>
                </c:pt>
                <c:pt idx="82">
                  <c:v>61</c:v>
                </c:pt>
                <c:pt idx="83">
                  <c:v>59</c:v>
                </c:pt>
                <c:pt idx="84">
                  <c:v>69</c:v>
                </c:pt>
                <c:pt idx="85">
                  <c:v>94</c:v>
                </c:pt>
                <c:pt idx="86">
                  <c:v>68</c:v>
                </c:pt>
                <c:pt idx="87">
                  <c:v>26</c:v>
                </c:pt>
                <c:pt idx="88">
                  <c:v>12</c:v>
                </c:pt>
                <c:pt idx="89">
                  <c:v>2</c:v>
                </c:pt>
                <c:pt idx="90">
                  <c:v>0</c:v>
                </c:pt>
                <c:pt idx="91">
                  <c:v>0</c:v>
                </c:pt>
                <c:pt idx="92">
                  <c:v>1</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6-BC70-4542-B852-4250CDB6F448}"/>
            </c:ext>
          </c:extLst>
        </c:ser>
        <c:ser>
          <c:idx val="23"/>
          <c:order val="23"/>
          <c:tx>
            <c:strRef>
              <c:f>'OWTP-FWPS_HODA'!$DA$3</c:f>
              <c:strCache>
                <c:ptCount val="1"/>
                <c:pt idx="0">
                  <c:v>89.6</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'OWTP-FWPS_HODA'!$DA$4:$DA$154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2</c:v>
                </c:pt>
                <c:pt idx="28">
                  <c:v>1</c:v>
                </c:pt>
                <c:pt idx="29">
                  <c:v>1</c:v>
                </c:pt>
                <c:pt idx="30">
                  <c:v>8</c:v>
                </c:pt>
                <c:pt idx="31">
                  <c:v>20</c:v>
                </c:pt>
                <c:pt idx="32">
                  <c:v>21</c:v>
                </c:pt>
                <c:pt idx="33">
                  <c:v>48</c:v>
                </c:pt>
                <c:pt idx="34">
                  <c:v>23</c:v>
                </c:pt>
                <c:pt idx="35">
                  <c:v>52</c:v>
                </c:pt>
                <c:pt idx="36">
                  <c:v>51</c:v>
                </c:pt>
                <c:pt idx="37">
                  <c:v>218</c:v>
                </c:pt>
                <c:pt idx="38">
                  <c:v>266</c:v>
                </c:pt>
                <c:pt idx="39">
                  <c:v>123</c:v>
                </c:pt>
                <c:pt idx="40">
                  <c:v>124</c:v>
                </c:pt>
                <c:pt idx="41">
                  <c:v>141</c:v>
                </c:pt>
                <c:pt idx="42">
                  <c:v>122</c:v>
                </c:pt>
                <c:pt idx="43">
                  <c:v>189</c:v>
                </c:pt>
                <c:pt idx="44">
                  <c:v>193</c:v>
                </c:pt>
                <c:pt idx="45">
                  <c:v>84</c:v>
                </c:pt>
                <c:pt idx="46">
                  <c:v>96</c:v>
                </c:pt>
                <c:pt idx="47">
                  <c:v>131</c:v>
                </c:pt>
                <c:pt idx="48">
                  <c:v>132</c:v>
                </c:pt>
                <c:pt idx="49">
                  <c:v>99</c:v>
                </c:pt>
                <c:pt idx="50">
                  <c:v>66</c:v>
                </c:pt>
                <c:pt idx="51">
                  <c:v>10</c:v>
                </c:pt>
                <c:pt idx="52">
                  <c:v>8</c:v>
                </c:pt>
                <c:pt idx="53">
                  <c:v>9</c:v>
                </c:pt>
                <c:pt idx="54">
                  <c:v>7</c:v>
                </c:pt>
                <c:pt idx="55">
                  <c:v>3</c:v>
                </c:pt>
                <c:pt idx="56">
                  <c:v>2</c:v>
                </c:pt>
                <c:pt idx="57">
                  <c:v>0</c:v>
                </c:pt>
                <c:pt idx="58">
                  <c:v>0</c:v>
                </c:pt>
                <c:pt idx="59">
                  <c:v>0</c:v>
                </c:pt>
                <c:pt idx="60">
                  <c:v>0</c:v>
                </c:pt>
                <c:pt idx="61">
                  <c:v>0</c:v>
                </c:pt>
                <c:pt idx="62">
                  <c:v>0</c:v>
                </c:pt>
                <c:pt idx="63">
                  <c:v>0</c:v>
                </c:pt>
                <c:pt idx="64">
                  <c:v>0</c:v>
                </c:pt>
                <c:pt idx="65">
                  <c:v>0</c:v>
                </c:pt>
                <c:pt idx="66">
                  <c:v>2</c:v>
                </c:pt>
                <c:pt idx="67">
                  <c:v>3</c:v>
                </c:pt>
                <c:pt idx="68">
                  <c:v>29</c:v>
                </c:pt>
                <c:pt idx="69">
                  <c:v>91</c:v>
                </c:pt>
                <c:pt idx="70">
                  <c:v>67</c:v>
                </c:pt>
                <c:pt idx="71">
                  <c:v>33</c:v>
                </c:pt>
                <c:pt idx="72">
                  <c:v>32</c:v>
                </c:pt>
                <c:pt idx="73">
                  <c:v>40</c:v>
                </c:pt>
                <c:pt idx="74">
                  <c:v>45</c:v>
                </c:pt>
                <c:pt idx="75">
                  <c:v>43</c:v>
                </c:pt>
                <c:pt idx="76">
                  <c:v>68</c:v>
                </c:pt>
                <c:pt idx="77">
                  <c:v>79</c:v>
                </c:pt>
                <c:pt idx="78">
                  <c:v>70</c:v>
                </c:pt>
                <c:pt idx="79">
                  <c:v>46</c:v>
                </c:pt>
                <c:pt idx="80">
                  <c:v>34</c:v>
                </c:pt>
                <c:pt idx="81">
                  <c:v>24</c:v>
                </c:pt>
                <c:pt idx="82">
                  <c:v>45</c:v>
                </c:pt>
                <c:pt idx="83">
                  <c:v>50</c:v>
                </c:pt>
                <c:pt idx="84">
                  <c:v>20</c:v>
                </c:pt>
                <c:pt idx="85">
                  <c:v>6</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7-BC70-4542-B852-4250CDB6F448}"/>
            </c:ext>
          </c:extLst>
        </c:ser>
        <c:ser>
          <c:idx val="24"/>
          <c:order val="24"/>
          <c:tx>
            <c:strRef>
              <c:f>'OWTP-FWPS_HODA'!$DB$3</c:f>
              <c:strCache>
                <c:ptCount val="1"/>
                <c:pt idx="0">
                  <c:v>89.8</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'OWTP-FWPS_HODA'!$DB$4:$DB$154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18</c:v>
                </c:pt>
                <c:pt idx="30">
                  <c:v>6</c:v>
                </c:pt>
                <c:pt idx="31">
                  <c:v>1</c:v>
                </c:pt>
                <c:pt idx="32">
                  <c:v>24</c:v>
                </c:pt>
                <c:pt idx="33">
                  <c:v>46</c:v>
                </c:pt>
                <c:pt idx="34">
                  <c:v>32</c:v>
                </c:pt>
                <c:pt idx="35">
                  <c:v>52</c:v>
                </c:pt>
                <c:pt idx="36">
                  <c:v>61</c:v>
                </c:pt>
                <c:pt idx="37">
                  <c:v>173</c:v>
                </c:pt>
                <c:pt idx="38">
                  <c:v>182</c:v>
                </c:pt>
                <c:pt idx="39">
                  <c:v>169</c:v>
                </c:pt>
                <c:pt idx="40">
                  <c:v>201</c:v>
                </c:pt>
                <c:pt idx="41">
                  <c:v>136</c:v>
                </c:pt>
                <c:pt idx="42">
                  <c:v>158</c:v>
                </c:pt>
                <c:pt idx="43">
                  <c:v>267</c:v>
                </c:pt>
                <c:pt idx="44">
                  <c:v>197</c:v>
                </c:pt>
                <c:pt idx="45">
                  <c:v>141</c:v>
                </c:pt>
                <c:pt idx="46">
                  <c:v>177</c:v>
                </c:pt>
                <c:pt idx="47">
                  <c:v>123</c:v>
                </c:pt>
                <c:pt idx="48">
                  <c:v>161</c:v>
                </c:pt>
                <c:pt idx="49">
                  <c:v>84</c:v>
                </c:pt>
                <c:pt idx="50">
                  <c:v>56</c:v>
                </c:pt>
                <c:pt idx="51">
                  <c:v>12</c:v>
                </c:pt>
                <c:pt idx="52">
                  <c:v>5</c:v>
                </c:pt>
                <c:pt idx="53">
                  <c:v>4</c:v>
                </c:pt>
                <c:pt idx="54">
                  <c:v>2</c:v>
                </c:pt>
                <c:pt idx="55">
                  <c:v>0</c:v>
                </c:pt>
                <c:pt idx="56">
                  <c:v>0</c:v>
                </c:pt>
                <c:pt idx="57">
                  <c:v>8</c:v>
                </c:pt>
                <c:pt idx="58">
                  <c:v>76</c:v>
                </c:pt>
                <c:pt idx="59">
                  <c:v>89</c:v>
                </c:pt>
                <c:pt idx="60">
                  <c:v>27</c:v>
                </c:pt>
                <c:pt idx="61">
                  <c:v>29</c:v>
                </c:pt>
                <c:pt idx="62">
                  <c:v>30</c:v>
                </c:pt>
                <c:pt idx="63">
                  <c:v>8</c:v>
                </c:pt>
                <c:pt idx="64">
                  <c:v>2</c:v>
                </c:pt>
                <c:pt idx="65">
                  <c:v>12</c:v>
                </c:pt>
                <c:pt idx="66">
                  <c:v>20</c:v>
                </c:pt>
                <c:pt idx="67">
                  <c:v>29</c:v>
                </c:pt>
                <c:pt idx="68">
                  <c:v>58</c:v>
                </c:pt>
                <c:pt idx="69">
                  <c:v>30</c:v>
                </c:pt>
                <c:pt idx="70">
                  <c:v>19</c:v>
                </c:pt>
                <c:pt idx="71">
                  <c:v>15</c:v>
                </c:pt>
                <c:pt idx="72">
                  <c:v>31</c:v>
                </c:pt>
                <c:pt idx="73">
                  <c:v>82</c:v>
                </c:pt>
                <c:pt idx="74">
                  <c:v>60</c:v>
                </c:pt>
                <c:pt idx="75">
                  <c:v>37</c:v>
                </c:pt>
                <c:pt idx="76">
                  <c:v>19</c:v>
                </c:pt>
                <c:pt idx="77">
                  <c:v>20</c:v>
                </c:pt>
                <c:pt idx="78">
                  <c:v>53</c:v>
                </c:pt>
                <c:pt idx="79">
                  <c:v>43</c:v>
                </c:pt>
                <c:pt idx="80">
                  <c:v>58</c:v>
                </c:pt>
                <c:pt idx="81">
                  <c:v>84</c:v>
                </c:pt>
                <c:pt idx="82">
                  <c:v>103</c:v>
                </c:pt>
                <c:pt idx="83">
                  <c:v>54</c:v>
                </c:pt>
                <c:pt idx="84">
                  <c:v>63</c:v>
                </c:pt>
                <c:pt idx="85">
                  <c:v>59</c:v>
                </c:pt>
                <c:pt idx="86">
                  <c:v>82</c:v>
                </c:pt>
                <c:pt idx="87">
                  <c:v>109</c:v>
                </c:pt>
                <c:pt idx="88">
                  <c:v>93</c:v>
                </c:pt>
                <c:pt idx="89">
                  <c:v>78</c:v>
                </c:pt>
                <c:pt idx="90">
                  <c:v>45</c:v>
                </c:pt>
                <c:pt idx="91">
                  <c:v>22</c:v>
                </c:pt>
                <c:pt idx="92">
                  <c:v>8</c:v>
                </c:pt>
                <c:pt idx="93">
                  <c:v>1</c:v>
                </c:pt>
                <c:pt idx="94">
                  <c:v>1</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8-BC70-4542-B852-4250CDB6F448}"/>
            </c:ext>
          </c:extLst>
        </c:ser>
        <c:ser>
          <c:idx val="25"/>
          <c:order val="25"/>
          <c:tx>
            <c:strRef>
              <c:f>'OWTP-FWPS_HODA'!$DC$3</c:f>
              <c:strCache>
                <c:ptCount val="1"/>
                <c:pt idx="0">
                  <c:v>90</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'OWTP-FWPS_HODA'!$DC$4:$DC$154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23</c:v>
                </c:pt>
                <c:pt idx="30">
                  <c:v>4</c:v>
                </c:pt>
                <c:pt idx="31">
                  <c:v>1</c:v>
                </c:pt>
                <c:pt idx="32">
                  <c:v>75</c:v>
                </c:pt>
                <c:pt idx="33">
                  <c:v>70</c:v>
                </c:pt>
                <c:pt idx="34">
                  <c:v>111</c:v>
                </c:pt>
                <c:pt idx="35">
                  <c:v>113</c:v>
                </c:pt>
                <c:pt idx="36">
                  <c:v>115</c:v>
                </c:pt>
                <c:pt idx="37">
                  <c:v>91</c:v>
                </c:pt>
                <c:pt idx="38">
                  <c:v>218</c:v>
                </c:pt>
                <c:pt idx="39">
                  <c:v>123</c:v>
                </c:pt>
                <c:pt idx="40">
                  <c:v>147</c:v>
                </c:pt>
                <c:pt idx="41">
                  <c:v>205</c:v>
                </c:pt>
                <c:pt idx="42">
                  <c:v>301</c:v>
                </c:pt>
                <c:pt idx="43">
                  <c:v>306</c:v>
                </c:pt>
                <c:pt idx="44">
                  <c:v>210</c:v>
                </c:pt>
                <c:pt idx="45">
                  <c:v>178</c:v>
                </c:pt>
                <c:pt idx="46">
                  <c:v>294</c:v>
                </c:pt>
                <c:pt idx="47">
                  <c:v>170</c:v>
                </c:pt>
                <c:pt idx="48">
                  <c:v>147</c:v>
                </c:pt>
                <c:pt idx="49">
                  <c:v>111</c:v>
                </c:pt>
                <c:pt idx="50">
                  <c:v>69</c:v>
                </c:pt>
                <c:pt idx="51">
                  <c:v>10</c:v>
                </c:pt>
                <c:pt idx="52">
                  <c:v>5</c:v>
                </c:pt>
                <c:pt idx="53">
                  <c:v>3</c:v>
                </c:pt>
                <c:pt idx="54">
                  <c:v>0</c:v>
                </c:pt>
                <c:pt idx="55">
                  <c:v>0</c:v>
                </c:pt>
                <c:pt idx="56">
                  <c:v>1</c:v>
                </c:pt>
                <c:pt idx="57">
                  <c:v>0</c:v>
                </c:pt>
                <c:pt idx="58">
                  <c:v>0</c:v>
                </c:pt>
                <c:pt idx="59">
                  <c:v>0</c:v>
                </c:pt>
                <c:pt idx="60">
                  <c:v>3</c:v>
                </c:pt>
                <c:pt idx="61">
                  <c:v>0</c:v>
                </c:pt>
                <c:pt idx="62">
                  <c:v>0</c:v>
                </c:pt>
                <c:pt idx="63">
                  <c:v>0</c:v>
                </c:pt>
                <c:pt idx="64">
                  <c:v>0</c:v>
                </c:pt>
                <c:pt idx="65">
                  <c:v>0</c:v>
                </c:pt>
                <c:pt idx="66">
                  <c:v>0</c:v>
                </c:pt>
                <c:pt idx="67">
                  <c:v>0</c:v>
                </c:pt>
                <c:pt idx="68">
                  <c:v>0</c:v>
                </c:pt>
                <c:pt idx="69">
                  <c:v>0</c:v>
                </c:pt>
                <c:pt idx="70">
                  <c:v>4</c:v>
                </c:pt>
                <c:pt idx="71">
                  <c:v>13</c:v>
                </c:pt>
                <c:pt idx="72">
                  <c:v>17</c:v>
                </c:pt>
                <c:pt idx="73">
                  <c:v>9</c:v>
                </c:pt>
                <c:pt idx="74">
                  <c:v>9</c:v>
                </c:pt>
                <c:pt idx="75">
                  <c:v>3</c:v>
                </c:pt>
                <c:pt idx="76">
                  <c:v>4</c:v>
                </c:pt>
                <c:pt idx="77">
                  <c:v>2</c:v>
                </c:pt>
                <c:pt idx="78">
                  <c:v>1</c:v>
                </c:pt>
                <c:pt idx="79">
                  <c:v>0</c:v>
                </c:pt>
                <c:pt idx="80">
                  <c:v>2</c:v>
                </c:pt>
                <c:pt idx="81">
                  <c:v>8</c:v>
                </c:pt>
                <c:pt idx="82">
                  <c:v>23</c:v>
                </c:pt>
                <c:pt idx="83">
                  <c:v>20</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9-BC70-4542-B852-4250CDB6F448}"/>
            </c:ext>
          </c:extLst>
        </c:ser>
        <c:ser>
          <c:idx val="26"/>
          <c:order val="26"/>
          <c:tx>
            <c:strRef>
              <c:f>'OWTP-FWPS_HODA'!$DD$3</c:f>
              <c:strCache>
                <c:ptCount val="1"/>
                <c:pt idx="0">
                  <c:v>90.2</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'OWTP-FWPS_HODA'!$DD$4:$DD$154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23</c:v>
                </c:pt>
                <c:pt idx="30">
                  <c:v>1</c:v>
                </c:pt>
                <c:pt idx="31">
                  <c:v>17</c:v>
                </c:pt>
                <c:pt idx="32">
                  <c:v>13</c:v>
                </c:pt>
                <c:pt idx="33">
                  <c:v>19</c:v>
                </c:pt>
                <c:pt idx="34">
                  <c:v>122</c:v>
                </c:pt>
                <c:pt idx="35">
                  <c:v>114</c:v>
                </c:pt>
                <c:pt idx="36">
                  <c:v>165</c:v>
                </c:pt>
                <c:pt idx="37">
                  <c:v>242</c:v>
                </c:pt>
                <c:pt idx="38">
                  <c:v>220</c:v>
                </c:pt>
                <c:pt idx="39">
                  <c:v>288</c:v>
                </c:pt>
                <c:pt idx="40">
                  <c:v>289</c:v>
                </c:pt>
                <c:pt idx="41">
                  <c:v>306</c:v>
                </c:pt>
                <c:pt idx="42">
                  <c:v>279</c:v>
                </c:pt>
                <c:pt idx="43">
                  <c:v>338</c:v>
                </c:pt>
                <c:pt idx="44">
                  <c:v>359</c:v>
                </c:pt>
                <c:pt idx="45">
                  <c:v>282</c:v>
                </c:pt>
                <c:pt idx="46">
                  <c:v>288</c:v>
                </c:pt>
                <c:pt idx="47">
                  <c:v>255</c:v>
                </c:pt>
                <c:pt idx="48">
                  <c:v>167</c:v>
                </c:pt>
                <c:pt idx="49">
                  <c:v>144</c:v>
                </c:pt>
                <c:pt idx="50">
                  <c:v>81</c:v>
                </c:pt>
                <c:pt idx="51">
                  <c:v>40</c:v>
                </c:pt>
                <c:pt idx="52">
                  <c:v>6</c:v>
                </c:pt>
                <c:pt idx="53">
                  <c:v>6</c:v>
                </c:pt>
                <c:pt idx="54">
                  <c:v>0</c:v>
                </c:pt>
                <c:pt idx="55">
                  <c:v>1</c:v>
                </c:pt>
                <c:pt idx="56">
                  <c:v>0</c:v>
                </c:pt>
                <c:pt idx="57">
                  <c:v>0</c:v>
                </c:pt>
                <c:pt idx="58">
                  <c:v>1</c:v>
                </c:pt>
                <c:pt idx="59">
                  <c:v>0</c:v>
                </c:pt>
                <c:pt idx="60">
                  <c:v>2</c:v>
                </c:pt>
                <c:pt idx="61">
                  <c:v>0</c:v>
                </c:pt>
                <c:pt idx="62">
                  <c:v>0</c:v>
                </c:pt>
                <c:pt idx="63">
                  <c:v>0</c:v>
                </c:pt>
                <c:pt idx="64">
                  <c:v>0</c:v>
                </c:pt>
                <c:pt idx="65">
                  <c:v>0</c:v>
                </c:pt>
                <c:pt idx="66">
                  <c:v>1</c:v>
                </c:pt>
                <c:pt idx="67">
                  <c:v>1</c:v>
                </c:pt>
                <c:pt idx="68">
                  <c:v>8</c:v>
                </c:pt>
                <c:pt idx="69">
                  <c:v>15</c:v>
                </c:pt>
                <c:pt idx="70">
                  <c:v>14</c:v>
                </c:pt>
                <c:pt idx="71">
                  <c:v>19</c:v>
                </c:pt>
                <c:pt idx="72">
                  <c:v>8</c:v>
                </c:pt>
                <c:pt idx="73">
                  <c:v>7</c:v>
                </c:pt>
                <c:pt idx="74">
                  <c:v>3</c:v>
                </c:pt>
                <c:pt idx="75">
                  <c:v>10</c:v>
                </c:pt>
                <c:pt idx="76">
                  <c:v>24</c:v>
                </c:pt>
                <c:pt idx="77">
                  <c:v>8</c:v>
                </c:pt>
                <c:pt idx="78">
                  <c:v>3</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A-BC70-4542-B852-4250CDB6F448}"/>
            </c:ext>
          </c:extLst>
        </c:ser>
        <c:ser>
          <c:idx val="27"/>
          <c:order val="27"/>
          <c:tx>
            <c:strRef>
              <c:f>'OWTP-FWPS_HODA'!$DE$3</c:f>
              <c:strCache>
                <c:ptCount val="1"/>
                <c:pt idx="0">
                  <c:v>90.4</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'OWTP-FWPS_HODA'!$DE$4:$DE$154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1</c:v>
                </c:pt>
                <c:pt idx="26">
                  <c:v>0</c:v>
                </c:pt>
                <c:pt idx="27">
                  <c:v>0</c:v>
                </c:pt>
                <c:pt idx="28">
                  <c:v>5</c:v>
                </c:pt>
                <c:pt idx="29">
                  <c:v>20</c:v>
                </c:pt>
                <c:pt idx="30">
                  <c:v>10</c:v>
                </c:pt>
                <c:pt idx="31">
                  <c:v>34</c:v>
                </c:pt>
                <c:pt idx="32">
                  <c:v>50</c:v>
                </c:pt>
                <c:pt idx="33">
                  <c:v>119</c:v>
                </c:pt>
                <c:pt idx="34">
                  <c:v>172</c:v>
                </c:pt>
                <c:pt idx="35">
                  <c:v>148</c:v>
                </c:pt>
                <c:pt idx="36">
                  <c:v>153</c:v>
                </c:pt>
                <c:pt idx="37">
                  <c:v>230</c:v>
                </c:pt>
                <c:pt idx="38">
                  <c:v>235</c:v>
                </c:pt>
                <c:pt idx="39">
                  <c:v>334</c:v>
                </c:pt>
                <c:pt idx="40">
                  <c:v>458</c:v>
                </c:pt>
                <c:pt idx="41">
                  <c:v>458</c:v>
                </c:pt>
                <c:pt idx="42">
                  <c:v>409</c:v>
                </c:pt>
                <c:pt idx="43">
                  <c:v>440</c:v>
                </c:pt>
                <c:pt idx="44">
                  <c:v>497</c:v>
                </c:pt>
                <c:pt idx="45">
                  <c:v>608</c:v>
                </c:pt>
                <c:pt idx="46">
                  <c:v>555</c:v>
                </c:pt>
                <c:pt idx="47">
                  <c:v>500</c:v>
                </c:pt>
                <c:pt idx="48">
                  <c:v>281</c:v>
                </c:pt>
                <c:pt idx="49">
                  <c:v>183</c:v>
                </c:pt>
                <c:pt idx="50">
                  <c:v>111</c:v>
                </c:pt>
                <c:pt idx="51">
                  <c:v>105</c:v>
                </c:pt>
                <c:pt idx="52">
                  <c:v>22</c:v>
                </c:pt>
                <c:pt idx="53">
                  <c:v>22</c:v>
                </c:pt>
                <c:pt idx="54">
                  <c:v>19</c:v>
                </c:pt>
                <c:pt idx="55">
                  <c:v>4</c:v>
                </c:pt>
                <c:pt idx="56">
                  <c:v>0</c:v>
                </c:pt>
                <c:pt idx="57">
                  <c:v>1</c:v>
                </c:pt>
                <c:pt idx="58">
                  <c:v>0</c:v>
                </c:pt>
                <c:pt idx="59">
                  <c:v>0</c:v>
                </c:pt>
                <c:pt idx="60">
                  <c:v>2</c:v>
                </c:pt>
                <c:pt idx="61">
                  <c:v>5</c:v>
                </c:pt>
                <c:pt idx="62">
                  <c:v>17</c:v>
                </c:pt>
                <c:pt idx="63">
                  <c:v>6</c:v>
                </c:pt>
                <c:pt idx="64">
                  <c:v>1</c:v>
                </c:pt>
                <c:pt idx="65">
                  <c:v>0</c:v>
                </c:pt>
                <c:pt idx="66">
                  <c:v>1</c:v>
                </c:pt>
                <c:pt idx="67">
                  <c:v>10</c:v>
                </c:pt>
                <c:pt idx="68">
                  <c:v>17</c:v>
                </c:pt>
                <c:pt idx="69">
                  <c:v>11</c:v>
                </c:pt>
                <c:pt idx="70">
                  <c:v>20</c:v>
                </c:pt>
                <c:pt idx="71">
                  <c:v>12</c:v>
                </c:pt>
                <c:pt idx="72">
                  <c:v>8</c:v>
                </c:pt>
                <c:pt idx="73">
                  <c:v>3</c:v>
                </c:pt>
                <c:pt idx="74">
                  <c:v>2</c:v>
                </c:pt>
                <c:pt idx="75">
                  <c:v>2</c:v>
                </c:pt>
                <c:pt idx="76">
                  <c:v>1</c:v>
                </c:pt>
                <c:pt idx="77">
                  <c:v>1</c:v>
                </c:pt>
                <c:pt idx="78">
                  <c:v>2</c:v>
                </c:pt>
                <c:pt idx="79">
                  <c:v>9</c:v>
                </c:pt>
                <c:pt idx="80">
                  <c:v>4</c:v>
                </c:pt>
                <c:pt idx="81">
                  <c:v>6</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B-BC70-4542-B852-4250CDB6F448}"/>
            </c:ext>
          </c:extLst>
        </c:ser>
        <c:ser>
          <c:idx val="28"/>
          <c:order val="28"/>
          <c:tx>
            <c:strRef>
              <c:f>'OWTP-FWPS_HODA'!$DF$3</c:f>
              <c:strCache>
                <c:ptCount val="1"/>
                <c:pt idx="0">
                  <c:v>90.6</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'OWTP-FWPS_HODA'!$DF$4:$DF$154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4</c:v>
                </c:pt>
                <c:pt idx="29">
                  <c:v>34</c:v>
                </c:pt>
                <c:pt idx="30">
                  <c:v>42</c:v>
                </c:pt>
                <c:pt idx="31">
                  <c:v>39</c:v>
                </c:pt>
                <c:pt idx="32">
                  <c:v>34</c:v>
                </c:pt>
                <c:pt idx="33">
                  <c:v>103</c:v>
                </c:pt>
                <c:pt idx="34">
                  <c:v>163</c:v>
                </c:pt>
                <c:pt idx="35">
                  <c:v>194</c:v>
                </c:pt>
                <c:pt idx="36">
                  <c:v>203</c:v>
                </c:pt>
                <c:pt idx="37">
                  <c:v>249</c:v>
                </c:pt>
                <c:pt idx="38">
                  <c:v>278</c:v>
                </c:pt>
                <c:pt idx="39">
                  <c:v>383</c:v>
                </c:pt>
                <c:pt idx="40">
                  <c:v>489</c:v>
                </c:pt>
                <c:pt idx="41">
                  <c:v>515</c:v>
                </c:pt>
                <c:pt idx="42">
                  <c:v>520</c:v>
                </c:pt>
                <c:pt idx="43">
                  <c:v>834</c:v>
                </c:pt>
                <c:pt idx="44">
                  <c:v>699</c:v>
                </c:pt>
                <c:pt idx="45">
                  <c:v>706</c:v>
                </c:pt>
                <c:pt idx="46">
                  <c:v>579</c:v>
                </c:pt>
                <c:pt idx="47">
                  <c:v>510</c:v>
                </c:pt>
                <c:pt idx="48">
                  <c:v>285</c:v>
                </c:pt>
                <c:pt idx="49">
                  <c:v>232</c:v>
                </c:pt>
                <c:pt idx="50">
                  <c:v>243</c:v>
                </c:pt>
                <c:pt idx="51">
                  <c:v>75</c:v>
                </c:pt>
                <c:pt idx="52">
                  <c:v>63</c:v>
                </c:pt>
                <c:pt idx="53">
                  <c:v>54</c:v>
                </c:pt>
                <c:pt idx="54">
                  <c:v>29</c:v>
                </c:pt>
                <c:pt idx="55">
                  <c:v>6</c:v>
                </c:pt>
                <c:pt idx="56">
                  <c:v>2</c:v>
                </c:pt>
                <c:pt idx="57">
                  <c:v>4</c:v>
                </c:pt>
                <c:pt idx="58">
                  <c:v>3</c:v>
                </c:pt>
                <c:pt idx="59">
                  <c:v>13</c:v>
                </c:pt>
                <c:pt idx="60">
                  <c:v>21</c:v>
                </c:pt>
                <c:pt idx="61">
                  <c:v>13</c:v>
                </c:pt>
                <c:pt idx="62">
                  <c:v>7</c:v>
                </c:pt>
                <c:pt idx="63">
                  <c:v>0</c:v>
                </c:pt>
                <c:pt idx="64">
                  <c:v>1</c:v>
                </c:pt>
                <c:pt idx="65">
                  <c:v>0</c:v>
                </c:pt>
                <c:pt idx="66">
                  <c:v>0</c:v>
                </c:pt>
                <c:pt idx="67">
                  <c:v>0</c:v>
                </c:pt>
                <c:pt idx="68">
                  <c:v>1</c:v>
                </c:pt>
                <c:pt idx="69">
                  <c:v>3</c:v>
                </c:pt>
                <c:pt idx="70">
                  <c:v>6</c:v>
                </c:pt>
                <c:pt idx="71">
                  <c:v>3</c:v>
                </c:pt>
                <c:pt idx="72">
                  <c:v>6</c:v>
                </c:pt>
                <c:pt idx="73">
                  <c:v>1</c:v>
                </c:pt>
                <c:pt idx="74">
                  <c:v>3</c:v>
                </c:pt>
                <c:pt idx="75">
                  <c:v>2</c:v>
                </c:pt>
                <c:pt idx="76">
                  <c:v>1</c:v>
                </c:pt>
                <c:pt idx="77">
                  <c:v>3</c:v>
                </c:pt>
                <c:pt idx="78">
                  <c:v>7</c:v>
                </c:pt>
                <c:pt idx="79">
                  <c:v>9</c:v>
                </c:pt>
                <c:pt idx="80">
                  <c:v>6</c:v>
                </c:pt>
                <c:pt idx="81">
                  <c:v>2</c:v>
                </c:pt>
                <c:pt idx="82">
                  <c:v>0</c:v>
                </c:pt>
                <c:pt idx="83">
                  <c:v>0</c:v>
                </c:pt>
                <c:pt idx="84">
                  <c:v>0</c:v>
                </c:pt>
                <c:pt idx="85">
                  <c:v>0</c:v>
                </c:pt>
                <c:pt idx="86">
                  <c:v>0</c:v>
                </c:pt>
                <c:pt idx="87">
                  <c:v>0</c:v>
                </c:pt>
                <c:pt idx="88">
                  <c:v>1</c:v>
                </c:pt>
                <c:pt idx="89">
                  <c:v>2</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C-BC70-4542-B852-4250CDB6F448}"/>
            </c:ext>
          </c:extLst>
        </c:ser>
        <c:ser>
          <c:idx val="29"/>
          <c:order val="29"/>
          <c:tx>
            <c:strRef>
              <c:f>'OWTP-FWPS_HODA'!$DG$3</c:f>
              <c:strCache>
                <c:ptCount val="1"/>
                <c:pt idx="0">
                  <c:v>90.8</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'OWTP-FWPS_HODA'!$DG$4:$DG$154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2</c:v>
                </c:pt>
                <c:pt idx="28">
                  <c:v>5</c:v>
                </c:pt>
                <c:pt idx="29">
                  <c:v>22</c:v>
                </c:pt>
                <c:pt idx="30">
                  <c:v>1</c:v>
                </c:pt>
                <c:pt idx="31">
                  <c:v>16</c:v>
                </c:pt>
                <c:pt idx="32">
                  <c:v>14</c:v>
                </c:pt>
                <c:pt idx="33">
                  <c:v>70</c:v>
                </c:pt>
                <c:pt idx="34">
                  <c:v>143</c:v>
                </c:pt>
                <c:pt idx="35">
                  <c:v>116</c:v>
                </c:pt>
                <c:pt idx="36">
                  <c:v>187</c:v>
                </c:pt>
                <c:pt idx="37">
                  <c:v>228</c:v>
                </c:pt>
                <c:pt idx="38">
                  <c:v>389</c:v>
                </c:pt>
                <c:pt idx="39">
                  <c:v>599</c:v>
                </c:pt>
                <c:pt idx="40">
                  <c:v>559</c:v>
                </c:pt>
                <c:pt idx="41">
                  <c:v>603</c:v>
                </c:pt>
                <c:pt idx="42">
                  <c:v>685</c:v>
                </c:pt>
                <c:pt idx="43">
                  <c:v>934</c:v>
                </c:pt>
                <c:pt idx="44">
                  <c:v>1039</c:v>
                </c:pt>
                <c:pt idx="45">
                  <c:v>955</c:v>
                </c:pt>
                <c:pt idx="46">
                  <c:v>756</c:v>
                </c:pt>
                <c:pt idx="47">
                  <c:v>737</c:v>
                </c:pt>
                <c:pt idx="48">
                  <c:v>389</c:v>
                </c:pt>
                <c:pt idx="49">
                  <c:v>315</c:v>
                </c:pt>
                <c:pt idx="50">
                  <c:v>236</c:v>
                </c:pt>
                <c:pt idx="51">
                  <c:v>76</c:v>
                </c:pt>
                <c:pt idx="52">
                  <c:v>42</c:v>
                </c:pt>
                <c:pt idx="53">
                  <c:v>13</c:v>
                </c:pt>
                <c:pt idx="54">
                  <c:v>7</c:v>
                </c:pt>
                <c:pt idx="55">
                  <c:v>6</c:v>
                </c:pt>
                <c:pt idx="56">
                  <c:v>4</c:v>
                </c:pt>
                <c:pt idx="57">
                  <c:v>13</c:v>
                </c:pt>
                <c:pt idx="58">
                  <c:v>28</c:v>
                </c:pt>
                <c:pt idx="59">
                  <c:v>16</c:v>
                </c:pt>
                <c:pt idx="60">
                  <c:v>2</c:v>
                </c:pt>
                <c:pt idx="61">
                  <c:v>0</c:v>
                </c:pt>
                <c:pt idx="62">
                  <c:v>0</c:v>
                </c:pt>
                <c:pt idx="63">
                  <c:v>1</c:v>
                </c:pt>
                <c:pt idx="64">
                  <c:v>0</c:v>
                </c:pt>
                <c:pt idx="65">
                  <c:v>1</c:v>
                </c:pt>
                <c:pt idx="66">
                  <c:v>0</c:v>
                </c:pt>
                <c:pt idx="67">
                  <c:v>0</c:v>
                </c:pt>
                <c:pt idx="68">
                  <c:v>1</c:v>
                </c:pt>
                <c:pt idx="69">
                  <c:v>0</c:v>
                </c:pt>
                <c:pt idx="70">
                  <c:v>2</c:v>
                </c:pt>
                <c:pt idx="71">
                  <c:v>1</c:v>
                </c:pt>
                <c:pt idx="72">
                  <c:v>1</c:v>
                </c:pt>
                <c:pt idx="73">
                  <c:v>2</c:v>
                </c:pt>
                <c:pt idx="74">
                  <c:v>5</c:v>
                </c:pt>
                <c:pt idx="75">
                  <c:v>7</c:v>
                </c:pt>
                <c:pt idx="76">
                  <c:v>15</c:v>
                </c:pt>
                <c:pt idx="77">
                  <c:v>20</c:v>
                </c:pt>
                <c:pt idx="78">
                  <c:v>27</c:v>
                </c:pt>
                <c:pt idx="79">
                  <c:v>16</c:v>
                </c:pt>
                <c:pt idx="80">
                  <c:v>21</c:v>
                </c:pt>
                <c:pt idx="81">
                  <c:v>21</c:v>
                </c:pt>
                <c:pt idx="82">
                  <c:v>35</c:v>
                </c:pt>
                <c:pt idx="83">
                  <c:v>23</c:v>
                </c:pt>
                <c:pt idx="84">
                  <c:v>5</c:v>
                </c:pt>
                <c:pt idx="85">
                  <c:v>2</c:v>
                </c:pt>
                <c:pt idx="86">
                  <c:v>0</c:v>
                </c:pt>
                <c:pt idx="87">
                  <c:v>1</c:v>
                </c:pt>
                <c:pt idx="88">
                  <c:v>2</c:v>
                </c:pt>
                <c:pt idx="89">
                  <c:v>7</c:v>
                </c:pt>
                <c:pt idx="90">
                  <c:v>8</c:v>
                </c:pt>
                <c:pt idx="91">
                  <c:v>3</c:v>
                </c:pt>
                <c:pt idx="92">
                  <c:v>6</c:v>
                </c:pt>
                <c:pt idx="93">
                  <c:v>14</c:v>
                </c:pt>
                <c:pt idx="94">
                  <c:v>7</c:v>
                </c:pt>
                <c:pt idx="95">
                  <c:v>11</c:v>
                </c:pt>
                <c:pt idx="96">
                  <c:v>5</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D-BC70-4542-B852-4250CDB6F448}"/>
            </c:ext>
          </c:extLst>
        </c:ser>
        <c:ser>
          <c:idx val="30"/>
          <c:order val="30"/>
          <c:tx>
            <c:strRef>
              <c:f>'OWTP-FWPS_HODA'!$DH$3</c:f>
              <c:strCache>
                <c:ptCount val="1"/>
                <c:pt idx="0">
                  <c:v>91</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'OWTP-FWPS_HODA'!$DH$4:$DH$154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11</c:v>
                </c:pt>
                <c:pt idx="29">
                  <c:v>13</c:v>
                </c:pt>
                <c:pt idx="30">
                  <c:v>4</c:v>
                </c:pt>
                <c:pt idx="31">
                  <c:v>20</c:v>
                </c:pt>
                <c:pt idx="32">
                  <c:v>43</c:v>
                </c:pt>
                <c:pt idx="33">
                  <c:v>52</c:v>
                </c:pt>
                <c:pt idx="34">
                  <c:v>114</c:v>
                </c:pt>
                <c:pt idx="35">
                  <c:v>133</c:v>
                </c:pt>
                <c:pt idx="36">
                  <c:v>137</c:v>
                </c:pt>
                <c:pt idx="37">
                  <c:v>156</c:v>
                </c:pt>
                <c:pt idx="38">
                  <c:v>225</c:v>
                </c:pt>
                <c:pt idx="39">
                  <c:v>523</c:v>
                </c:pt>
                <c:pt idx="40">
                  <c:v>580</c:v>
                </c:pt>
                <c:pt idx="41">
                  <c:v>694</c:v>
                </c:pt>
                <c:pt idx="42">
                  <c:v>764</c:v>
                </c:pt>
                <c:pt idx="43">
                  <c:v>1297</c:v>
                </c:pt>
                <c:pt idx="44">
                  <c:v>1469</c:v>
                </c:pt>
                <c:pt idx="45">
                  <c:v>1187</c:v>
                </c:pt>
                <c:pt idx="46">
                  <c:v>1020</c:v>
                </c:pt>
                <c:pt idx="47">
                  <c:v>619</c:v>
                </c:pt>
                <c:pt idx="48">
                  <c:v>366</c:v>
                </c:pt>
                <c:pt idx="49">
                  <c:v>359</c:v>
                </c:pt>
                <c:pt idx="50">
                  <c:v>212</c:v>
                </c:pt>
                <c:pt idx="51">
                  <c:v>62</c:v>
                </c:pt>
                <c:pt idx="52">
                  <c:v>33</c:v>
                </c:pt>
                <c:pt idx="53">
                  <c:v>18</c:v>
                </c:pt>
                <c:pt idx="54">
                  <c:v>18</c:v>
                </c:pt>
                <c:pt idx="55">
                  <c:v>17</c:v>
                </c:pt>
                <c:pt idx="56">
                  <c:v>26</c:v>
                </c:pt>
                <c:pt idx="57">
                  <c:v>6</c:v>
                </c:pt>
                <c:pt idx="58">
                  <c:v>6</c:v>
                </c:pt>
                <c:pt idx="59">
                  <c:v>19</c:v>
                </c:pt>
                <c:pt idx="60">
                  <c:v>36</c:v>
                </c:pt>
                <c:pt idx="61">
                  <c:v>15</c:v>
                </c:pt>
                <c:pt idx="62">
                  <c:v>3</c:v>
                </c:pt>
                <c:pt idx="63">
                  <c:v>7</c:v>
                </c:pt>
                <c:pt idx="64">
                  <c:v>4</c:v>
                </c:pt>
                <c:pt idx="65">
                  <c:v>5</c:v>
                </c:pt>
                <c:pt idx="66">
                  <c:v>8</c:v>
                </c:pt>
                <c:pt idx="67">
                  <c:v>5</c:v>
                </c:pt>
                <c:pt idx="68">
                  <c:v>11</c:v>
                </c:pt>
                <c:pt idx="69">
                  <c:v>6</c:v>
                </c:pt>
                <c:pt idx="70">
                  <c:v>4</c:v>
                </c:pt>
                <c:pt idx="71">
                  <c:v>5</c:v>
                </c:pt>
                <c:pt idx="72">
                  <c:v>11</c:v>
                </c:pt>
                <c:pt idx="73">
                  <c:v>7</c:v>
                </c:pt>
                <c:pt idx="74">
                  <c:v>8</c:v>
                </c:pt>
                <c:pt idx="75">
                  <c:v>10</c:v>
                </c:pt>
                <c:pt idx="76">
                  <c:v>13</c:v>
                </c:pt>
                <c:pt idx="77">
                  <c:v>5</c:v>
                </c:pt>
                <c:pt idx="78">
                  <c:v>13</c:v>
                </c:pt>
                <c:pt idx="79">
                  <c:v>26</c:v>
                </c:pt>
                <c:pt idx="80">
                  <c:v>20</c:v>
                </c:pt>
                <c:pt idx="81">
                  <c:v>26</c:v>
                </c:pt>
                <c:pt idx="82">
                  <c:v>14</c:v>
                </c:pt>
                <c:pt idx="83">
                  <c:v>5</c:v>
                </c:pt>
                <c:pt idx="84">
                  <c:v>7</c:v>
                </c:pt>
                <c:pt idx="85">
                  <c:v>4</c:v>
                </c:pt>
                <c:pt idx="86">
                  <c:v>7</c:v>
                </c:pt>
                <c:pt idx="87">
                  <c:v>16</c:v>
                </c:pt>
                <c:pt idx="88">
                  <c:v>7</c:v>
                </c:pt>
                <c:pt idx="89">
                  <c:v>2</c:v>
                </c:pt>
                <c:pt idx="90">
                  <c:v>0</c:v>
                </c:pt>
                <c:pt idx="91">
                  <c:v>1</c:v>
                </c:pt>
                <c:pt idx="92">
                  <c:v>0</c:v>
                </c:pt>
                <c:pt idx="93">
                  <c:v>1</c:v>
                </c:pt>
                <c:pt idx="94">
                  <c:v>1</c:v>
                </c:pt>
                <c:pt idx="95">
                  <c:v>0</c:v>
                </c:pt>
                <c:pt idx="96">
                  <c:v>2</c:v>
                </c:pt>
                <c:pt idx="97">
                  <c:v>0</c:v>
                </c:pt>
                <c:pt idx="98">
                  <c:v>3</c:v>
                </c:pt>
                <c:pt idx="99">
                  <c:v>3</c:v>
                </c:pt>
                <c:pt idx="100">
                  <c:v>16</c:v>
                </c:pt>
                <c:pt idx="101">
                  <c:v>12</c:v>
                </c:pt>
                <c:pt idx="102">
                  <c:v>18</c:v>
                </c:pt>
                <c:pt idx="103">
                  <c:v>9</c:v>
                </c:pt>
                <c:pt idx="104">
                  <c:v>4</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E-BC70-4542-B852-4250CDB6F448}"/>
            </c:ext>
          </c:extLst>
        </c:ser>
        <c:ser>
          <c:idx val="31"/>
          <c:order val="31"/>
          <c:tx>
            <c:strRef>
              <c:f>'OWTP-FWPS_HODA'!$DI$3</c:f>
              <c:strCache>
                <c:ptCount val="1"/>
                <c:pt idx="0">
                  <c:v>91.2</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'OWTP-FWPS_HODA'!$DI$4:$DI$154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8</c:v>
                </c:pt>
                <c:pt idx="28">
                  <c:v>10</c:v>
                </c:pt>
                <c:pt idx="29">
                  <c:v>5</c:v>
                </c:pt>
                <c:pt idx="30">
                  <c:v>3</c:v>
                </c:pt>
                <c:pt idx="31">
                  <c:v>22</c:v>
                </c:pt>
                <c:pt idx="32">
                  <c:v>3</c:v>
                </c:pt>
                <c:pt idx="33">
                  <c:v>13</c:v>
                </c:pt>
                <c:pt idx="34">
                  <c:v>74</c:v>
                </c:pt>
                <c:pt idx="35">
                  <c:v>203</c:v>
                </c:pt>
                <c:pt idx="36">
                  <c:v>201</c:v>
                </c:pt>
                <c:pt idx="37">
                  <c:v>254</c:v>
                </c:pt>
                <c:pt idx="38">
                  <c:v>483</c:v>
                </c:pt>
                <c:pt idx="39">
                  <c:v>765</c:v>
                </c:pt>
                <c:pt idx="40">
                  <c:v>804</c:v>
                </c:pt>
                <c:pt idx="41">
                  <c:v>935</c:v>
                </c:pt>
                <c:pt idx="42">
                  <c:v>949</c:v>
                </c:pt>
                <c:pt idx="43">
                  <c:v>1403</c:v>
                </c:pt>
                <c:pt idx="44">
                  <c:v>1705</c:v>
                </c:pt>
                <c:pt idx="45">
                  <c:v>1616</c:v>
                </c:pt>
                <c:pt idx="46">
                  <c:v>1221</c:v>
                </c:pt>
                <c:pt idx="47">
                  <c:v>1035</c:v>
                </c:pt>
                <c:pt idx="48">
                  <c:v>699</c:v>
                </c:pt>
                <c:pt idx="49">
                  <c:v>583</c:v>
                </c:pt>
                <c:pt idx="50">
                  <c:v>338</c:v>
                </c:pt>
                <c:pt idx="51">
                  <c:v>147</c:v>
                </c:pt>
                <c:pt idx="52">
                  <c:v>74</c:v>
                </c:pt>
                <c:pt idx="53">
                  <c:v>59</c:v>
                </c:pt>
                <c:pt idx="54">
                  <c:v>30</c:v>
                </c:pt>
                <c:pt idx="55">
                  <c:v>16</c:v>
                </c:pt>
                <c:pt idx="56">
                  <c:v>10</c:v>
                </c:pt>
                <c:pt idx="57">
                  <c:v>6</c:v>
                </c:pt>
                <c:pt idx="58">
                  <c:v>1</c:v>
                </c:pt>
                <c:pt idx="59">
                  <c:v>4</c:v>
                </c:pt>
                <c:pt idx="60">
                  <c:v>9</c:v>
                </c:pt>
                <c:pt idx="61">
                  <c:v>13</c:v>
                </c:pt>
                <c:pt idx="62">
                  <c:v>8</c:v>
                </c:pt>
                <c:pt idx="63">
                  <c:v>15</c:v>
                </c:pt>
                <c:pt idx="64">
                  <c:v>18</c:v>
                </c:pt>
                <c:pt idx="65">
                  <c:v>19</c:v>
                </c:pt>
                <c:pt idx="66">
                  <c:v>22</c:v>
                </c:pt>
                <c:pt idx="67">
                  <c:v>26</c:v>
                </c:pt>
                <c:pt idx="68">
                  <c:v>18</c:v>
                </c:pt>
                <c:pt idx="69">
                  <c:v>0</c:v>
                </c:pt>
                <c:pt idx="70">
                  <c:v>1</c:v>
                </c:pt>
                <c:pt idx="71">
                  <c:v>2</c:v>
                </c:pt>
                <c:pt idx="72">
                  <c:v>2</c:v>
                </c:pt>
                <c:pt idx="73">
                  <c:v>2</c:v>
                </c:pt>
                <c:pt idx="74">
                  <c:v>11</c:v>
                </c:pt>
                <c:pt idx="75">
                  <c:v>5</c:v>
                </c:pt>
                <c:pt idx="76">
                  <c:v>3</c:v>
                </c:pt>
                <c:pt idx="77">
                  <c:v>8</c:v>
                </c:pt>
                <c:pt idx="78">
                  <c:v>3</c:v>
                </c:pt>
                <c:pt idx="79">
                  <c:v>10</c:v>
                </c:pt>
                <c:pt idx="80">
                  <c:v>3</c:v>
                </c:pt>
                <c:pt idx="81">
                  <c:v>1</c:v>
                </c:pt>
                <c:pt idx="82">
                  <c:v>1</c:v>
                </c:pt>
                <c:pt idx="83">
                  <c:v>2</c:v>
                </c:pt>
                <c:pt idx="84">
                  <c:v>10</c:v>
                </c:pt>
                <c:pt idx="85">
                  <c:v>6</c:v>
                </c:pt>
                <c:pt idx="86">
                  <c:v>4</c:v>
                </c:pt>
                <c:pt idx="87">
                  <c:v>2</c:v>
                </c:pt>
                <c:pt idx="88">
                  <c:v>1</c:v>
                </c:pt>
                <c:pt idx="89">
                  <c:v>1</c:v>
                </c:pt>
                <c:pt idx="90">
                  <c:v>1</c:v>
                </c:pt>
                <c:pt idx="91">
                  <c:v>5</c:v>
                </c:pt>
                <c:pt idx="92">
                  <c:v>9</c:v>
                </c:pt>
                <c:pt idx="93">
                  <c:v>7</c:v>
                </c:pt>
                <c:pt idx="94">
                  <c:v>4</c:v>
                </c:pt>
                <c:pt idx="95">
                  <c:v>9</c:v>
                </c:pt>
                <c:pt idx="96">
                  <c:v>12</c:v>
                </c:pt>
                <c:pt idx="97">
                  <c:v>5</c:v>
                </c:pt>
                <c:pt idx="98">
                  <c:v>2</c:v>
                </c:pt>
                <c:pt idx="99">
                  <c:v>11</c:v>
                </c:pt>
                <c:pt idx="100">
                  <c:v>6</c:v>
                </c:pt>
                <c:pt idx="101">
                  <c:v>13</c:v>
                </c:pt>
                <c:pt idx="102">
                  <c:v>19</c:v>
                </c:pt>
                <c:pt idx="103">
                  <c:v>14</c:v>
                </c:pt>
                <c:pt idx="104">
                  <c:v>11</c:v>
                </c:pt>
                <c:pt idx="105">
                  <c:v>2</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F-BC70-4542-B852-4250CDB6F448}"/>
            </c:ext>
          </c:extLst>
        </c:ser>
        <c:ser>
          <c:idx val="32"/>
          <c:order val="32"/>
          <c:tx>
            <c:strRef>
              <c:f>'OWTP-FWPS_HODA'!$DJ$3</c:f>
              <c:strCache>
                <c:ptCount val="1"/>
                <c:pt idx="0">
                  <c:v>91.4</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'OWTP-FWPS_HODA'!$DJ$4:$DJ$154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c:v>
                </c:pt>
                <c:pt idx="28">
                  <c:v>6</c:v>
                </c:pt>
                <c:pt idx="29">
                  <c:v>0</c:v>
                </c:pt>
                <c:pt idx="30">
                  <c:v>14</c:v>
                </c:pt>
                <c:pt idx="31">
                  <c:v>4</c:v>
                </c:pt>
                <c:pt idx="32">
                  <c:v>10</c:v>
                </c:pt>
                <c:pt idx="33">
                  <c:v>90</c:v>
                </c:pt>
                <c:pt idx="34">
                  <c:v>112</c:v>
                </c:pt>
                <c:pt idx="35">
                  <c:v>155</c:v>
                </c:pt>
                <c:pt idx="36">
                  <c:v>162</c:v>
                </c:pt>
                <c:pt idx="37">
                  <c:v>234</c:v>
                </c:pt>
                <c:pt idx="38">
                  <c:v>453</c:v>
                </c:pt>
                <c:pt idx="39">
                  <c:v>695</c:v>
                </c:pt>
                <c:pt idx="40">
                  <c:v>1025</c:v>
                </c:pt>
                <c:pt idx="41">
                  <c:v>1011</c:v>
                </c:pt>
                <c:pt idx="42">
                  <c:v>1206</c:v>
                </c:pt>
                <c:pt idx="43">
                  <c:v>1731</c:v>
                </c:pt>
                <c:pt idx="44">
                  <c:v>2713</c:v>
                </c:pt>
                <c:pt idx="45">
                  <c:v>2210</c:v>
                </c:pt>
                <c:pt idx="46">
                  <c:v>1610</c:v>
                </c:pt>
                <c:pt idx="47">
                  <c:v>1316</c:v>
                </c:pt>
                <c:pt idx="48">
                  <c:v>947</c:v>
                </c:pt>
                <c:pt idx="49">
                  <c:v>841</c:v>
                </c:pt>
                <c:pt idx="50">
                  <c:v>435</c:v>
                </c:pt>
                <c:pt idx="51">
                  <c:v>171</c:v>
                </c:pt>
                <c:pt idx="52">
                  <c:v>127</c:v>
                </c:pt>
                <c:pt idx="53">
                  <c:v>55</c:v>
                </c:pt>
                <c:pt idx="54">
                  <c:v>21</c:v>
                </c:pt>
                <c:pt idx="55">
                  <c:v>16</c:v>
                </c:pt>
                <c:pt idx="56">
                  <c:v>11</c:v>
                </c:pt>
                <c:pt idx="57">
                  <c:v>8</c:v>
                </c:pt>
                <c:pt idx="58">
                  <c:v>2</c:v>
                </c:pt>
                <c:pt idx="59">
                  <c:v>7</c:v>
                </c:pt>
                <c:pt idx="60">
                  <c:v>10</c:v>
                </c:pt>
                <c:pt idx="61">
                  <c:v>2</c:v>
                </c:pt>
                <c:pt idx="62">
                  <c:v>4</c:v>
                </c:pt>
                <c:pt idx="63">
                  <c:v>0</c:v>
                </c:pt>
                <c:pt idx="64">
                  <c:v>2</c:v>
                </c:pt>
                <c:pt idx="65">
                  <c:v>0</c:v>
                </c:pt>
                <c:pt idx="66">
                  <c:v>1</c:v>
                </c:pt>
                <c:pt idx="67">
                  <c:v>16</c:v>
                </c:pt>
                <c:pt idx="68">
                  <c:v>33</c:v>
                </c:pt>
                <c:pt idx="69">
                  <c:v>8</c:v>
                </c:pt>
                <c:pt idx="70">
                  <c:v>1</c:v>
                </c:pt>
                <c:pt idx="71">
                  <c:v>13</c:v>
                </c:pt>
                <c:pt idx="72">
                  <c:v>30</c:v>
                </c:pt>
                <c:pt idx="73">
                  <c:v>27</c:v>
                </c:pt>
                <c:pt idx="74">
                  <c:v>16</c:v>
                </c:pt>
                <c:pt idx="75">
                  <c:v>13</c:v>
                </c:pt>
                <c:pt idx="76">
                  <c:v>1219</c:v>
                </c:pt>
                <c:pt idx="77">
                  <c:v>5</c:v>
                </c:pt>
                <c:pt idx="78">
                  <c:v>8</c:v>
                </c:pt>
                <c:pt idx="79">
                  <c:v>12</c:v>
                </c:pt>
                <c:pt idx="80">
                  <c:v>4</c:v>
                </c:pt>
                <c:pt idx="81">
                  <c:v>0</c:v>
                </c:pt>
                <c:pt idx="82">
                  <c:v>14</c:v>
                </c:pt>
                <c:pt idx="83">
                  <c:v>20</c:v>
                </c:pt>
                <c:pt idx="84">
                  <c:v>14</c:v>
                </c:pt>
                <c:pt idx="85">
                  <c:v>15</c:v>
                </c:pt>
                <c:pt idx="86">
                  <c:v>9</c:v>
                </c:pt>
                <c:pt idx="87">
                  <c:v>6</c:v>
                </c:pt>
                <c:pt idx="88">
                  <c:v>13</c:v>
                </c:pt>
                <c:pt idx="89">
                  <c:v>9</c:v>
                </c:pt>
                <c:pt idx="90">
                  <c:v>7</c:v>
                </c:pt>
                <c:pt idx="91">
                  <c:v>6</c:v>
                </c:pt>
                <c:pt idx="92">
                  <c:v>5</c:v>
                </c:pt>
                <c:pt idx="93">
                  <c:v>25</c:v>
                </c:pt>
                <c:pt idx="94">
                  <c:v>17</c:v>
                </c:pt>
                <c:pt idx="95">
                  <c:v>22</c:v>
                </c:pt>
                <c:pt idx="96">
                  <c:v>30</c:v>
                </c:pt>
                <c:pt idx="97">
                  <c:v>25</c:v>
                </c:pt>
                <c:pt idx="98">
                  <c:v>6</c:v>
                </c:pt>
                <c:pt idx="99">
                  <c:v>12</c:v>
                </c:pt>
                <c:pt idx="100">
                  <c:v>21</c:v>
                </c:pt>
                <c:pt idx="101">
                  <c:v>40</c:v>
                </c:pt>
                <c:pt idx="102">
                  <c:v>36</c:v>
                </c:pt>
                <c:pt idx="103">
                  <c:v>22</c:v>
                </c:pt>
                <c:pt idx="104">
                  <c:v>9</c:v>
                </c:pt>
                <c:pt idx="105">
                  <c:v>16</c:v>
                </c:pt>
                <c:pt idx="106">
                  <c:v>20</c:v>
                </c:pt>
                <c:pt idx="107">
                  <c:v>22</c:v>
                </c:pt>
                <c:pt idx="108">
                  <c:v>14</c:v>
                </c:pt>
                <c:pt idx="109">
                  <c:v>25</c:v>
                </c:pt>
                <c:pt idx="110">
                  <c:v>37</c:v>
                </c:pt>
                <c:pt idx="111">
                  <c:v>37</c:v>
                </c:pt>
                <c:pt idx="112">
                  <c:v>46</c:v>
                </c:pt>
                <c:pt idx="113">
                  <c:v>48</c:v>
                </c:pt>
                <c:pt idx="114">
                  <c:v>27</c:v>
                </c:pt>
                <c:pt idx="115">
                  <c:v>37</c:v>
                </c:pt>
                <c:pt idx="116">
                  <c:v>13</c:v>
                </c:pt>
                <c:pt idx="117">
                  <c:v>7</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0-BC70-4542-B852-4250CDB6F448}"/>
            </c:ext>
          </c:extLst>
        </c:ser>
        <c:ser>
          <c:idx val="33"/>
          <c:order val="33"/>
          <c:tx>
            <c:strRef>
              <c:f>'OWTP-FWPS_HODA'!$DK$3</c:f>
              <c:strCache>
                <c:ptCount val="1"/>
                <c:pt idx="0">
                  <c:v>91.6</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'OWTP-FWPS_HODA'!$DK$4:$DK$154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11</c:v>
                </c:pt>
                <c:pt idx="27">
                  <c:v>17</c:v>
                </c:pt>
                <c:pt idx="28">
                  <c:v>0</c:v>
                </c:pt>
                <c:pt idx="29">
                  <c:v>0</c:v>
                </c:pt>
                <c:pt idx="30">
                  <c:v>15</c:v>
                </c:pt>
                <c:pt idx="31">
                  <c:v>21</c:v>
                </c:pt>
                <c:pt idx="32">
                  <c:v>50</c:v>
                </c:pt>
                <c:pt idx="33">
                  <c:v>98</c:v>
                </c:pt>
                <c:pt idx="34">
                  <c:v>95</c:v>
                </c:pt>
                <c:pt idx="35">
                  <c:v>151</c:v>
                </c:pt>
                <c:pt idx="36">
                  <c:v>157</c:v>
                </c:pt>
                <c:pt idx="37">
                  <c:v>210</c:v>
                </c:pt>
                <c:pt idx="38">
                  <c:v>432</c:v>
                </c:pt>
                <c:pt idx="39">
                  <c:v>788</c:v>
                </c:pt>
                <c:pt idx="40">
                  <c:v>899</c:v>
                </c:pt>
                <c:pt idx="41">
                  <c:v>922</c:v>
                </c:pt>
                <c:pt idx="42">
                  <c:v>1085</c:v>
                </c:pt>
                <c:pt idx="43">
                  <c:v>1245</c:v>
                </c:pt>
                <c:pt idx="44">
                  <c:v>1799</c:v>
                </c:pt>
                <c:pt idx="45">
                  <c:v>1617</c:v>
                </c:pt>
                <c:pt idx="46">
                  <c:v>1363</c:v>
                </c:pt>
                <c:pt idx="47">
                  <c:v>1622</c:v>
                </c:pt>
                <c:pt idx="48">
                  <c:v>1648</c:v>
                </c:pt>
                <c:pt idx="49">
                  <c:v>886</c:v>
                </c:pt>
                <c:pt idx="50">
                  <c:v>406</c:v>
                </c:pt>
                <c:pt idx="51">
                  <c:v>223</c:v>
                </c:pt>
                <c:pt idx="52">
                  <c:v>137</c:v>
                </c:pt>
                <c:pt idx="53">
                  <c:v>68</c:v>
                </c:pt>
                <c:pt idx="54">
                  <c:v>32</c:v>
                </c:pt>
                <c:pt idx="55">
                  <c:v>16</c:v>
                </c:pt>
                <c:pt idx="56">
                  <c:v>4</c:v>
                </c:pt>
                <c:pt idx="57">
                  <c:v>6</c:v>
                </c:pt>
                <c:pt idx="58">
                  <c:v>8</c:v>
                </c:pt>
                <c:pt idx="59">
                  <c:v>11</c:v>
                </c:pt>
                <c:pt idx="60">
                  <c:v>6</c:v>
                </c:pt>
                <c:pt idx="61">
                  <c:v>4</c:v>
                </c:pt>
                <c:pt idx="62">
                  <c:v>3</c:v>
                </c:pt>
                <c:pt idx="63">
                  <c:v>3</c:v>
                </c:pt>
                <c:pt idx="64">
                  <c:v>2</c:v>
                </c:pt>
                <c:pt idx="65">
                  <c:v>1</c:v>
                </c:pt>
                <c:pt idx="66">
                  <c:v>1</c:v>
                </c:pt>
                <c:pt idx="67">
                  <c:v>0</c:v>
                </c:pt>
                <c:pt idx="68">
                  <c:v>5</c:v>
                </c:pt>
                <c:pt idx="69">
                  <c:v>3</c:v>
                </c:pt>
                <c:pt idx="70">
                  <c:v>0</c:v>
                </c:pt>
                <c:pt idx="71">
                  <c:v>1</c:v>
                </c:pt>
                <c:pt idx="72">
                  <c:v>0</c:v>
                </c:pt>
                <c:pt idx="73">
                  <c:v>1</c:v>
                </c:pt>
                <c:pt idx="74">
                  <c:v>11</c:v>
                </c:pt>
                <c:pt idx="75">
                  <c:v>40</c:v>
                </c:pt>
                <c:pt idx="76">
                  <c:v>40</c:v>
                </c:pt>
                <c:pt idx="77">
                  <c:v>45</c:v>
                </c:pt>
                <c:pt idx="78">
                  <c:v>27</c:v>
                </c:pt>
                <c:pt idx="79">
                  <c:v>26</c:v>
                </c:pt>
                <c:pt idx="80">
                  <c:v>24</c:v>
                </c:pt>
                <c:pt idx="81">
                  <c:v>46</c:v>
                </c:pt>
                <c:pt idx="82">
                  <c:v>63</c:v>
                </c:pt>
                <c:pt idx="83">
                  <c:v>56</c:v>
                </c:pt>
                <c:pt idx="84">
                  <c:v>81</c:v>
                </c:pt>
                <c:pt idx="85">
                  <c:v>58</c:v>
                </c:pt>
                <c:pt idx="86">
                  <c:v>51</c:v>
                </c:pt>
                <c:pt idx="87">
                  <c:v>60</c:v>
                </c:pt>
                <c:pt idx="88">
                  <c:v>34</c:v>
                </c:pt>
                <c:pt idx="89">
                  <c:v>21</c:v>
                </c:pt>
                <c:pt idx="90">
                  <c:v>26</c:v>
                </c:pt>
                <c:pt idx="91">
                  <c:v>32</c:v>
                </c:pt>
                <c:pt idx="92">
                  <c:v>21</c:v>
                </c:pt>
                <c:pt idx="93">
                  <c:v>15</c:v>
                </c:pt>
                <c:pt idx="94">
                  <c:v>19</c:v>
                </c:pt>
                <c:pt idx="95">
                  <c:v>11</c:v>
                </c:pt>
                <c:pt idx="96">
                  <c:v>13</c:v>
                </c:pt>
                <c:pt idx="97">
                  <c:v>14</c:v>
                </c:pt>
                <c:pt idx="98">
                  <c:v>15</c:v>
                </c:pt>
                <c:pt idx="99">
                  <c:v>16</c:v>
                </c:pt>
                <c:pt idx="100">
                  <c:v>15</c:v>
                </c:pt>
                <c:pt idx="101">
                  <c:v>13</c:v>
                </c:pt>
                <c:pt idx="102">
                  <c:v>8</c:v>
                </c:pt>
                <c:pt idx="103">
                  <c:v>3</c:v>
                </c:pt>
                <c:pt idx="104">
                  <c:v>7</c:v>
                </c:pt>
                <c:pt idx="105">
                  <c:v>14</c:v>
                </c:pt>
                <c:pt idx="106">
                  <c:v>13</c:v>
                </c:pt>
                <c:pt idx="107">
                  <c:v>39</c:v>
                </c:pt>
                <c:pt idx="108">
                  <c:v>45</c:v>
                </c:pt>
                <c:pt idx="109">
                  <c:v>43</c:v>
                </c:pt>
                <c:pt idx="110">
                  <c:v>39</c:v>
                </c:pt>
                <c:pt idx="111">
                  <c:v>40</c:v>
                </c:pt>
                <c:pt idx="112">
                  <c:v>55</c:v>
                </c:pt>
                <c:pt idx="113">
                  <c:v>44</c:v>
                </c:pt>
                <c:pt idx="114">
                  <c:v>50</c:v>
                </c:pt>
                <c:pt idx="115">
                  <c:v>42</c:v>
                </c:pt>
                <c:pt idx="116">
                  <c:v>36</c:v>
                </c:pt>
                <c:pt idx="117">
                  <c:v>23</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1-BC70-4542-B852-4250CDB6F448}"/>
            </c:ext>
          </c:extLst>
        </c:ser>
        <c:ser>
          <c:idx val="34"/>
          <c:order val="34"/>
          <c:tx>
            <c:strRef>
              <c:f>'OWTP-FWPS_HODA'!$DL$3</c:f>
              <c:strCache>
                <c:ptCount val="1"/>
                <c:pt idx="0">
                  <c:v>91.8</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'OWTP-FWPS_HODA'!$DL$4:$DL$154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2</c:v>
                </c:pt>
                <c:pt idx="26">
                  <c:v>17</c:v>
                </c:pt>
                <c:pt idx="27">
                  <c:v>8</c:v>
                </c:pt>
                <c:pt idx="28">
                  <c:v>2</c:v>
                </c:pt>
                <c:pt idx="29">
                  <c:v>0</c:v>
                </c:pt>
                <c:pt idx="30">
                  <c:v>33</c:v>
                </c:pt>
                <c:pt idx="31">
                  <c:v>49</c:v>
                </c:pt>
                <c:pt idx="32">
                  <c:v>68</c:v>
                </c:pt>
                <c:pt idx="33">
                  <c:v>73</c:v>
                </c:pt>
                <c:pt idx="34">
                  <c:v>128</c:v>
                </c:pt>
                <c:pt idx="35">
                  <c:v>163</c:v>
                </c:pt>
                <c:pt idx="36">
                  <c:v>200</c:v>
                </c:pt>
                <c:pt idx="37">
                  <c:v>243</c:v>
                </c:pt>
                <c:pt idx="38">
                  <c:v>708</c:v>
                </c:pt>
                <c:pt idx="39">
                  <c:v>733</c:v>
                </c:pt>
                <c:pt idx="40">
                  <c:v>753</c:v>
                </c:pt>
                <c:pt idx="41">
                  <c:v>1017</c:v>
                </c:pt>
                <c:pt idx="42">
                  <c:v>1096</c:v>
                </c:pt>
                <c:pt idx="43">
                  <c:v>1607</c:v>
                </c:pt>
                <c:pt idx="44">
                  <c:v>2064</c:v>
                </c:pt>
                <c:pt idx="45">
                  <c:v>2006</c:v>
                </c:pt>
                <c:pt idx="46">
                  <c:v>2099</c:v>
                </c:pt>
                <c:pt idx="47">
                  <c:v>1409</c:v>
                </c:pt>
                <c:pt idx="48">
                  <c:v>1043</c:v>
                </c:pt>
                <c:pt idx="49">
                  <c:v>818</c:v>
                </c:pt>
                <c:pt idx="50">
                  <c:v>415</c:v>
                </c:pt>
                <c:pt idx="51">
                  <c:v>275</c:v>
                </c:pt>
                <c:pt idx="52">
                  <c:v>103</c:v>
                </c:pt>
                <c:pt idx="53">
                  <c:v>92</c:v>
                </c:pt>
                <c:pt idx="54">
                  <c:v>26</c:v>
                </c:pt>
                <c:pt idx="55">
                  <c:v>10</c:v>
                </c:pt>
                <c:pt idx="56">
                  <c:v>18</c:v>
                </c:pt>
                <c:pt idx="57">
                  <c:v>14</c:v>
                </c:pt>
                <c:pt idx="58">
                  <c:v>17</c:v>
                </c:pt>
                <c:pt idx="59">
                  <c:v>13</c:v>
                </c:pt>
                <c:pt idx="60">
                  <c:v>3</c:v>
                </c:pt>
                <c:pt idx="61">
                  <c:v>1</c:v>
                </c:pt>
                <c:pt idx="62">
                  <c:v>1</c:v>
                </c:pt>
                <c:pt idx="63">
                  <c:v>2</c:v>
                </c:pt>
                <c:pt idx="64">
                  <c:v>4</c:v>
                </c:pt>
                <c:pt idx="65">
                  <c:v>1</c:v>
                </c:pt>
                <c:pt idx="66">
                  <c:v>2</c:v>
                </c:pt>
                <c:pt idx="67">
                  <c:v>1</c:v>
                </c:pt>
                <c:pt idx="68">
                  <c:v>0</c:v>
                </c:pt>
                <c:pt idx="69">
                  <c:v>3</c:v>
                </c:pt>
                <c:pt idx="70">
                  <c:v>14</c:v>
                </c:pt>
                <c:pt idx="71">
                  <c:v>11</c:v>
                </c:pt>
                <c:pt idx="72">
                  <c:v>27</c:v>
                </c:pt>
                <c:pt idx="73">
                  <c:v>19</c:v>
                </c:pt>
                <c:pt idx="74">
                  <c:v>14</c:v>
                </c:pt>
                <c:pt idx="75">
                  <c:v>20</c:v>
                </c:pt>
                <c:pt idx="76">
                  <c:v>17</c:v>
                </c:pt>
                <c:pt idx="77">
                  <c:v>24</c:v>
                </c:pt>
                <c:pt idx="78">
                  <c:v>25</c:v>
                </c:pt>
                <c:pt idx="79">
                  <c:v>21</c:v>
                </c:pt>
                <c:pt idx="80">
                  <c:v>38</c:v>
                </c:pt>
                <c:pt idx="81">
                  <c:v>46</c:v>
                </c:pt>
                <c:pt idx="82">
                  <c:v>26</c:v>
                </c:pt>
                <c:pt idx="83">
                  <c:v>42</c:v>
                </c:pt>
                <c:pt idx="84">
                  <c:v>59</c:v>
                </c:pt>
                <c:pt idx="85">
                  <c:v>38</c:v>
                </c:pt>
                <c:pt idx="86">
                  <c:v>43</c:v>
                </c:pt>
                <c:pt idx="87">
                  <c:v>37</c:v>
                </c:pt>
                <c:pt idx="88">
                  <c:v>22</c:v>
                </c:pt>
                <c:pt idx="89">
                  <c:v>18</c:v>
                </c:pt>
                <c:pt idx="90">
                  <c:v>20</c:v>
                </c:pt>
                <c:pt idx="91">
                  <c:v>2</c:v>
                </c:pt>
                <c:pt idx="92">
                  <c:v>1</c:v>
                </c:pt>
                <c:pt idx="93">
                  <c:v>2</c:v>
                </c:pt>
                <c:pt idx="94">
                  <c:v>0</c:v>
                </c:pt>
                <c:pt idx="95">
                  <c:v>6</c:v>
                </c:pt>
                <c:pt idx="96">
                  <c:v>11</c:v>
                </c:pt>
                <c:pt idx="97">
                  <c:v>6</c:v>
                </c:pt>
                <c:pt idx="98">
                  <c:v>4</c:v>
                </c:pt>
                <c:pt idx="99">
                  <c:v>2</c:v>
                </c:pt>
                <c:pt idx="100">
                  <c:v>1</c:v>
                </c:pt>
                <c:pt idx="101">
                  <c:v>0</c:v>
                </c:pt>
                <c:pt idx="102">
                  <c:v>0</c:v>
                </c:pt>
                <c:pt idx="103">
                  <c:v>1</c:v>
                </c:pt>
                <c:pt idx="104">
                  <c:v>0</c:v>
                </c:pt>
                <c:pt idx="105">
                  <c:v>2</c:v>
                </c:pt>
                <c:pt idx="106">
                  <c:v>0</c:v>
                </c:pt>
                <c:pt idx="107">
                  <c:v>15</c:v>
                </c:pt>
                <c:pt idx="108">
                  <c:v>24</c:v>
                </c:pt>
                <c:pt idx="109">
                  <c:v>22</c:v>
                </c:pt>
                <c:pt idx="110">
                  <c:v>11</c:v>
                </c:pt>
                <c:pt idx="111">
                  <c:v>3</c:v>
                </c:pt>
                <c:pt idx="112">
                  <c:v>3</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2-BC70-4542-B852-4250CDB6F448}"/>
            </c:ext>
          </c:extLst>
        </c:ser>
        <c:ser>
          <c:idx val="35"/>
          <c:order val="35"/>
          <c:tx>
            <c:strRef>
              <c:f>'OWTP-FWPS_HODA'!$DM$3</c:f>
              <c:strCache>
                <c:ptCount val="1"/>
                <c:pt idx="0">
                  <c:v>92</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'OWTP-FWPS_HODA'!$DM$4:$DM$154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9</c:v>
                </c:pt>
                <c:pt idx="26">
                  <c:v>10</c:v>
                </c:pt>
                <c:pt idx="27">
                  <c:v>5</c:v>
                </c:pt>
                <c:pt idx="28">
                  <c:v>0</c:v>
                </c:pt>
                <c:pt idx="29">
                  <c:v>0</c:v>
                </c:pt>
                <c:pt idx="30">
                  <c:v>1</c:v>
                </c:pt>
                <c:pt idx="31">
                  <c:v>16</c:v>
                </c:pt>
                <c:pt idx="32">
                  <c:v>6</c:v>
                </c:pt>
                <c:pt idx="33">
                  <c:v>9</c:v>
                </c:pt>
                <c:pt idx="34">
                  <c:v>54</c:v>
                </c:pt>
                <c:pt idx="35">
                  <c:v>135</c:v>
                </c:pt>
                <c:pt idx="36">
                  <c:v>159</c:v>
                </c:pt>
                <c:pt idx="37">
                  <c:v>259</c:v>
                </c:pt>
                <c:pt idx="38">
                  <c:v>434</c:v>
                </c:pt>
                <c:pt idx="39">
                  <c:v>752</c:v>
                </c:pt>
                <c:pt idx="40">
                  <c:v>745</c:v>
                </c:pt>
                <c:pt idx="41">
                  <c:v>849</c:v>
                </c:pt>
                <c:pt idx="42">
                  <c:v>984</c:v>
                </c:pt>
                <c:pt idx="43">
                  <c:v>1581</c:v>
                </c:pt>
                <c:pt idx="44">
                  <c:v>1813</c:v>
                </c:pt>
                <c:pt idx="45">
                  <c:v>1623</c:v>
                </c:pt>
                <c:pt idx="46">
                  <c:v>1626</c:v>
                </c:pt>
                <c:pt idx="47">
                  <c:v>1609</c:v>
                </c:pt>
                <c:pt idx="48">
                  <c:v>1029</c:v>
                </c:pt>
                <c:pt idx="49">
                  <c:v>1142</c:v>
                </c:pt>
                <c:pt idx="50">
                  <c:v>493</c:v>
                </c:pt>
                <c:pt idx="51">
                  <c:v>377</c:v>
                </c:pt>
                <c:pt idx="52">
                  <c:v>134</c:v>
                </c:pt>
                <c:pt idx="53">
                  <c:v>78</c:v>
                </c:pt>
                <c:pt idx="54">
                  <c:v>77</c:v>
                </c:pt>
                <c:pt idx="55">
                  <c:v>36</c:v>
                </c:pt>
                <c:pt idx="56">
                  <c:v>18</c:v>
                </c:pt>
                <c:pt idx="57">
                  <c:v>26</c:v>
                </c:pt>
                <c:pt idx="58">
                  <c:v>20</c:v>
                </c:pt>
                <c:pt idx="59">
                  <c:v>5</c:v>
                </c:pt>
                <c:pt idx="60">
                  <c:v>5</c:v>
                </c:pt>
                <c:pt idx="61">
                  <c:v>3</c:v>
                </c:pt>
                <c:pt idx="62">
                  <c:v>2</c:v>
                </c:pt>
                <c:pt idx="63">
                  <c:v>0</c:v>
                </c:pt>
                <c:pt idx="64">
                  <c:v>0</c:v>
                </c:pt>
                <c:pt idx="65">
                  <c:v>1</c:v>
                </c:pt>
                <c:pt idx="66">
                  <c:v>2</c:v>
                </c:pt>
                <c:pt idx="67">
                  <c:v>0</c:v>
                </c:pt>
                <c:pt idx="68">
                  <c:v>1</c:v>
                </c:pt>
                <c:pt idx="69">
                  <c:v>3</c:v>
                </c:pt>
                <c:pt idx="70">
                  <c:v>12</c:v>
                </c:pt>
                <c:pt idx="71">
                  <c:v>30</c:v>
                </c:pt>
                <c:pt idx="72">
                  <c:v>19</c:v>
                </c:pt>
                <c:pt idx="73">
                  <c:v>21</c:v>
                </c:pt>
                <c:pt idx="74">
                  <c:v>15</c:v>
                </c:pt>
                <c:pt idx="75">
                  <c:v>35</c:v>
                </c:pt>
                <c:pt idx="76">
                  <c:v>60</c:v>
                </c:pt>
                <c:pt idx="77">
                  <c:v>22</c:v>
                </c:pt>
                <c:pt idx="78">
                  <c:v>24</c:v>
                </c:pt>
                <c:pt idx="79">
                  <c:v>31</c:v>
                </c:pt>
                <c:pt idx="80">
                  <c:v>34</c:v>
                </c:pt>
                <c:pt idx="81">
                  <c:v>44</c:v>
                </c:pt>
                <c:pt idx="82">
                  <c:v>96</c:v>
                </c:pt>
                <c:pt idx="83">
                  <c:v>123</c:v>
                </c:pt>
                <c:pt idx="84">
                  <c:v>112</c:v>
                </c:pt>
                <c:pt idx="85">
                  <c:v>46</c:v>
                </c:pt>
                <c:pt idx="86">
                  <c:v>39</c:v>
                </c:pt>
                <c:pt idx="87">
                  <c:v>66</c:v>
                </c:pt>
                <c:pt idx="88">
                  <c:v>81</c:v>
                </c:pt>
                <c:pt idx="89">
                  <c:v>61</c:v>
                </c:pt>
                <c:pt idx="90">
                  <c:v>30</c:v>
                </c:pt>
                <c:pt idx="91">
                  <c:v>32</c:v>
                </c:pt>
                <c:pt idx="92">
                  <c:v>23</c:v>
                </c:pt>
                <c:pt idx="93">
                  <c:v>82</c:v>
                </c:pt>
                <c:pt idx="94">
                  <c:v>88</c:v>
                </c:pt>
                <c:pt idx="95">
                  <c:v>49</c:v>
                </c:pt>
                <c:pt idx="96">
                  <c:v>24</c:v>
                </c:pt>
                <c:pt idx="97">
                  <c:v>52</c:v>
                </c:pt>
                <c:pt idx="98">
                  <c:v>79</c:v>
                </c:pt>
                <c:pt idx="99">
                  <c:v>91</c:v>
                </c:pt>
                <c:pt idx="100">
                  <c:v>104</c:v>
                </c:pt>
                <c:pt idx="101">
                  <c:v>109</c:v>
                </c:pt>
                <c:pt idx="102">
                  <c:v>116</c:v>
                </c:pt>
                <c:pt idx="103">
                  <c:v>121</c:v>
                </c:pt>
                <c:pt idx="104">
                  <c:v>36</c:v>
                </c:pt>
                <c:pt idx="105">
                  <c:v>27</c:v>
                </c:pt>
                <c:pt idx="106">
                  <c:v>22</c:v>
                </c:pt>
                <c:pt idx="107">
                  <c:v>41</c:v>
                </c:pt>
                <c:pt idx="108">
                  <c:v>67</c:v>
                </c:pt>
                <c:pt idx="109">
                  <c:v>87</c:v>
                </c:pt>
                <c:pt idx="110">
                  <c:v>51</c:v>
                </c:pt>
                <c:pt idx="111">
                  <c:v>13</c:v>
                </c:pt>
                <c:pt idx="112">
                  <c:v>9</c:v>
                </c:pt>
                <c:pt idx="113">
                  <c:v>11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3-BC70-4542-B852-4250CDB6F448}"/>
            </c:ext>
          </c:extLst>
        </c:ser>
        <c:ser>
          <c:idx val="36"/>
          <c:order val="36"/>
          <c:tx>
            <c:strRef>
              <c:f>'OWTP-FWPS_HODA'!$DN$3</c:f>
              <c:strCache>
                <c:ptCount val="1"/>
                <c:pt idx="0">
                  <c:v>92.2</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'OWTP-FWPS_HODA'!$DN$4:$DN$154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7</c:v>
                </c:pt>
                <c:pt idx="26">
                  <c:v>4</c:v>
                </c:pt>
                <c:pt idx="27">
                  <c:v>0</c:v>
                </c:pt>
                <c:pt idx="28">
                  <c:v>3</c:v>
                </c:pt>
                <c:pt idx="29">
                  <c:v>3</c:v>
                </c:pt>
                <c:pt idx="30">
                  <c:v>12</c:v>
                </c:pt>
                <c:pt idx="31">
                  <c:v>9</c:v>
                </c:pt>
                <c:pt idx="32">
                  <c:v>24</c:v>
                </c:pt>
                <c:pt idx="33">
                  <c:v>11</c:v>
                </c:pt>
                <c:pt idx="34">
                  <c:v>50</c:v>
                </c:pt>
                <c:pt idx="35">
                  <c:v>72</c:v>
                </c:pt>
                <c:pt idx="36">
                  <c:v>111</c:v>
                </c:pt>
                <c:pt idx="37">
                  <c:v>162</c:v>
                </c:pt>
                <c:pt idx="38">
                  <c:v>305</c:v>
                </c:pt>
                <c:pt idx="39">
                  <c:v>796</c:v>
                </c:pt>
                <c:pt idx="40">
                  <c:v>933</c:v>
                </c:pt>
                <c:pt idx="41">
                  <c:v>967</c:v>
                </c:pt>
                <c:pt idx="42">
                  <c:v>1187</c:v>
                </c:pt>
                <c:pt idx="43">
                  <c:v>1656</c:v>
                </c:pt>
                <c:pt idx="44">
                  <c:v>1941</c:v>
                </c:pt>
                <c:pt idx="45">
                  <c:v>1877</c:v>
                </c:pt>
                <c:pt idx="46">
                  <c:v>1794</c:v>
                </c:pt>
                <c:pt idx="47">
                  <c:v>1719</c:v>
                </c:pt>
                <c:pt idx="48">
                  <c:v>1399</c:v>
                </c:pt>
                <c:pt idx="49">
                  <c:v>1247</c:v>
                </c:pt>
                <c:pt idx="50">
                  <c:v>668</c:v>
                </c:pt>
                <c:pt idx="51">
                  <c:v>333</c:v>
                </c:pt>
                <c:pt idx="52">
                  <c:v>189</c:v>
                </c:pt>
                <c:pt idx="53">
                  <c:v>105</c:v>
                </c:pt>
                <c:pt idx="54">
                  <c:v>71</c:v>
                </c:pt>
                <c:pt idx="55">
                  <c:v>30</c:v>
                </c:pt>
                <c:pt idx="56">
                  <c:v>66</c:v>
                </c:pt>
                <c:pt idx="57">
                  <c:v>9</c:v>
                </c:pt>
                <c:pt idx="58">
                  <c:v>6</c:v>
                </c:pt>
                <c:pt idx="59">
                  <c:v>6</c:v>
                </c:pt>
                <c:pt idx="60">
                  <c:v>3</c:v>
                </c:pt>
                <c:pt idx="61">
                  <c:v>4</c:v>
                </c:pt>
                <c:pt idx="62">
                  <c:v>4</c:v>
                </c:pt>
                <c:pt idx="63">
                  <c:v>4</c:v>
                </c:pt>
                <c:pt idx="64">
                  <c:v>2</c:v>
                </c:pt>
                <c:pt idx="65">
                  <c:v>1</c:v>
                </c:pt>
                <c:pt idx="66">
                  <c:v>2</c:v>
                </c:pt>
                <c:pt idx="67">
                  <c:v>1</c:v>
                </c:pt>
                <c:pt idx="68">
                  <c:v>3</c:v>
                </c:pt>
                <c:pt idx="69">
                  <c:v>9</c:v>
                </c:pt>
                <c:pt idx="70">
                  <c:v>18</c:v>
                </c:pt>
                <c:pt idx="71">
                  <c:v>17</c:v>
                </c:pt>
                <c:pt idx="72">
                  <c:v>4</c:v>
                </c:pt>
                <c:pt idx="73">
                  <c:v>6</c:v>
                </c:pt>
                <c:pt idx="74">
                  <c:v>1</c:v>
                </c:pt>
                <c:pt idx="75">
                  <c:v>7</c:v>
                </c:pt>
                <c:pt idx="76">
                  <c:v>7</c:v>
                </c:pt>
                <c:pt idx="77">
                  <c:v>16</c:v>
                </c:pt>
                <c:pt idx="78">
                  <c:v>38</c:v>
                </c:pt>
                <c:pt idx="79">
                  <c:v>38</c:v>
                </c:pt>
                <c:pt idx="80">
                  <c:v>20</c:v>
                </c:pt>
                <c:pt idx="81">
                  <c:v>24</c:v>
                </c:pt>
                <c:pt idx="82">
                  <c:v>18</c:v>
                </c:pt>
                <c:pt idx="83">
                  <c:v>13</c:v>
                </c:pt>
                <c:pt idx="84">
                  <c:v>28</c:v>
                </c:pt>
                <c:pt idx="85">
                  <c:v>36</c:v>
                </c:pt>
                <c:pt idx="86">
                  <c:v>43</c:v>
                </c:pt>
                <c:pt idx="87">
                  <c:v>42</c:v>
                </c:pt>
                <c:pt idx="88">
                  <c:v>22</c:v>
                </c:pt>
                <c:pt idx="89">
                  <c:v>21</c:v>
                </c:pt>
                <c:pt idx="90">
                  <c:v>20</c:v>
                </c:pt>
                <c:pt idx="91">
                  <c:v>27</c:v>
                </c:pt>
                <c:pt idx="92">
                  <c:v>22</c:v>
                </c:pt>
                <c:pt idx="93">
                  <c:v>5</c:v>
                </c:pt>
                <c:pt idx="94">
                  <c:v>10</c:v>
                </c:pt>
                <c:pt idx="95">
                  <c:v>33</c:v>
                </c:pt>
                <c:pt idx="96">
                  <c:v>52</c:v>
                </c:pt>
                <c:pt idx="97">
                  <c:v>55</c:v>
                </c:pt>
                <c:pt idx="98">
                  <c:v>56</c:v>
                </c:pt>
                <c:pt idx="99">
                  <c:v>53</c:v>
                </c:pt>
                <c:pt idx="100">
                  <c:v>57</c:v>
                </c:pt>
                <c:pt idx="101">
                  <c:v>37</c:v>
                </c:pt>
                <c:pt idx="102">
                  <c:v>30</c:v>
                </c:pt>
                <c:pt idx="103">
                  <c:v>48</c:v>
                </c:pt>
                <c:pt idx="104">
                  <c:v>85</c:v>
                </c:pt>
                <c:pt idx="105">
                  <c:v>94</c:v>
                </c:pt>
                <c:pt idx="106">
                  <c:v>113</c:v>
                </c:pt>
                <c:pt idx="107">
                  <c:v>99</c:v>
                </c:pt>
                <c:pt idx="108">
                  <c:v>64</c:v>
                </c:pt>
                <c:pt idx="109">
                  <c:v>40</c:v>
                </c:pt>
                <c:pt idx="110">
                  <c:v>28</c:v>
                </c:pt>
                <c:pt idx="111">
                  <c:v>12</c:v>
                </c:pt>
                <c:pt idx="112">
                  <c:v>11</c:v>
                </c:pt>
                <c:pt idx="113">
                  <c:v>7</c:v>
                </c:pt>
                <c:pt idx="114">
                  <c:v>2</c:v>
                </c:pt>
                <c:pt idx="115">
                  <c:v>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4-BC70-4542-B852-4250CDB6F448}"/>
            </c:ext>
          </c:extLst>
        </c:ser>
        <c:ser>
          <c:idx val="37"/>
          <c:order val="37"/>
          <c:tx>
            <c:strRef>
              <c:f>'OWTP-FWPS_HODA'!$DO$3</c:f>
              <c:strCache>
                <c:ptCount val="1"/>
                <c:pt idx="0">
                  <c:v>92.4</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'OWTP-FWPS_HODA'!$DO$4:$DO$154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10</c:v>
                </c:pt>
                <c:pt idx="26">
                  <c:v>1</c:v>
                </c:pt>
                <c:pt idx="27">
                  <c:v>0</c:v>
                </c:pt>
                <c:pt idx="28">
                  <c:v>0</c:v>
                </c:pt>
                <c:pt idx="29">
                  <c:v>0</c:v>
                </c:pt>
                <c:pt idx="30">
                  <c:v>4</c:v>
                </c:pt>
                <c:pt idx="31">
                  <c:v>22</c:v>
                </c:pt>
                <c:pt idx="32">
                  <c:v>13</c:v>
                </c:pt>
                <c:pt idx="33">
                  <c:v>48</c:v>
                </c:pt>
                <c:pt idx="34">
                  <c:v>52</c:v>
                </c:pt>
                <c:pt idx="35">
                  <c:v>91</c:v>
                </c:pt>
                <c:pt idx="36">
                  <c:v>88</c:v>
                </c:pt>
                <c:pt idx="37">
                  <c:v>124</c:v>
                </c:pt>
                <c:pt idx="38">
                  <c:v>248</c:v>
                </c:pt>
                <c:pt idx="39">
                  <c:v>640</c:v>
                </c:pt>
                <c:pt idx="40">
                  <c:v>879</c:v>
                </c:pt>
                <c:pt idx="41">
                  <c:v>1050</c:v>
                </c:pt>
                <c:pt idx="42">
                  <c:v>1179</c:v>
                </c:pt>
                <c:pt idx="43">
                  <c:v>1716</c:v>
                </c:pt>
                <c:pt idx="44">
                  <c:v>2105</c:v>
                </c:pt>
                <c:pt idx="45">
                  <c:v>1854</c:v>
                </c:pt>
                <c:pt idx="46">
                  <c:v>1721</c:v>
                </c:pt>
                <c:pt idx="47">
                  <c:v>1657</c:v>
                </c:pt>
                <c:pt idx="48">
                  <c:v>1000</c:v>
                </c:pt>
                <c:pt idx="49">
                  <c:v>915</c:v>
                </c:pt>
                <c:pt idx="50">
                  <c:v>485</c:v>
                </c:pt>
                <c:pt idx="51">
                  <c:v>431</c:v>
                </c:pt>
                <c:pt idx="52">
                  <c:v>327</c:v>
                </c:pt>
                <c:pt idx="53">
                  <c:v>182</c:v>
                </c:pt>
                <c:pt idx="54">
                  <c:v>71</c:v>
                </c:pt>
                <c:pt idx="55">
                  <c:v>42</c:v>
                </c:pt>
                <c:pt idx="56">
                  <c:v>91</c:v>
                </c:pt>
                <c:pt idx="57">
                  <c:v>13</c:v>
                </c:pt>
                <c:pt idx="58">
                  <c:v>10</c:v>
                </c:pt>
                <c:pt idx="59">
                  <c:v>8</c:v>
                </c:pt>
                <c:pt idx="60">
                  <c:v>2</c:v>
                </c:pt>
                <c:pt idx="61">
                  <c:v>4</c:v>
                </c:pt>
                <c:pt idx="62">
                  <c:v>3</c:v>
                </c:pt>
                <c:pt idx="63">
                  <c:v>2</c:v>
                </c:pt>
                <c:pt idx="64">
                  <c:v>0</c:v>
                </c:pt>
                <c:pt idx="65">
                  <c:v>1</c:v>
                </c:pt>
                <c:pt idx="66">
                  <c:v>3</c:v>
                </c:pt>
                <c:pt idx="67">
                  <c:v>0</c:v>
                </c:pt>
                <c:pt idx="68">
                  <c:v>0</c:v>
                </c:pt>
                <c:pt idx="69">
                  <c:v>0</c:v>
                </c:pt>
                <c:pt idx="70">
                  <c:v>8</c:v>
                </c:pt>
                <c:pt idx="71">
                  <c:v>8</c:v>
                </c:pt>
                <c:pt idx="72">
                  <c:v>1</c:v>
                </c:pt>
                <c:pt idx="73">
                  <c:v>1</c:v>
                </c:pt>
                <c:pt idx="74">
                  <c:v>1</c:v>
                </c:pt>
                <c:pt idx="75">
                  <c:v>3</c:v>
                </c:pt>
                <c:pt idx="76">
                  <c:v>4</c:v>
                </c:pt>
                <c:pt idx="77">
                  <c:v>17</c:v>
                </c:pt>
                <c:pt idx="78">
                  <c:v>27</c:v>
                </c:pt>
                <c:pt idx="79">
                  <c:v>18</c:v>
                </c:pt>
                <c:pt idx="80">
                  <c:v>11</c:v>
                </c:pt>
                <c:pt idx="81">
                  <c:v>18</c:v>
                </c:pt>
                <c:pt idx="82">
                  <c:v>35</c:v>
                </c:pt>
                <c:pt idx="83">
                  <c:v>20</c:v>
                </c:pt>
                <c:pt idx="84">
                  <c:v>34</c:v>
                </c:pt>
                <c:pt idx="85">
                  <c:v>24</c:v>
                </c:pt>
                <c:pt idx="86">
                  <c:v>29</c:v>
                </c:pt>
                <c:pt idx="87">
                  <c:v>19</c:v>
                </c:pt>
                <c:pt idx="88">
                  <c:v>16</c:v>
                </c:pt>
                <c:pt idx="89">
                  <c:v>19</c:v>
                </c:pt>
                <c:pt idx="90">
                  <c:v>42</c:v>
                </c:pt>
                <c:pt idx="91">
                  <c:v>46</c:v>
                </c:pt>
                <c:pt idx="92">
                  <c:v>17</c:v>
                </c:pt>
                <c:pt idx="93">
                  <c:v>8</c:v>
                </c:pt>
                <c:pt idx="94">
                  <c:v>6</c:v>
                </c:pt>
                <c:pt idx="95">
                  <c:v>15</c:v>
                </c:pt>
                <c:pt idx="96">
                  <c:v>17</c:v>
                </c:pt>
                <c:pt idx="97">
                  <c:v>31</c:v>
                </c:pt>
                <c:pt idx="98">
                  <c:v>32</c:v>
                </c:pt>
                <c:pt idx="99">
                  <c:v>29</c:v>
                </c:pt>
                <c:pt idx="100">
                  <c:v>33</c:v>
                </c:pt>
                <c:pt idx="101">
                  <c:v>22</c:v>
                </c:pt>
                <c:pt idx="102">
                  <c:v>18</c:v>
                </c:pt>
                <c:pt idx="103">
                  <c:v>14</c:v>
                </c:pt>
                <c:pt idx="104">
                  <c:v>19</c:v>
                </c:pt>
                <c:pt idx="105">
                  <c:v>23</c:v>
                </c:pt>
                <c:pt idx="106">
                  <c:v>21</c:v>
                </c:pt>
                <c:pt idx="107">
                  <c:v>17</c:v>
                </c:pt>
                <c:pt idx="108">
                  <c:v>32</c:v>
                </c:pt>
                <c:pt idx="109">
                  <c:v>30</c:v>
                </c:pt>
                <c:pt idx="110">
                  <c:v>21</c:v>
                </c:pt>
                <c:pt idx="111">
                  <c:v>12</c:v>
                </c:pt>
                <c:pt idx="112">
                  <c:v>13</c:v>
                </c:pt>
                <c:pt idx="113">
                  <c:v>9</c:v>
                </c:pt>
                <c:pt idx="114">
                  <c:v>3</c:v>
                </c:pt>
                <c:pt idx="115">
                  <c:v>7</c:v>
                </c:pt>
                <c:pt idx="116">
                  <c:v>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5-BC70-4542-B852-4250CDB6F448}"/>
            </c:ext>
          </c:extLst>
        </c:ser>
        <c:ser>
          <c:idx val="38"/>
          <c:order val="38"/>
          <c:tx>
            <c:strRef>
              <c:f>'OWTP-FWPS_HODA'!$DP$3</c:f>
              <c:strCache>
                <c:ptCount val="1"/>
                <c:pt idx="0">
                  <c:v>92.6</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'OWTP-FWPS_HODA'!$DP$4:$DP$154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7</c:v>
                </c:pt>
                <c:pt idx="25">
                  <c:v>6</c:v>
                </c:pt>
                <c:pt idx="26">
                  <c:v>3</c:v>
                </c:pt>
                <c:pt idx="27">
                  <c:v>0</c:v>
                </c:pt>
                <c:pt idx="28">
                  <c:v>1</c:v>
                </c:pt>
                <c:pt idx="29">
                  <c:v>0</c:v>
                </c:pt>
                <c:pt idx="30">
                  <c:v>0</c:v>
                </c:pt>
                <c:pt idx="31">
                  <c:v>14</c:v>
                </c:pt>
                <c:pt idx="32">
                  <c:v>6</c:v>
                </c:pt>
                <c:pt idx="33">
                  <c:v>21</c:v>
                </c:pt>
                <c:pt idx="34">
                  <c:v>31</c:v>
                </c:pt>
                <c:pt idx="35">
                  <c:v>41</c:v>
                </c:pt>
                <c:pt idx="36">
                  <c:v>67</c:v>
                </c:pt>
                <c:pt idx="37">
                  <c:v>187</c:v>
                </c:pt>
                <c:pt idx="38">
                  <c:v>319</c:v>
                </c:pt>
                <c:pt idx="39">
                  <c:v>634</c:v>
                </c:pt>
                <c:pt idx="40">
                  <c:v>824</c:v>
                </c:pt>
                <c:pt idx="41">
                  <c:v>843</c:v>
                </c:pt>
                <c:pt idx="42">
                  <c:v>986</c:v>
                </c:pt>
                <c:pt idx="43">
                  <c:v>1433</c:v>
                </c:pt>
                <c:pt idx="44">
                  <c:v>2040</c:v>
                </c:pt>
                <c:pt idx="45">
                  <c:v>1552</c:v>
                </c:pt>
                <c:pt idx="46">
                  <c:v>1636</c:v>
                </c:pt>
                <c:pt idx="47">
                  <c:v>1649</c:v>
                </c:pt>
                <c:pt idx="48">
                  <c:v>1101</c:v>
                </c:pt>
                <c:pt idx="49">
                  <c:v>732</c:v>
                </c:pt>
                <c:pt idx="50">
                  <c:v>500</c:v>
                </c:pt>
                <c:pt idx="51">
                  <c:v>335</c:v>
                </c:pt>
                <c:pt idx="52">
                  <c:v>269</c:v>
                </c:pt>
                <c:pt idx="53">
                  <c:v>138</c:v>
                </c:pt>
                <c:pt idx="54">
                  <c:v>63</c:v>
                </c:pt>
                <c:pt idx="55">
                  <c:v>31</c:v>
                </c:pt>
                <c:pt idx="56">
                  <c:v>68</c:v>
                </c:pt>
                <c:pt idx="57">
                  <c:v>18</c:v>
                </c:pt>
                <c:pt idx="58">
                  <c:v>10</c:v>
                </c:pt>
                <c:pt idx="59">
                  <c:v>8</c:v>
                </c:pt>
                <c:pt idx="60">
                  <c:v>9</c:v>
                </c:pt>
                <c:pt idx="61">
                  <c:v>2</c:v>
                </c:pt>
                <c:pt idx="62">
                  <c:v>4</c:v>
                </c:pt>
                <c:pt idx="63">
                  <c:v>6</c:v>
                </c:pt>
                <c:pt idx="64">
                  <c:v>4</c:v>
                </c:pt>
                <c:pt idx="65">
                  <c:v>6</c:v>
                </c:pt>
                <c:pt idx="66">
                  <c:v>9</c:v>
                </c:pt>
                <c:pt idx="67">
                  <c:v>5</c:v>
                </c:pt>
                <c:pt idx="68">
                  <c:v>9</c:v>
                </c:pt>
                <c:pt idx="69">
                  <c:v>2</c:v>
                </c:pt>
                <c:pt idx="70">
                  <c:v>8</c:v>
                </c:pt>
                <c:pt idx="71">
                  <c:v>8</c:v>
                </c:pt>
                <c:pt idx="72">
                  <c:v>2</c:v>
                </c:pt>
                <c:pt idx="73">
                  <c:v>2</c:v>
                </c:pt>
                <c:pt idx="74">
                  <c:v>2</c:v>
                </c:pt>
                <c:pt idx="75">
                  <c:v>9</c:v>
                </c:pt>
                <c:pt idx="76">
                  <c:v>6</c:v>
                </c:pt>
                <c:pt idx="77">
                  <c:v>6</c:v>
                </c:pt>
                <c:pt idx="78">
                  <c:v>8</c:v>
                </c:pt>
                <c:pt idx="79">
                  <c:v>4</c:v>
                </c:pt>
                <c:pt idx="80">
                  <c:v>7</c:v>
                </c:pt>
                <c:pt idx="81">
                  <c:v>4</c:v>
                </c:pt>
                <c:pt idx="82">
                  <c:v>5</c:v>
                </c:pt>
                <c:pt idx="83">
                  <c:v>2</c:v>
                </c:pt>
                <c:pt idx="84">
                  <c:v>20</c:v>
                </c:pt>
                <c:pt idx="85">
                  <c:v>43</c:v>
                </c:pt>
                <c:pt idx="86">
                  <c:v>25</c:v>
                </c:pt>
                <c:pt idx="87">
                  <c:v>34</c:v>
                </c:pt>
                <c:pt idx="88">
                  <c:v>63</c:v>
                </c:pt>
                <c:pt idx="89">
                  <c:v>39</c:v>
                </c:pt>
                <c:pt idx="90">
                  <c:v>27</c:v>
                </c:pt>
                <c:pt idx="91">
                  <c:v>26</c:v>
                </c:pt>
                <c:pt idx="92">
                  <c:v>36</c:v>
                </c:pt>
                <c:pt idx="93">
                  <c:v>16</c:v>
                </c:pt>
                <c:pt idx="94">
                  <c:v>20</c:v>
                </c:pt>
                <c:pt idx="95">
                  <c:v>23</c:v>
                </c:pt>
                <c:pt idx="96">
                  <c:v>14</c:v>
                </c:pt>
                <c:pt idx="97">
                  <c:v>12</c:v>
                </c:pt>
                <c:pt idx="98">
                  <c:v>18</c:v>
                </c:pt>
                <c:pt idx="99">
                  <c:v>22</c:v>
                </c:pt>
                <c:pt idx="100">
                  <c:v>31</c:v>
                </c:pt>
                <c:pt idx="101">
                  <c:v>39</c:v>
                </c:pt>
                <c:pt idx="102">
                  <c:v>23</c:v>
                </c:pt>
                <c:pt idx="103">
                  <c:v>18</c:v>
                </c:pt>
                <c:pt idx="104">
                  <c:v>35</c:v>
                </c:pt>
                <c:pt idx="105">
                  <c:v>21</c:v>
                </c:pt>
                <c:pt idx="106">
                  <c:v>29</c:v>
                </c:pt>
                <c:pt idx="107">
                  <c:v>30</c:v>
                </c:pt>
                <c:pt idx="108">
                  <c:v>18</c:v>
                </c:pt>
                <c:pt idx="109">
                  <c:v>21</c:v>
                </c:pt>
                <c:pt idx="110">
                  <c:v>14</c:v>
                </c:pt>
                <c:pt idx="111">
                  <c:v>13</c:v>
                </c:pt>
                <c:pt idx="112">
                  <c:v>13</c:v>
                </c:pt>
                <c:pt idx="113">
                  <c:v>11</c:v>
                </c:pt>
                <c:pt idx="114">
                  <c:v>9</c:v>
                </c:pt>
                <c:pt idx="115">
                  <c:v>5</c:v>
                </c:pt>
                <c:pt idx="116">
                  <c:v>2</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1</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6-BC70-4542-B852-4250CDB6F448}"/>
            </c:ext>
          </c:extLst>
        </c:ser>
        <c:ser>
          <c:idx val="39"/>
          <c:order val="39"/>
          <c:tx>
            <c:strRef>
              <c:f>'OWTP-FWPS_HODA'!$DQ$3</c:f>
              <c:strCache>
                <c:ptCount val="1"/>
                <c:pt idx="0">
                  <c:v>92.8</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'OWTP-FWPS_HODA'!$DQ$4:$DQ$154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4</c:v>
                </c:pt>
                <c:pt idx="26">
                  <c:v>6</c:v>
                </c:pt>
                <c:pt idx="27">
                  <c:v>1</c:v>
                </c:pt>
                <c:pt idx="28">
                  <c:v>0</c:v>
                </c:pt>
                <c:pt idx="29">
                  <c:v>0</c:v>
                </c:pt>
                <c:pt idx="30">
                  <c:v>0</c:v>
                </c:pt>
                <c:pt idx="31">
                  <c:v>1</c:v>
                </c:pt>
                <c:pt idx="32">
                  <c:v>16</c:v>
                </c:pt>
                <c:pt idx="33">
                  <c:v>4</c:v>
                </c:pt>
                <c:pt idx="34">
                  <c:v>15</c:v>
                </c:pt>
                <c:pt idx="35">
                  <c:v>47</c:v>
                </c:pt>
                <c:pt idx="36">
                  <c:v>84</c:v>
                </c:pt>
                <c:pt idx="37">
                  <c:v>162</c:v>
                </c:pt>
                <c:pt idx="38">
                  <c:v>153</c:v>
                </c:pt>
                <c:pt idx="39">
                  <c:v>427</c:v>
                </c:pt>
                <c:pt idx="40">
                  <c:v>666</c:v>
                </c:pt>
                <c:pt idx="41">
                  <c:v>820</c:v>
                </c:pt>
                <c:pt idx="42">
                  <c:v>1021</c:v>
                </c:pt>
                <c:pt idx="43">
                  <c:v>1338</c:v>
                </c:pt>
                <c:pt idx="44">
                  <c:v>1924</c:v>
                </c:pt>
                <c:pt idx="45">
                  <c:v>1431</c:v>
                </c:pt>
                <c:pt idx="46">
                  <c:v>1511</c:v>
                </c:pt>
                <c:pt idx="47">
                  <c:v>1496</c:v>
                </c:pt>
                <c:pt idx="48">
                  <c:v>1294</c:v>
                </c:pt>
                <c:pt idx="49">
                  <c:v>950</c:v>
                </c:pt>
                <c:pt idx="50">
                  <c:v>708</c:v>
                </c:pt>
                <c:pt idx="51">
                  <c:v>586</c:v>
                </c:pt>
                <c:pt idx="52">
                  <c:v>417</c:v>
                </c:pt>
                <c:pt idx="53">
                  <c:v>176</c:v>
                </c:pt>
                <c:pt idx="54">
                  <c:v>93</c:v>
                </c:pt>
                <c:pt idx="55">
                  <c:v>46</c:v>
                </c:pt>
                <c:pt idx="56">
                  <c:v>61</c:v>
                </c:pt>
                <c:pt idx="57">
                  <c:v>34</c:v>
                </c:pt>
                <c:pt idx="58">
                  <c:v>22</c:v>
                </c:pt>
                <c:pt idx="59">
                  <c:v>10</c:v>
                </c:pt>
                <c:pt idx="60">
                  <c:v>5</c:v>
                </c:pt>
                <c:pt idx="61">
                  <c:v>11</c:v>
                </c:pt>
                <c:pt idx="62">
                  <c:v>15</c:v>
                </c:pt>
                <c:pt idx="63">
                  <c:v>13</c:v>
                </c:pt>
                <c:pt idx="64">
                  <c:v>14</c:v>
                </c:pt>
                <c:pt idx="65">
                  <c:v>8</c:v>
                </c:pt>
                <c:pt idx="66">
                  <c:v>7</c:v>
                </c:pt>
                <c:pt idx="67">
                  <c:v>8</c:v>
                </c:pt>
                <c:pt idx="68">
                  <c:v>5</c:v>
                </c:pt>
                <c:pt idx="69">
                  <c:v>8</c:v>
                </c:pt>
                <c:pt idx="70">
                  <c:v>6</c:v>
                </c:pt>
                <c:pt idx="71">
                  <c:v>8</c:v>
                </c:pt>
                <c:pt idx="72">
                  <c:v>9</c:v>
                </c:pt>
                <c:pt idx="73">
                  <c:v>4</c:v>
                </c:pt>
                <c:pt idx="74">
                  <c:v>2</c:v>
                </c:pt>
                <c:pt idx="75">
                  <c:v>1</c:v>
                </c:pt>
                <c:pt idx="76">
                  <c:v>3</c:v>
                </c:pt>
                <c:pt idx="77">
                  <c:v>0</c:v>
                </c:pt>
                <c:pt idx="78">
                  <c:v>5</c:v>
                </c:pt>
                <c:pt idx="79">
                  <c:v>4</c:v>
                </c:pt>
                <c:pt idx="80">
                  <c:v>31</c:v>
                </c:pt>
                <c:pt idx="81">
                  <c:v>60</c:v>
                </c:pt>
                <c:pt idx="82">
                  <c:v>77</c:v>
                </c:pt>
                <c:pt idx="83">
                  <c:v>85</c:v>
                </c:pt>
                <c:pt idx="84">
                  <c:v>53</c:v>
                </c:pt>
                <c:pt idx="85">
                  <c:v>53</c:v>
                </c:pt>
                <c:pt idx="86">
                  <c:v>60</c:v>
                </c:pt>
                <c:pt idx="87">
                  <c:v>59</c:v>
                </c:pt>
                <c:pt idx="88">
                  <c:v>92</c:v>
                </c:pt>
                <c:pt idx="89">
                  <c:v>132</c:v>
                </c:pt>
                <c:pt idx="90">
                  <c:v>120</c:v>
                </c:pt>
                <c:pt idx="91">
                  <c:v>61</c:v>
                </c:pt>
                <c:pt idx="92">
                  <c:v>67</c:v>
                </c:pt>
                <c:pt idx="93">
                  <c:v>83</c:v>
                </c:pt>
                <c:pt idx="94">
                  <c:v>96</c:v>
                </c:pt>
                <c:pt idx="95">
                  <c:v>63</c:v>
                </c:pt>
                <c:pt idx="96">
                  <c:v>59</c:v>
                </c:pt>
                <c:pt idx="97">
                  <c:v>141</c:v>
                </c:pt>
                <c:pt idx="98">
                  <c:v>138</c:v>
                </c:pt>
                <c:pt idx="99">
                  <c:v>92</c:v>
                </c:pt>
                <c:pt idx="100">
                  <c:v>127</c:v>
                </c:pt>
                <c:pt idx="101">
                  <c:v>110</c:v>
                </c:pt>
                <c:pt idx="102">
                  <c:v>116</c:v>
                </c:pt>
                <c:pt idx="103">
                  <c:v>62</c:v>
                </c:pt>
                <c:pt idx="104">
                  <c:v>47</c:v>
                </c:pt>
                <c:pt idx="105">
                  <c:v>44</c:v>
                </c:pt>
                <c:pt idx="106">
                  <c:v>38</c:v>
                </c:pt>
                <c:pt idx="107">
                  <c:v>30</c:v>
                </c:pt>
                <c:pt idx="108">
                  <c:v>26</c:v>
                </c:pt>
                <c:pt idx="109">
                  <c:v>37</c:v>
                </c:pt>
                <c:pt idx="110">
                  <c:v>56</c:v>
                </c:pt>
                <c:pt idx="111">
                  <c:v>67</c:v>
                </c:pt>
                <c:pt idx="112">
                  <c:v>51</c:v>
                </c:pt>
                <c:pt idx="113">
                  <c:v>43</c:v>
                </c:pt>
                <c:pt idx="114">
                  <c:v>41</c:v>
                </c:pt>
                <c:pt idx="115">
                  <c:v>23</c:v>
                </c:pt>
                <c:pt idx="116">
                  <c:v>10</c:v>
                </c:pt>
                <c:pt idx="117">
                  <c:v>5</c:v>
                </c:pt>
                <c:pt idx="118">
                  <c:v>2</c:v>
                </c:pt>
                <c:pt idx="119">
                  <c:v>0</c:v>
                </c:pt>
                <c:pt idx="120">
                  <c:v>0</c:v>
                </c:pt>
                <c:pt idx="121">
                  <c:v>0</c:v>
                </c:pt>
                <c:pt idx="122">
                  <c:v>0</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7-BC70-4542-B852-4250CDB6F448}"/>
            </c:ext>
          </c:extLst>
        </c:ser>
        <c:ser>
          <c:idx val="40"/>
          <c:order val="40"/>
          <c:tx>
            <c:strRef>
              <c:f>'OWTP-FWPS_HODA'!$DR$3</c:f>
              <c:strCache>
                <c:ptCount val="1"/>
                <c:pt idx="0">
                  <c:v>93</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'OWTP-FWPS_HODA'!$DR$4:$DR$154</c:f>
              <c:numCache>
                <c:formatCode>General</c:formatCode>
                <c:ptCount val="151"/>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5</c:v>
                </c:pt>
                <c:pt idx="26">
                  <c:v>4</c:v>
                </c:pt>
                <c:pt idx="27">
                  <c:v>5</c:v>
                </c:pt>
                <c:pt idx="28">
                  <c:v>2</c:v>
                </c:pt>
                <c:pt idx="29">
                  <c:v>0</c:v>
                </c:pt>
                <c:pt idx="30">
                  <c:v>4</c:v>
                </c:pt>
                <c:pt idx="31">
                  <c:v>7</c:v>
                </c:pt>
                <c:pt idx="32">
                  <c:v>5</c:v>
                </c:pt>
                <c:pt idx="33">
                  <c:v>5</c:v>
                </c:pt>
                <c:pt idx="34">
                  <c:v>11</c:v>
                </c:pt>
                <c:pt idx="35">
                  <c:v>16</c:v>
                </c:pt>
                <c:pt idx="36">
                  <c:v>38</c:v>
                </c:pt>
                <c:pt idx="37">
                  <c:v>93</c:v>
                </c:pt>
                <c:pt idx="38">
                  <c:v>240</c:v>
                </c:pt>
                <c:pt idx="39">
                  <c:v>404</c:v>
                </c:pt>
                <c:pt idx="40">
                  <c:v>528</c:v>
                </c:pt>
                <c:pt idx="41">
                  <c:v>723</c:v>
                </c:pt>
                <c:pt idx="42">
                  <c:v>1015</c:v>
                </c:pt>
                <c:pt idx="43">
                  <c:v>1255</c:v>
                </c:pt>
                <c:pt idx="44">
                  <c:v>1991</c:v>
                </c:pt>
                <c:pt idx="45">
                  <c:v>1469</c:v>
                </c:pt>
                <c:pt idx="46">
                  <c:v>1081</c:v>
                </c:pt>
                <c:pt idx="47">
                  <c:v>1252</c:v>
                </c:pt>
                <c:pt idx="48">
                  <c:v>1217</c:v>
                </c:pt>
                <c:pt idx="49">
                  <c:v>789</c:v>
                </c:pt>
                <c:pt idx="50">
                  <c:v>497</c:v>
                </c:pt>
                <c:pt idx="51">
                  <c:v>278</c:v>
                </c:pt>
                <c:pt idx="52">
                  <c:v>149</c:v>
                </c:pt>
                <c:pt idx="53">
                  <c:v>130</c:v>
                </c:pt>
                <c:pt idx="54">
                  <c:v>77</c:v>
                </c:pt>
                <c:pt idx="55">
                  <c:v>56</c:v>
                </c:pt>
                <c:pt idx="56">
                  <c:v>60</c:v>
                </c:pt>
                <c:pt idx="57">
                  <c:v>26</c:v>
                </c:pt>
                <c:pt idx="58">
                  <c:v>16</c:v>
                </c:pt>
                <c:pt idx="59">
                  <c:v>14</c:v>
                </c:pt>
                <c:pt idx="60">
                  <c:v>4</c:v>
                </c:pt>
                <c:pt idx="61">
                  <c:v>9</c:v>
                </c:pt>
                <c:pt idx="62">
                  <c:v>19</c:v>
                </c:pt>
                <c:pt idx="63">
                  <c:v>19</c:v>
                </c:pt>
                <c:pt idx="64">
                  <c:v>11</c:v>
                </c:pt>
                <c:pt idx="65">
                  <c:v>6</c:v>
                </c:pt>
                <c:pt idx="66">
                  <c:v>7</c:v>
                </c:pt>
                <c:pt idx="67">
                  <c:v>6</c:v>
                </c:pt>
                <c:pt idx="68">
                  <c:v>12</c:v>
                </c:pt>
                <c:pt idx="69">
                  <c:v>10</c:v>
                </c:pt>
                <c:pt idx="70">
                  <c:v>7</c:v>
                </c:pt>
                <c:pt idx="71">
                  <c:v>12</c:v>
                </c:pt>
                <c:pt idx="72">
                  <c:v>11</c:v>
                </c:pt>
                <c:pt idx="73">
                  <c:v>5</c:v>
                </c:pt>
                <c:pt idx="74">
                  <c:v>3</c:v>
                </c:pt>
                <c:pt idx="75">
                  <c:v>4</c:v>
                </c:pt>
                <c:pt idx="76">
                  <c:v>18</c:v>
                </c:pt>
                <c:pt idx="77">
                  <c:v>47</c:v>
                </c:pt>
                <c:pt idx="78">
                  <c:v>42</c:v>
                </c:pt>
                <c:pt idx="79">
                  <c:v>48</c:v>
                </c:pt>
                <c:pt idx="80">
                  <c:v>75</c:v>
                </c:pt>
                <c:pt idx="81">
                  <c:v>49</c:v>
                </c:pt>
                <c:pt idx="82">
                  <c:v>43</c:v>
                </c:pt>
                <c:pt idx="83">
                  <c:v>68</c:v>
                </c:pt>
                <c:pt idx="84">
                  <c:v>76</c:v>
                </c:pt>
                <c:pt idx="85">
                  <c:v>96</c:v>
                </c:pt>
                <c:pt idx="86">
                  <c:v>72</c:v>
                </c:pt>
                <c:pt idx="87">
                  <c:v>81</c:v>
                </c:pt>
                <c:pt idx="88">
                  <c:v>78</c:v>
                </c:pt>
                <c:pt idx="89">
                  <c:v>89</c:v>
                </c:pt>
                <c:pt idx="90">
                  <c:v>77</c:v>
                </c:pt>
                <c:pt idx="91">
                  <c:v>52</c:v>
                </c:pt>
                <c:pt idx="92">
                  <c:v>49</c:v>
                </c:pt>
                <c:pt idx="93">
                  <c:v>68</c:v>
                </c:pt>
                <c:pt idx="94">
                  <c:v>63</c:v>
                </c:pt>
                <c:pt idx="95">
                  <c:v>69</c:v>
                </c:pt>
                <c:pt idx="96">
                  <c:v>82</c:v>
                </c:pt>
                <c:pt idx="97">
                  <c:v>57</c:v>
                </c:pt>
                <c:pt idx="98">
                  <c:v>28</c:v>
                </c:pt>
                <c:pt idx="99">
                  <c:v>16</c:v>
                </c:pt>
                <c:pt idx="100">
                  <c:v>16</c:v>
                </c:pt>
                <c:pt idx="101">
                  <c:v>31</c:v>
                </c:pt>
                <c:pt idx="102">
                  <c:v>34</c:v>
                </c:pt>
                <c:pt idx="103">
                  <c:v>34</c:v>
                </c:pt>
                <c:pt idx="104">
                  <c:v>23</c:v>
                </c:pt>
                <c:pt idx="105">
                  <c:v>41</c:v>
                </c:pt>
                <c:pt idx="106">
                  <c:v>45</c:v>
                </c:pt>
                <c:pt idx="107">
                  <c:v>91</c:v>
                </c:pt>
                <c:pt idx="108">
                  <c:v>138</c:v>
                </c:pt>
                <c:pt idx="109">
                  <c:v>154</c:v>
                </c:pt>
                <c:pt idx="110">
                  <c:v>136</c:v>
                </c:pt>
                <c:pt idx="111">
                  <c:v>114</c:v>
                </c:pt>
                <c:pt idx="112">
                  <c:v>103</c:v>
                </c:pt>
                <c:pt idx="113">
                  <c:v>141</c:v>
                </c:pt>
                <c:pt idx="114">
                  <c:v>148</c:v>
                </c:pt>
                <c:pt idx="115">
                  <c:v>141</c:v>
                </c:pt>
                <c:pt idx="116">
                  <c:v>88</c:v>
                </c:pt>
                <c:pt idx="117">
                  <c:v>39</c:v>
                </c:pt>
                <c:pt idx="118">
                  <c:v>21</c:v>
                </c:pt>
                <c:pt idx="119">
                  <c:v>15</c:v>
                </c:pt>
                <c:pt idx="120">
                  <c:v>6</c:v>
                </c:pt>
                <c:pt idx="121">
                  <c:v>8</c:v>
                </c:pt>
                <c:pt idx="122">
                  <c:v>2</c:v>
                </c:pt>
                <c:pt idx="123">
                  <c:v>5</c:v>
                </c:pt>
                <c:pt idx="124">
                  <c:v>0</c:v>
                </c:pt>
                <c:pt idx="125">
                  <c:v>0</c:v>
                </c:pt>
                <c:pt idx="126">
                  <c:v>0</c:v>
                </c:pt>
                <c:pt idx="127">
                  <c:v>1</c:v>
                </c:pt>
                <c:pt idx="128">
                  <c:v>4</c:v>
                </c:pt>
                <c:pt idx="129">
                  <c:v>1</c:v>
                </c:pt>
                <c:pt idx="130">
                  <c:v>2</c:v>
                </c:pt>
                <c:pt idx="131">
                  <c:v>0</c:v>
                </c:pt>
                <c:pt idx="132">
                  <c:v>1</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8-BC70-4542-B852-4250CDB6F448}"/>
            </c:ext>
          </c:extLst>
        </c:ser>
        <c:ser>
          <c:idx val="41"/>
          <c:order val="41"/>
          <c:tx>
            <c:strRef>
              <c:f>'OWTP-FWPS_HODA'!$DS$3</c:f>
              <c:strCache>
                <c:ptCount val="1"/>
                <c:pt idx="0">
                  <c:v>93.2</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'OWTP-FWPS_HODA'!$DS$4:$DS$154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19</c:v>
                </c:pt>
                <c:pt idx="31">
                  <c:v>1</c:v>
                </c:pt>
                <c:pt idx="32">
                  <c:v>1</c:v>
                </c:pt>
                <c:pt idx="33">
                  <c:v>0</c:v>
                </c:pt>
                <c:pt idx="34">
                  <c:v>4</c:v>
                </c:pt>
                <c:pt idx="35">
                  <c:v>26</c:v>
                </c:pt>
                <c:pt idx="36">
                  <c:v>71</c:v>
                </c:pt>
                <c:pt idx="37">
                  <c:v>128</c:v>
                </c:pt>
                <c:pt idx="38">
                  <c:v>140</c:v>
                </c:pt>
                <c:pt idx="39">
                  <c:v>355</c:v>
                </c:pt>
                <c:pt idx="40">
                  <c:v>481</c:v>
                </c:pt>
                <c:pt idx="41">
                  <c:v>566</c:v>
                </c:pt>
                <c:pt idx="42">
                  <c:v>751</c:v>
                </c:pt>
                <c:pt idx="43">
                  <c:v>1319</c:v>
                </c:pt>
                <c:pt idx="44">
                  <c:v>2052</c:v>
                </c:pt>
                <c:pt idx="45">
                  <c:v>1448</c:v>
                </c:pt>
                <c:pt idx="46">
                  <c:v>1043</c:v>
                </c:pt>
                <c:pt idx="47">
                  <c:v>962</c:v>
                </c:pt>
                <c:pt idx="48">
                  <c:v>1100</c:v>
                </c:pt>
                <c:pt idx="49">
                  <c:v>592</c:v>
                </c:pt>
                <c:pt idx="50">
                  <c:v>308</c:v>
                </c:pt>
                <c:pt idx="51">
                  <c:v>228</c:v>
                </c:pt>
                <c:pt idx="52">
                  <c:v>160</c:v>
                </c:pt>
                <c:pt idx="53">
                  <c:v>95</c:v>
                </c:pt>
                <c:pt idx="54">
                  <c:v>57</c:v>
                </c:pt>
                <c:pt idx="55">
                  <c:v>81</c:v>
                </c:pt>
                <c:pt idx="56">
                  <c:v>35</c:v>
                </c:pt>
                <c:pt idx="57">
                  <c:v>19</c:v>
                </c:pt>
                <c:pt idx="58">
                  <c:v>14</c:v>
                </c:pt>
                <c:pt idx="59">
                  <c:v>10</c:v>
                </c:pt>
                <c:pt idx="60">
                  <c:v>7</c:v>
                </c:pt>
                <c:pt idx="61">
                  <c:v>5</c:v>
                </c:pt>
                <c:pt idx="62">
                  <c:v>5</c:v>
                </c:pt>
                <c:pt idx="63">
                  <c:v>11</c:v>
                </c:pt>
                <c:pt idx="64">
                  <c:v>18</c:v>
                </c:pt>
                <c:pt idx="65">
                  <c:v>18</c:v>
                </c:pt>
                <c:pt idx="66">
                  <c:v>17</c:v>
                </c:pt>
                <c:pt idx="67">
                  <c:v>10</c:v>
                </c:pt>
                <c:pt idx="68">
                  <c:v>14</c:v>
                </c:pt>
                <c:pt idx="69">
                  <c:v>25</c:v>
                </c:pt>
                <c:pt idx="70">
                  <c:v>9</c:v>
                </c:pt>
                <c:pt idx="71">
                  <c:v>3</c:v>
                </c:pt>
                <c:pt idx="72">
                  <c:v>6</c:v>
                </c:pt>
                <c:pt idx="73">
                  <c:v>13</c:v>
                </c:pt>
                <c:pt idx="74">
                  <c:v>9</c:v>
                </c:pt>
                <c:pt idx="75">
                  <c:v>12</c:v>
                </c:pt>
                <c:pt idx="76">
                  <c:v>9</c:v>
                </c:pt>
                <c:pt idx="77">
                  <c:v>6</c:v>
                </c:pt>
                <c:pt idx="78">
                  <c:v>7</c:v>
                </c:pt>
                <c:pt idx="79">
                  <c:v>12</c:v>
                </c:pt>
                <c:pt idx="80">
                  <c:v>5</c:v>
                </c:pt>
                <c:pt idx="81">
                  <c:v>3</c:v>
                </c:pt>
                <c:pt idx="82">
                  <c:v>3</c:v>
                </c:pt>
                <c:pt idx="83">
                  <c:v>6</c:v>
                </c:pt>
                <c:pt idx="84">
                  <c:v>16</c:v>
                </c:pt>
                <c:pt idx="85">
                  <c:v>33</c:v>
                </c:pt>
                <c:pt idx="86">
                  <c:v>58</c:v>
                </c:pt>
                <c:pt idx="87">
                  <c:v>85</c:v>
                </c:pt>
                <c:pt idx="88">
                  <c:v>56</c:v>
                </c:pt>
                <c:pt idx="89">
                  <c:v>33</c:v>
                </c:pt>
                <c:pt idx="90">
                  <c:v>42</c:v>
                </c:pt>
                <c:pt idx="91">
                  <c:v>61</c:v>
                </c:pt>
                <c:pt idx="92">
                  <c:v>76</c:v>
                </c:pt>
                <c:pt idx="93">
                  <c:v>81</c:v>
                </c:pt>
                <c:pt idx="94">
                  <c:v>70</c:v>
                </c:pt>
                <c:pt idx="95">
                  <c:v>27</c:v>
                </c:pt>
                <c:pt idx="96">
                  <c:v>33</c:v>
                </c:pt>
                <c:pt idx="97">
                  <c:v>43</c:v>
                </c:pt>
                <c:pt idx="98">
                  <c:v>35</c:v>
                </c:pt>
                <c:pt idx="99">
                  <c:v>56</c:v>
                </c:pt>
                <c:pt idx="100">
                  <c:v>54</c:v>
                </c:pt>
                <c:pt idx="101">
                  <c:v>121</c:v>
                </c:pt>
                <c:pt idx="102">
                  <c:v>153</c:v>
                </c:pt>
                <c:pt idx="103">
                  <c:v>96</c:v>
                </c:pt>
                <c:pt idx="104">
                  <c:v>100</c:v>
                </c:pt>
                <c:pt idx="105">
                  <c:v>81</c:v>
                </c:pt>
                <c:pt idx="106">
                  <c:v>89</c:v>
                </c:pt>
                <c:pt idx="107">
                  <c:v>68</c:v>
                </c:pt>
                <c:pt idx="108">
                  <c:v>79</c:v>
                </c:pt>
                <c:pt idx="109">
                  <c:v>66</c:v>
                </c:pt>
                <c:pt idx="110">
                  <c:v>48</c:v>
                </c:pt>
                <c:pt idx="111">
                  <c:v>52</c:v>
                </c:pt>
                <c:pt idx="112">
                  <c:v>30</c:v>
                </c:pt>
                <c:pt idx="113">
                  <c:v>30</c:v>
                </c:pt>
                <c:pt idx="114">
                  <c:v>28</c:v>
                </c:pt>
                <c:pt idx="115">
                  <c:v>25</c:v>
                </c:pt>
                <c:pt idx="116">
                  <c:v>18</c:v>
                </c:pt>
                <c:pt idx="117">
                  <c:v>21</c:v>
                </c:pt>
                <c:pt idx="118">
                  <c:v>12</c:v>
                </c:pt>
                <c:pt idx="119">
                  <c:v>3</c:v>
                </c:pt>
                <c:pt idx="120">
                  <c:v>5</c:v>
                </c:pt>
                <c:pt idx="121">
                  <c:v>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9-BC70-4542-B852-4250CDB6F448}"/>
            </c:ext>
          </c:extLst>
        </c:ser>
        <c:ser>
          <c:idx val="42"/>
          <c:order val="42"/>
          <c:tx>
            <c:strRef>
              <c:f>'OWTP-FWPS_HODA'!$DT$3</c:f>
              <c:strCache>
                <c:ptCount val="1"/>
                <c:pt idx="0">
                  <c:v>93.4</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'OWTP-FWPS_HODA'!$DT$4:$DT$154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c:v>
                </c:pt>
                <c:pt idx="30">
                  <c:v>9</c:v>
                </c:pt>
                <c:pt idx="31">
                  <c:v>0</c:v>
                </c:pt>
                <c:pt idx="32">
                  <c:v>0</c:v>
                </c:pt>
                <c:pt idx="33">
                  <c:v>0</c:v>
                </c:pt>
                <c:pt idx="34">
                  <c:v>0</c:v>
                </c:pt>
                <c:pt idx="35">
                  <c:v>5</c:v>
                </c:pt>
                <c:pt idx="36">
                  <c:v>13</c:v>
                </c:pt>
                <c:pt idx="37">
                  <c:v>26</c:v>
                </c:pt>
                <c:pt idx="38">
                  <c:v>109</c:v>
                </c:pt>
                <c:pt idx="39">
                  <c:v>280</c:v>
                </c:pt>
                <c:pt idx="40">
                  <c:v>464</c:v>
                </c:pt>
                <c:pt idx="41">
                  <c:v>569</c:v>
                </c:pt>
                <c:pt idx="42">
                  <c:v>815</c:v>
                </c:pt>
                <c:pt idx="43">
                  <c:v>1256</c:v>
                </c:pt>
                <c:pt idx="44">
                  <c:v>1284</c:v>
                </c:pt>
                <c:pt idx="45">
                  <c:v>1409</c:v>
                </c:pt>
                <c:pt idx="46">
                  <c:v>949</c:v>
                </c:pt>
                <c:pt idx="47">
                  <c:v>965</c:v>
                </c:pt>
                <c:pt idx="48">
                  <c:v>727</c:v>
                </c:pt>
                <c:pt idx="49">
                  <c:v>671</c:v>
                </c:pt>
                <c:pt idx="50">
                  <c:v>494</c:v>
                </c:pt>
                <c:pt idx="51">
                  <c:v>254</c:v>
                </c:pt>
                <c:pt idx="52">
                  <c:v>154</c:v>
                </c:pt>
                <c:pt idx="53">
                  <c:v>117</c:v>
                </c:pt>
                <c:pt idx="54">
                  <c:v>57</c:v>
                </c:pt>
                <c:pt idx="55">
                  <c:v>32</c:v>
                </c:pt>
                <c:pt idx="56">
                  <c:v>20</c:v>
                </c:pt>
                <c:pt idx="57">
                  <c:v>7</c:v>
                </c:pt>
                <c:pt idx="58">
                  <c:v>7</c:v>
                </c:pt>
                <c:pt idx="59">
                  <c:v>7</c:v>
                </c:pt>
                <c:pt idx="60">
                  <c:v>15</c:v>
                </c:pt>
                <c:pt idx="61">
                  <c:v>17</c:v>
                </c:pt>
                <c:pt idx="62">
                  <c:v>23</c:v>
                </c:pt>
                <c:pt idx="63">
                  <c:v>22</c:v>
                </c:pt>
                <c:pt idx="64">
                  <c:v>14</c:v>
                </c:pt>
                <c:pt idx="65">
                  <c:v>13</c:v>
                </c:pt>
                <c:pt idx="66">
                  <c:v>10</c:v>
                </c:pt>
                <c:pt idx="67">
                  <c:v>15</c:v>
                </c:pt>
                <c:pt idx="68">
                  <c:v>16</c:v>
                </c:pt>
                <c:pt idx="69">
                  <c:v>6</c:v>
                </c:pt>
                <c:pt idx="70">
                  <c:v>11</c:v>
                </c:pt>
                <c:pt idx="71">
                  <c:v>10</c:v>
                </c:pt>
                <c:pt idx="72">
                  <c:v>9</c:v>
                </c:pt>
                <c:pt idx="73">
                  <c:v>14</c:v>
                </c:pt>
                <c:pt idx="74">
                  <c:v>9</c:v>
                </c:pt>
                <c:pt idx="75">
                  <c:v>11</c:v>
                </c:pt>
                <c:pt idx="76">
                  <c:v>24</c:v>
                </c:pt>
                <c:pt idx="77">
                  <c:v>15</c:v>
                </c:pt>
                <c:pt idx="78">
                  <c:v>12</c:v>
                </c:pt>
                <c:pt idx="79">
                  <c:v>11</c:v>
                </c:pt>
                <c:pt idx="80">
                  <c:v>1</c:v>
                </c:pt>
                <c:pt idx="81">
                  <c:v>9</c:v>
                </c:pt>
                <c:pt idx="82">
                  <c:v>23</c:v>
                </c:pt>
                <c:pt idx="83">
                  <c:v>12</c:v>
                </c:pt>
                <c:pt idx="84">
                  <c:v>7</c:v>
                </c:pt>
                <c:pt idx="85">
                  <c:v>13</c:v>
                </c:pt>
                <c:pt idx="86">
                  <c:v>30</c:v>
                </c:pt>
                <c:pt idx="87">
                  <c:v>59</c:v>
                </c:pt>
                <c:pt idx="88">
                  <c:v>29</c:v>
                </c:pt>
                <c:pt idx="89">
                  <c:v>14</c:v>
                </c:pt>
                <c:pt idx="90">
                  <c:v>67</c:v>
                </c:pt>
                <c:pt idx="91">
                  <c:v>65</c:v>
                </c:pt>
                <c:pt idx="92">
                  <c:v>68</c:v>
                </c:pt>
                <c:pt idx="93">
                  <c:v>29</c:v>
                </c:pt>
                <c:pt idx="94">
                  <c:v>53</c:v>
                </c:pt>
                <c:pt idx="95">
                  <c:v>42</c:v>
                </c:pt>
                <c:pt idx="96">
                  <c:v>34</c:v>
                </c:pt>
                <c:pt idx="97">
                  <c:v>31</c:v>
                </c:pt>
                <c:pt idx="98">
                  <c:v>68</c:v>
                </c:pt>
                <c:pt idx="99">
                  <c:v>88</c:v>
                </c:pt>
                <c:pt idx="100">
                  <c:v>95</c:v>
                </c:pt>
                <c:pt idx="101">
                  <c:v>84</c:v>
                </c:pt>
                <c:pt idx="102">
                  <c:v>92</c:v>
                </c:pt>
                <c:pt idx="103">
                  <c:v>135</c:v>
                </c:pt>
                <c:pt idx="104">
                  <c:v>127</c:v>
                </c:pt>
                <c:pt idx="105">
                  <c:v>130</c:v>
                </c:pt>
                <c:pt idx="106">
                  <c:v>140</c:v>
                </c:pt>
                <c:pt idx="107">
                  <c:v>101</c:v>
                </c:pt>
                <c:pt idx="108">
                  <c:v>69</c:v>
                </c:pt>
                <c:pt idx="109">
                  <c:v>54</c:v>
                </c:pt>
                <c:pt idx="110">
                  <c:v>30</c:v>
                </c:pt>
                <c:pt idx="111">
                  <c:v>25</c:v>
                </c:pt>
                <c:pt idx="112">
                  <c:v>14</c:v>
                </c:pt>
                <c:pt idx="113">
                  <c:v>23</c:v>
                </c:pt>
                <c:pt idx="114">
                  <c:v>34</c:v>
                </c:pt>
                <c:pt idx="115">
                  <c:v>18</c:v>
                </c:pt>
                <c:pt idx="116">
                  <c:v>13</c:v>
                </c:pt>
                <c:pt idx="117">
                  <c:v>2</c:v>
                </c:pt>
                <c:pt idx="118">
                  <c:v>0</c:v>
                </c:pt>
                <c:pt idx="119">
                  <c:v>0</c:v>
                </c:pt>
                <c:pt idx="120">
                  <c:v>0</c:v>
                </c:pt>
                <c:pt idx="121">
                  <c:v>0</c:v>
                </c:pt>
                <c:pt idx="122">
                  <c:v>6</c:v>
                </c:pt>
                <c:pt idx="123">
                  <c:v>4</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A-BC70-4542-B852-4250CDB6F448}"/>
            </c:ext>
          </c:extLst>
        </c:ser>
        <c:ser>
          <c:idx val="43"/>
          <c:order val="43"/>
          <c:tx>
            <c:strRef>
              <c:f>'OWTP-FWPS_HODA'!$DU$3</c:f>
              <c:strCache>
                <c:ptCount val="1"/>
                <c:pt idx="0">
                  <c:v>93.6</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'OWTP-FWPS_HODA'!$DU$4:$DU$154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9</c:v>
                </c:pt>
                <c:pt idx="30">
                  <c:v>5</c:v>
                </c:pt>
                <c:pt idx="31">
                  <c:v>0</c:v>
                </c:pt>
                <c:pt idx="32">
                  <c:v>0</c:v>
                </c:pt>
                <c:pt idx="33">
                  <c:v>0</c:v>
                </c:pt>
                <c:pt idx="34">
                  <c:v>3</c:v>
                </c:pt>
                <c:pt idx="35">
                  <c:v>8</c:v>
                </c:pt>
                <c:pt idx="36">
                  <c:v>19</c:v>
                </c:pt>
                <c:pt idx="37">
                  <c:v>47</c:v>
                </c:pt>
                <c:pt idx="38">
                  <c:v>125</c:v>
                </c:pt>
                <c:pt idx="39">
                  <c:v>267</c:v>
                </c:pt>
                <c:pt idx="40">
                  <c:v>309</c:v>
                </c:pt>
                <c:pt idx="41">
                  <c:v>426</c:v>
                </c:pt>
                <c:pt idx="42">
                  <c:v>554</c:v>
                </c:pt>
                <c:pt idx="43">
                  <c:v>727</c:v>
                </c:pt>
                <c:pt idx="44">
                  <c:v>1019</c:v>
                </c:pt>
                <c:pt idx="45">
                  <c:v>804</c:v>
                </c:pt>
                <c:pt idx="46">
                  <c:v>916</c:v>
                </c:pt>
                <c:pt idx="47">
                  <c:v>815</c:v>
                </c:pt>
                <c:pt idx="48">
                  <c:v>668</c:v>
                </c:pt>
                <c:pt idx="49">
                  <c:v>879</c:v>
                </c:pt>
                <c:pt idx="50">
                  <c:v>427</c:v>
                </c:pt>
                <c:pt idx="51">
                  <c:v>191</c:v>
                </c:pt>
                <c:pt idx="52">
                  <c:v>154</c:v>
                </c:pt>
                <c:pt idx="53">
                  <c:v>96</c:v>
                </c:pt>
                <c:pt idx="54">
                  <c:v>51</c:v>
                </c:pt>
                <c:pt idx="55">
                  <c:v>16</c:v>
                </c:pt>
                <c:pt idx="56">
                  <c:v>5</c:v>
                </c:pt>
                <c:pt idx="57">
                  <c:v>5</c:v>
                </c:pt>
                <c:pt idx="58">
                  <c:v>4</c:v>
                </c:pt>
                <c:pt idx="59">
                  <c:v>7</c:v>
                </c:pt>
                <c:pt idx="60">
                  <c:v>13</c:v>
                </c:pt>
                <c:pt idx="61">
                  <c:v>5</c:v>
                </c:pt>
                <c:pt idx="62">
                  <c:v>9</c:v>
                </c:pt>
                <c:pt idx="63">
                  <c:v>10</c:v>
                </c:pt>
                <c:pt idx="64">
                  <c:v>10</c:v>
                </c:pt>
                <c:pt idx="65">
                  <c:v>13</c:v>
                </c:pt>
                <c:pt idx="66">
                  <c:v>16</c:v>
                </c:pt>
                <c:pt idx="67">
                  <c:v>37</c:v>
                </c:pt>
                <c:pt idx="68">
                  <c:v>38</c:v>
                </c:pt>
                <c:pt idx="69">
                  <c:v>35</c:v>
                </c:pt>
                <c:pt idx="70">
                  <c:v>52</c:v>
                </c:pt>
                <c:pt idx="71">
                  <c:v>44</c:v>
                </c:pt>
                <c:pt idx="72">
                  <c:v>42</c:v>
                </c:pt>
                <c:pt idx="73">
                  <c:v>27</c:v>
                </c:pt>
                <c:pt idx="74">
                  <c:v>18</c:v>
                </c:pt>
                <c:pt idx="75">
                  <c:v>18</c:v>
                </c:pt>
                <c:pt idx="76">
                  <c:v>43</c:v>
                </c:pt>
                <c:pt idx="77">
                  <c:v>21</c:v>
                </c:pt>
                <c:pt idx="78">
                  <c:v>9</c:v>
                </c:pt>
                <c:pt idx="79">
                  <c:v>14</c:v>
                </c:pt>
                <c:pt idx="80">
                  <c:v>7</c:v>
                </c:pt>
                <c:pt idx="81">
                  <c:v>13</c:v>
                </c:pt>
                <c:pt idx="82">
                  <c:v>24</c:v>
                </c:pt>
                <c:pt idx="83">
                  <c:v>39</c:v>
                </c:pt>
                <c:pt idx="84">
                  <c:v>15</c:v>
                </c:pt>
                <c:pt idx="85">
                  <c:v>21</c:v>
                </c:pt>
                <c:pt idx="86">
                  <c:v>56</c:v>
                </c:pt>
                <c:pt idx="87">
                  <c:v>46</c:v>
                </c:pt>
                <c:pt idx="88">
                  <c:v>64</c:v>
                </c:pt>
                <c:pt idx="89">
                  <c:v>72</c:v>
                </c:pt>
                <c:pt idx="90">
                  <c:v>27</c:v>
                </c:pt>
                <c:pt idx="91">
                  <c:v>52</c:v>
                </c:pt>
                <c:pt idx="92">
                  <c:v>18</c:v>
                </c:pt>
                <c:pt idx="93">
                  <c:v>16</c:v>
                </c:pt>
                <c:pt idx="94">
                  <c:v>28</c:v>
                </c:pt>
                <c:pt idx="95">
                  <c:v>42</c:v>
                </c:pt>
                <c:pt idx="96">
                  <c:v>37</c:v>
                </c:pt>
                <c:pt idx="97">
                  <c:v>23</c:v>
                </c:pt>
                <c:pt idx="98">
                  <c:v>57</c:v>
                </c:pt>
                <c:pt idx="99">
                  <c:v>118</c:v>
                </c:pt>
                <c:pt idx="100">
                  <c:v>113</c:v>
                </c:pt>
                <c:pt idx="101">
                  <c:v>69</c:v>
                </c:pt>
                <c:pt idx="102">
                  <c:v>63</c:v>
                </c:pt>
                <c:pt idx="103">
                  <c:v>113</c:v>
                </c:pt>
                <c:pt idx="104">
                  <c:v>70</c:v>
                </c:pt>
                <c:pt idx="105">
                  <c:v>61</c:v>
                </c:pt>
                <c:pt idx="106">
                  <c:v>107</c:v>
                </c:pt>
                <c:pt idx="107">
                  <c:v>95</c:v>
                </c:pt>
                <c:pt idx="108">
                  <c:v>70</c:v>
                </c:pt>
                <c:pt idx="109">
                  <c:v>64</c:v>
                </c:pt>
                <c:pt idx="110">
                  <c:v>48</c:v>
                </c:pt>
                <c:pt idx="111">
                  <c:v>32</c:v>
                </c:pt>
                <c:pt idx="112">
                  <c:v>20</c:v>
                </c:pt>
                <c:pt idx="113">
                  <c:v>13</c:v>
                </c:pt>
                <c:pt idx="114">
                  <c:v>16</c:v>
                </c:pt>
                <c:pt idx="115">
                  <c:v>17</c:v>
                </c:pt>
                <c:pt idx="116">
                  <c:v>24</c:v>
                </c:pt>
                <c:pt idx="117">
                  <c:v>2</c:v>
                </c:pt>
                <c:pt idx="118">
                  <c:v>3</c:v>
                </c:pt>
                <c:pt idx="119">
                  <c:v>0</c:v>
                </c:pt>
                <c:pt idx="120">
                  <c:v>0</c:v>
                </c:pt>
                <c:pt idx="121">
                  <c:v>0</c:v>
                </c:pt>
                <c:pt idx="122">
                  <c:v>8</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B-BC70-4542-B852-4250CDB6F448}"/>
            </c:ext>
          </c:extLst>
        </c:ser>
        <c:ser>
          <c:idx val="44"/>
          <c:order val="44"/>
          <c:tx>
            <c:strRef>
              <c:f>'OWTP-FWPS_HODA'!$DV$3</c:f>
              <c:strCache>
                <c:ptCount val="1"/>
                <c:pt idx="0">
                  <c:v>93.8</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'OWTP-FWPS_HODA'!$DV$4:$DV$154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7</c:v>
                </c:pt>
                <c:pt idx="32">
                  <c:v>7</c:v>
                </c:pt>
                <c:pt idx="33">
                  <c:v>0</c:v>
                </c:pt>
                <c:pt idx="34">
                  <c:v>2</c:v>
                </c:pt>
                <c:pt idx="35">
                  <c:v>3</c:v>
                </c:pt>
                <c:pt idx="36">
                  <c:v>6</c:v>
                </c:pt>
                <c:pt idx="37">
                  <c:v>34</c:v>
                </c:pt>
                <c:pt idx="38">
                  <c:v>33</c:v>
                </c:pt>
                <c:pt idx="39">
                  <c:v>93</c:v>
                </c:pt>
                <c:pt idx="40">
                  <c:v>144</c:v>
                </c:pt>
                <c:pt idx="41">
                  <c:v>195</c:v>
                </c:pt>
                <c:pt idx="42">
                  <c:v>230</c:v>
                </c:pt>
                <c:pt idx="43">
                  <c:v>379</c:v>
                </c:pt>
                <c:pt idx="44">
                  <c:v>580</c:v>
                </c:pt>
                <c:pt idx="45">
                  <c:v>535</c:v>
                </c:pt>
                <c:pt idx="46">
                  <c:v>775</c:v>
                </c:pt>
                <c:pt idx="47">
                  <c:v>966</c:v>
                </c:pt>
                <c:pt idx="48">
                  <c:v>678</c:v>
                </c:pt>
                <c:pt idx="49">
                  <c:v>707</c:v>
                </c:pt>
                <c:pt idx="50">
                  <c:v>389</c:v>
                </c:pt>
                <c:pt idx="51">
                  <c:v>157</c:v>
                </c:pt>
                <c:pt idx="52">
                  <c:v>115</c:v>
                </c:pt>
                <c:pt idx="53">
                  <c:v>84</c:v>
                </c:pt>
                <c:pt idx="54">
                  <c:v>67</c:v>
                </c:pt>
                <c:pt idx="55">
                  <c:v>43</c:v>
                </c:pt>
                <c:pt idx="56">
                  <c:v>24</c:v>
                </c:pt>
                <c:pt idx="57">
                  <c:v>16</c:v>
                </c:pt>
                <c:pt idx="58">
                  <c:v>11</c:v>
                </c:pt>
                <c:pt idx="59">
                  <c:v>4</c:v>
                </c:pt>
                <c:pt idx="60">
                  <c:v>8</c:v>
                </c:pt>
                <c:pt idx="61">
                  <c:v>14</c:v>
                </c:pt>
                <c:pt idx="62">
                  <c:v>29</c:v>
                </c:pt>
                <c:pt idx="63">
                  <c:v>23</c:v>
                </c:pt>
                <c:pt idx="64">
                  <c:v>26</c:v>
                </c:pt>
                <c:pt idx="65">
                  <c:v>13</c:v>
                </c:pt>
                <c:pt idx="66">
                  <c:v>16</c:v>
                </c:pt>
                <c:pt idx="67">
                  <c:v>13</c:v>
                </c:pt>
                <c:pt idx="68">
                  <c:v>23</c:v>
                </c:pt>
                <c:pt idx="69">
                  <c:v>13</c:v>
                </c:pt>
                <c:pt idx="70">
                  <c:v>32</c:v>
                </c:pt>
                <c:pt idx="71">
                  <c:v>51</c:v>
                </c:pt>
                <c:pt idx="72">
                  <c:v>50</c:v>
                </c:pt>
                <c:pt idx="73">
                  <c:v>55</c:v>
                </c:pt>
                <c:pt idx="74">
                  <c:v>26</c:v>
                </c:pt>
                <c:pt idx="75">
                  <c:v>46</c:v>
                </c:pt>
                <c:pt idx="76">
                  <c:v>52</c:v>
                </c:pt>
                <c:pt idx="77">
                  <c:v>34</c:v>
                </c:pt>
                <c:pt idx="78">
                  <c:v>17</c:v>
                </c:pt>
                <c:pt idx="79">
                  <c:v>5</c:v>
                </c:pt>
                <c:pt idx="80">
                  <c:v>10</c:v>
                </c:pt>
                <c:pt idx="81">
                  <c:v>37</c:v>
                </c:pt>
                <c:pt idx="82">
                  <c:v>49</c:v>
                </c:pt>
                <c:pt idx="83">
                  <c:v>23</c:v>
                </c:pt>
                <c:pt idx="84">
                  <c:v>24</c:v>
                </c:pt>
                <c:pt idx="85">
                  <c:v>49</c:v>
                </c:pt>
                <c:pt idx="86">
                  <c:v>49</c:v>
                </c:pt>
                <c:pt idx="87">
                  <c:v>50</c:v>
                </c:pt>
                <c:pt idx="88">
                  <c:v>46</c:v>
                </c:pt>
                <c:pt idx="89">
                  <c:v>20</c:v>
                </c:pt>
                <c:pt idx="90">
                  <c:v>28</c:v>
                </c:pt>
                <c:pt idx="91">
                  <c:v>97</c:v>
                </c:pt>
                <c:pt idx="92">
                  <c:v>75</c:v>
                </c:pt>
                <c:pt idx="93">
                  <c:v>30</c:v>
                </c:pt>
                <c:pt idx="94">
                  <c:v>32</c:v>
                </c:pt>
                <c:pt idx="95">
                  <c:v>28</c:v>
                </c:pt>
                <c:pt idx="96">
                  <c:v>39</c:v>
                </c:pt>
                <c:pt idx="97">
                  <c:v>27</c:v>
                </c:pt>
                <c:pt idx="98">
                  <c:v>77</c:v>
                </c:pt>
                <c:pt idx="99">
                  <c:v>94</c:v>
                </c:pt>
                <c:pt idx="100">
                  <c:v>108</c:v>
                </c:pt>
                <c:pt idx="101">
                  <c:v>119</c:v>
                </c:pt>
                <c:pt idx="102">
                  <c:v>129</c:v>
                </c:pt>
                <c:pt idx="103">
                  <c:v>154</c:v>
                </c:pt>
                <c:pt idx="104">
                  <c:v>195</c:v>
                </c:pt>
                <c:pt idx="105">
                  <c:v>152</c:v>
                </c:pt>
                <c:pt idx="106">
                  <c:v>155</c:v>
                </c:pt>
                <c:pt idx="107">
                  <c:v>123</c:v>
                </c:pt>
                <c:pt idx="108">
                  <c:v>62</c:v>
                </c:pt>
                <c:pt idx="109">
                  <c:v>49</c:v>
                </c:pt>
                <c:pt idx="110">
                  <c:v>27</c:v>
                </c:pt>
                <c:pt idx="111">
                  <c:v>28</c:v>
                </c:pt>
                <c:pt idx="112">
                  <c:v>23</c:v>
                </c:pt>
                <c:pt idx="113">
                  <c:v>13</c:v>
                </c:pt>
                <c:pt idx="114">
                  <c:v>6</c:v>
                </c:pt>
                <c:pt idx="115">
                  <c:v>8</c:v>
                </c:pt>
                <c:pt idx="116">
                  <c:v>9</c:v>
                </c:pt>
                <c:pt idx="117">
                  <c:v>8</c:v>
                </c:pt>
                <c:pt idx="118">
                  <c:v>4</c:v>
                </c:pt>
                <c:pt idx="119">
                  <c:v>7</c:v>
                </c:pt>
                <c:pt idx="120">
                  <c:v>0</c:v>
                </c:pt>
                <c:pt idx="121">
                  <c:v>7</c:v>
                </c:pt>
                <c:pt idx="122">
                  <c:v>14</c:v>
                </c:pt>
                <c:pt idx="123">
                  <c:v>6</c:v>
                </c:pt>
                <c:pt idx="124">
                  <c:v>2</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C-BC70-4542-B852-4250CDB6F448}"/>
            </c:ext>
          </c:extLst>
        </c:ser>
        <c:ser>
          <c:idx val="45"/>
          <c:order val="45"/>
          <c:tx>
            <c:strRef>
              <c:f>'OWTP-FWPS_HODA'!$DW$3</c:f>
              <c:strCache>
                <c:ptCount val="1"/>
                <c:pt idx="0">
                  <c:v>94</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'OWTP-FWPS_HODA'!$DW$4:$DW$154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7</c:v>
                </c:pt>
                <c:pt idx="34">
                  <c:v>9</c:v>
                </c:pt>
                <c:pt idx="35">
                  <c:v>5</c:v>
                </c:pt>
                <c:pt idx="36">
                  <c:v>12</c:v>
                </c:pt>
                <c:pt idx="37">
                  <c:v>25</c:v>
                </c:pt>
                <c:pt idx="38">
                  <c:v>35</c:v>
                </c:pt>
                <c:pt idx="39">
                  <c:v>80</c:v>
                </c:pt>
                <c:pt idx="40">
                  <c:v>150</c:v>
                </c:pt>
                <c:pt idx="41">
                  <c:v>178</c:v>
                </c:pt>
                <c:pt idx="42">
                  <c:v>245</c:v>
                </c:pt>
                <c:pt idx="43">
                  <c:v>248</c:v>
                </c:pt>
                <c:pt idx="44">
                  <c:v>334</c:v>
                </c:pt>
                <c:pt idx="45">
                  <c:v>450</c:v>
                </c:pt>
                <c:pt idx="46">
                  <c:v>358</c:v>
                </c:pt>
                <c:pt idx="47">
                  <c:v>511</c:v>
                </c:pt>
                <c:pt idx="48">
                  <c:v>527</c:v>
                </c:pt>
                <c:pt idx="49">
                  <c:v>559</c:v>
                </c:pt>
                <c:pt idx="50">
                  <c:v>234</c:v>
                </c:pt>
                <c:pt idx="51">
                  <c:v>139</c:v>
                </c:pt>
                <c:pt idx="52">
                  <c:v>83</c:v>
                </c:pt>
                <c:pt idx="53">
                  <c:v>76</c:v>
                </c:pt>
                <c:pt idx="54">
                  <c:v>47</c:v>
                </c:pt>
                <c:pt idx="55">
                  <c:v>32</c:v>
                </c:pt>
                <c:pt idx="56">
                  <c:v>18</c:v>
                </c:pt>
                <c:pt idx="57">
                  <c:v>4</c:v>
                </c:pt>
                <c:pt idx="58">
                  <c:v>10</c:v>
                </c:pt>
                <c:pt idx="59">
                  <c:v>5</c:v>
                </c:pt>
                <c:pt idx="60">
                  <c:v>10</c:v>
                </c:pt>
                <c:pt idx="61">
                  <c:v>17</c:v>
                </c:pt>
                <c:pt idx="62">
                  <c:v>26</c:v>
                </c:pt>
                <c:pt idx="63">
                  <c:v>33</c:v>
                </c:pt>
                <c:pt idx="64">
                  <c:v>14</c:v>
                </c:pt>
                <c:pt idx="65">
                  <c:v>6</c:v>
                </c:pt>
                <c:pt idx="66">
                  <c:v>12</c:v>
                </c:pt>
                <c:pt idx="67">
                  <c:v>43</c:v>
                </c:pt>
                <c:pt idx="68">
                  <c:v>38</c:v>
                </c:pt>
                <c:pt idx="69">
                  <c:v>43</c:v>
                </c:pt>
                <c:pt idx="70">
                  <c:v>59</c:v>
                </c:pt>
                <c:pt idx="71">
                  <c:v>37</c:v>
                </c:pt>
                <c:pt idx="72">
                  <c:v>34</c:v>
                </c:pt>
                <c:pt idx="73">
                  <c:v>37</c:v>
                </c:pt>
                <c:pt idx="74">
                  <c:v>26</c:v>
                </c:pt>
                <c:pt idx="75">
                  <c:v>35</c:v>
                </c:pt>
                <c:pt idx="76">
                  <c:v>53</c:v>
                </c:pt>
                <c:pt idx="77">
                  <c:v>34</c:v>
                </c:pt>
                <c:pt idx="78">
                  <c:v>42</c:v>
                </c:pt>
                <c:pt idx="79">
                  <c:v>67</c:v>
                </c:pt>
                <c:pt idx="80">
                  <c:v>68</c:v>
                </c:pt>
                <c:pt idx="81">
                  <c:v>120</c:v>
                </c:pt>
                <c:pt idx="82">
                  <c:v>104</c:v>
                </c:pt>
                <c:pt idx="83">
                  <c:v>76</c:v>
                </c:pt>
                <c:pt idx="84">
                  <c:v>45</c:v>
                </c:pt>
                <c:pt idx="85">
                  <c:v>52</c:v>
                </c:pt>
                <c:pt idx="86">
                  <c:v>59</c:v>
                </c:pt>
                <c:pt idx="87">
                  <c:v>74</c:v>
                </c:pt>
                <c:pt idx="88">
                  <c:v>94</c:v>
                </c:pt>
                <c:pt idx="89">
                  <c:v>74</c:v>
                </c:pt>
                <c:pt idx="90">
                  <c:v>82</c:v>
                </c:pt>
                <c:pt idx="91">
                  <c:v>125</c:v>
                </c:pt>
                <c:pt idx="92">
                  <c:v>57</c:v>
                </c:pt>
                <c:pt idx="93">
                  <c:v>45</c:v>
                </c:pt>
                <c:pt idx="94">
                  <c:v>54</c:v>
                </c:pt>
                <c:pt idx="95">
                  <c:v>58</c:v>
                </c:pt>
                <c:pt idx="96">
                  <c:v>39</c:v>
                </c:pt>
                <c:pt idx="97">
                  <c:v>82</c:v>
                </c:pt>
                <c:pt idx="98">
                  <c:v>149</c:v>
                </c:pt>
                <c:pt idx="99">
                  <c:v>171</c:v>
                </c:pt>
                <c:pt idx="100">
                  <c:v>137</c:v>
                </c:pt>
                <c:pt idx="101">
                  <c:v>144</c:v>
                </c:pt>
                <c:pt idx="102">
                  <c:v>207</c:v>
                </c:pt>
                <c:pt idx="103">
                  <c:v>188</c:v>
                </c:pt>
                <c:pt idx="104">
                  <c:v>142</c:v>
                </c:pt>
                <c:pt idx="105">
                  <c:v>174</c:v>
                </c:pt>
                <c:pt idx="106">
                  <c:v>147</c:v>
                </c:pt>
                <c:pt idx="107">
                  <c:v>148</c:v>
                </c:pt>
                <c:pt idx="108">
                  <c:v>194</c:v>
                </c:pt>
                <c:pt idx="109">
                  <c:v>205</c:v>
                </c:pt>
                <c:pt idx="110">
                  <c:v>121</c:v>
                </c:pt>
                <c:pt idx="111">
                  <c:v>51</c:v>
                </c:pt>
                <c:pt idx="112">
                  <c:v>31</c:v>
                </c:pt>
                <c:pt idx="113">
                  <c:v>17</c:v>
                </c:pt>
                <c:pt idx="114">
                  <c:v>33</c:v>
                </c:pt>
                <c:pt idx="115">
                  <c:v>51</c:v>
                </c:pt>
                <c:pt idx="116">
                  <c:v>66</c:v>
                </c:pt>
                <c:pt idx="117">
                  <c:v>35</c:v>
                </c:pt>
                <c:pt idx="118">
                  <c:v>21</c:v>
                </c:pt>
                <c:pt idx="119">
                  <c:v>12</c:v>
                </c:pt>
                <c:pt idx="120">
                  <c:v>5</c:v>
                </c:pt>
                <c:pt idx="121">
                  <c:v>5</c:v>
                </c:pt>
                <c:pt idx="122">
                  <c:v>4</c:v>
                </c:pt>
                <c:pt idx="123">
                  <c:v>8</c:v>
                </c:pt>
                <c:pt idx="124">
                  <c:v>8</c:v>
                </c:pt>
                <c:pt idx="125">
                  <c:v>2</c:v>
                </c:pt>
                <c:pt idx="126">
                  <c:v>0</c:v>
                </c:pt>
                <c:pt idx="127">
                  <c:v>1</c:v>
                </c:pt>
                <c:pt idx="128">
                  <c:v>1</c:v>
                </c:pt>
                <c:pt idx="129">
                  <c:v>0</c:v>
                </c:pt>
                <c:pt idx="130">
                  <c:v>1</c:v>
                </c:pt>
                <c:pt idx="131">
                  <c:v>2</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D-BC70-4542-B852-4250CDB6F448}"/>
            </c:ext>
          </c:extLst>
        </c:ser>
        <c:ser>
          <c:idx val="46"/>
          <c:order val="46"/>
          <c:tx>
            <c:strRef>
              <c:f>'OWTP-FWPS_HODA'!$DX$3</c:f>
              <c:strCache>
                <c:ptCount val="1"/>
                <c:pt idx="0">
                  <c:v>94.2</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'OWTP-FWPS_HODA'!$DX$4:$DX$154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6</c:v>
                </c:pt>
                <c:pt idx="34">
                  <c:v>2</c:v>
                </c:pt>
                <c:pt idx="35">
                  <c:v>2</c:v>
                </c:pt>
                <c:pt idx="36">
                  <c:v>0</c:v>
                </c:pt>
                <c:pt idx="37">
                  <c:v>0</c:v>
                </c:pt>
                <c:pt idx="38">
                  <c:v>0</c:v>
                </c:pt>
                <c:pt idx="39">
                  <c:v>17</c:v>
                </c:pt>
                <c:pt idx="40">
                  <c:v>83</c:v>
                </c:pt>
                <c:pt idx="41">
                  <c:v>143</c:v>
                </c:pt>
                <c:pt idx="42">
                  <c:v>154</c:v>
                </c:pt>
                <c:pt idx="43">
                  <c:v>198</c:v>
                </c:pt>
                <c:pt idx="44">
                  <c:v>266</c:v>
                </c:pt>
                <c:pt idx="45">
                  <c:v>242</c:v>
                </c:pt>
                <c:pt idx="46">
                  <c:v>224</c:v>
                </c:pt>
                <c:pt idx="47">
                  <c:v>271</c:v>
                </c:pt>
                <c:pt idx="48">
                  <c:v>354</c:v>
                </c:pt>
                <c:pt idx="49">
                  <c:v>543</c:v>
                </c:pt>
                <c:pt idx="50">
                  <c:v>256</c:v>
                </c:pt>
                <c:pt idx="51">
                  <c:v>144</c:v>
                </c:pt>
                <c:pt idx="52">
                  <c:v>76</c:v>
                </c:pt>
                <c:pt idx="53">
                  <c:v>54</c:v>
                </c:pt>
                <c:pt idx="54">
                  <c:v>34</c:v>
                </c:pt>
                <c:pt idx="55">
                  <c:v>14</c:v>
                </c:pt>
                <c:pt idx="56">
                  <c:v>17</c:v>
                </c:pt>
                <c:pt idx="57">
                  <c:v>11</c:v>
                </c:pt>
                <c:pt idx="58">
                  <c:v>14</c:v>
                </c:pt>
                <c:pt idx="59">
                  <c:v>31</c:v>
                </c:pt>
                <c:pt idx="60">
                  <c:v>34</c:v>
                </c:pt>
                <c:pt idx="61">
                  <c:v>34</c:v>
                </c:pt>
                <c:pt idx="62">
                  <c:v>71</c:v>
                </c:pt>
                <c:pt idx="63">
                  <c:v>77</c:v>
                </c:pt>
                <c:pt idx="64">
                  <c:v>71</c:v>
                </c:pt>
                <c:pt idx="65">
                  <c:v>37</c:v>
                </c:pt>
                <c:pt idx="66">
                  <c:v>47</c:v>
                </c:pt>
                <c:pt idx="67">
                  <c:v>57</c:v>
                </c:pt>
                <c:pt idx="68">
                  <c:v>58</c:v>
                </c:pt>
                <c:pt idx="69">
                  <c:v>48</c:v>
                </c:pt>
                <c:pt idx="70">
                  <c:v>35</c:v>
                </c:pt>
                <c:pt idx="71">
                  <c:v>23</c:v>
                </c:pt>
                <c:pt idx="72">
                  <c:v>42</c:v>
                </c:pt>
                <c:pt idx="73">
                  <c:v>32</c:v>
                </c:pt>
                <c:pt idx="74">
                  <c:v>34</c:v>
                </c:pt>
                <c:pt idx="75">
                  <c:v>57</c:v>
                </c:pt>
                <c:pt idx="76">
                  <c:v>59</c:v>
                </c:pt>
                <c:pt idx="77">
                  <c:v>60</c:v>
                </c:pt>
                <c:pt idx="78">
                  <c:v>63</c:v>
                </c:pt>
                <c:pt idx="79">
                  <c:v>78</c:v>
                </c:pt>
                <c:pt idx="80">
                  <c:v>39</c:v>
                </c:pt>
                <c:pt idx="81">
                  <c:v>83</c:v>
                </c:pt>
                <c:pt idx="82">
                  <c:v>86</c:v>
                </c:pt>
                <c:pt idx="83">
                  <c:v>47</c:v>
                </c:pt>
                <c:pt idx="84">
                  <c:v>48</c:v>
                </c:pt>
                <c:pt idx="85">
                  <c:v>61</c:v>
                </c:pt>
                <c:pt idx="86">
                  <c:v>51</c:v>
                </c:pt>
                <c:pt idx="87">
                  <c:v>60</c:v>
                </c:pt>
                <c:pt idx="88">
                  <c:v>52</c:v>
                </c:pt>
                <c:pt idx="89">
                  <c:v>128</c:v>
                </c:pt>
                <c:pt idx="90">
                  <c:v>99</c:v>
                </c:pt>
                <c:pt idx="91">
                  <c:v>99</c:v>
                </c:pt>
                <c:pt idx="92">
                  <c:v>128</c:v>
                </c:pt>
                <c:pt idx="93">
                  <c:v>162</c:v>
                </c:pt>
                <c:pt idx="94">
                  <c:v>136</c:v>
                </c:pt>
                <c:pt idx="95">
                  <c:v>90</c:v>
                </c:pt>
                <c:pt idx="96">
                  <c:v>59</c:v>
                </c:pt>
                <c:pt idx="97">
                  <c:v>69</c:v>
                </c:pt>
                <c:pt idx="98">
                  <c:v>115</c:v>
                </c:pt>
                <c:pt idx="99">
                  <c:v>201</c:v>
                </c:pt>
                <c:pt idx="100">
                  <c:v>206</c:v>
                </c:pt>
                <c:pt idx="101">
                  <c:v>237</c:v>
                </c:pt>
                <c:pt idx="102">
                  <c:v>302</c:v>
                </c:pt>
                <c:pt idx="103">
                  <c:v>298</c:v>
                </c:pt>
                <c:pt idx="104">
                  <c:v>203</c:v>
                </c:pt>
                <c:pt idx="105">
                  <c:v>161</c:v>
                </c:pt>
                <c:pt idx="106">
                  <c:v>137</c:v>
                </c:pt>
                <c:pt idx="107">
                  <c:v>128</c:v>
                </c:pt>
                <c:pt idx="108">
                  <c:v>101</c:v>
                </c:pt>
                <c:pt idx="109">
                  <c:v>43</c:v>
                </c:pt>
                <c:pt idx="110">
                  <c:v>52</c:v>
                </c:pt>
                <c:pt idx="111">
                  <c:v>22</c:v>
                </c:pt>
                <c:pt idx="112">
                  <c:v>23</c:v>
                </c:pt>
                <c:pt idx="113">
                  <c:v>10</c:v>
                </c:pt>
                <c:pt idx="114">
                  <c:v>10</c:v>
                </c:pt>
                <c:pt idx="115">
                  <c:v>13</c:v>
                </c:pt>
                <c:pt idx="116">
                  <c:v>5</c:v>
                </c:pt>
                <c:pt idx="117">
                  <c:v>7</c:v>
                </c:pt>
                <c:pt idx="118">
                  <c:v>6</c:v>
                </c:pt>
                <c:pt idx="119">
                  <c:v>4</c:v>
                </c:pt>
                <c:pt idx="120">
                  <c:v>18</c:v>
                </c:pt>
                <c:pt idx="121">
                  <c:v>33</c:v>
                </c:pt>
                <c:pt idx="122">
                  <c:v>24</c:v>
                </c:pt>
                <c:pt idx="123">
                  <c:v>20</c:v>
                </c:pt>
                <c:pt idx="124">
                  <c:v>13</c:v>
                </c:pt>
                <c:pt idx="125">
                  <c:v>4</c:v>
                </c:pt>
                <c:pt idx="126">
                  <c:v>3</c:v>
                </c:pt>
                <c:pt idx="127">
                  <c:v>0</c:v>
                </c:pt>
                <c:pt idx="128">
                  <c:v>0</c:v>
                </c:pt>
                <c:pt idx="129">
                  <c:v>0</c:v>
                </c:pt>
                <c:pt idx="130">
                  <c:v>4</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E-BC70-4542-B852-4250CDB6F448}"/>
            </c:ext>
          </c:extLst>
        </c:ser>
        <c:ser>
          <c:idx val="47"/>
          <c:order val="47"/>
          <c:tx>
            <c:strRef>
              <c:f>'OWTP-FWPS_HODA'!$DY$3</c:f>
              <c:strCache>
                <c:ptCount val="1"/>
                <c:pt idx="0">
                  <c:v>94.4</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'OWTP-FWPS_HODA'!$DY$4:$DY$154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c:v>
                </c:pt>
                <c:pt idx="32">
                  <c:v>9</c:v>
                </c:pt>
                <c:pt idx="33">
                  <c:v>1</c:v>
                </c:pt>
                <c:pt idx="34">
                  <c:v>1</c:v>
                </c:pt>
                <c:pt idx="35">
                  <c:v>0</c:v>
                </c:pt>
                <c:pt idx="36">
                  <c:v>0</c:v>
                </c:pt>
                <c:pt idx="37">
                  <c:v>0</c:v>
                </c:pt>
                <c:pt idx="38">
                  <c:v>0</c:v>
                </c:pt>
                <c:pt idx="39">
                  <c:v>38</c:v>
                </c:pt>
                <c:pt idx="40">
                  <c:v>35</c:v>
                </c:pt>
                <c:pt idx="41">
                  <c:v>71</c:v>
                </c:pt>
                <c:pt idx="42">
                  <c:v>100</c:v>
                </c:pt>
                <c:pt idx="43">
                  <c:v>155</c:v>
                </c:pt>
                <c:pt idx="44">
                  <c:v>204</c:v>
                </c:pt>
                <c:pt idx="45">
                  <c:v>163</c:v>
                </c:pt>
                <c:pt idx="46">
                  <c:v>153</c:v>
                </c:pt>
                <c:pt idx="47">
                  <c:v>281</c:v>
                </c:pt>
                <c:pt idx="48">
                  <c:v>274</c:v>
                </c:pt>
                <c:pt idx="49">
                  <c:v>408</c:v>
                </c:pt>
                <c:pt idx="50">
                  <c:v>126</c:v>
                </c:pt>
                <c:pt idx="51">
                  <c:v>132</c:v>
                </c:pt>
                <c:pt idx="52">
                  <c:v>98</c:v>
                </c:pt>
                <c:pt idx="53">
                  <c:v>50</c:v>
                </c:pt>
                <c:pt idx="54">
                  <c:v>33</c:v>
                </c:pt>
                <c:pt idx="55">
                  <c:v>14</c:v>
                </c:pt>
                <c:pt idx="56">
                  <c:v>12</c:v>
                </c:pt>
                <c:pt idx="57">
                  <c:v>15</c:v>
                </c:pt>
                <c:pt idx="58">
                  <c:v>9</c:v>
                </c:pt>
                <c:pt idx="59">
                  <c:v>20</c:v>
                </c:pt>
                <c:pt idx="60">
                  <c:v>27</c:v>
                </c:pt>
                <c:pt idx="61">
                  <c:v>42</c:v>
                </c:pt>
                <c:pt idx="62">
                  <c:v>62</c:v>
                </c:pt>
                <c:pt idx="63">
                  <c:v>61</c:v>
                </c:pt>
                <c:pt idx="64">
                  <c:v>60</c:v>
                </c:pt>
                <c:pt idx="65">
                  <c:v>32</c:v>
                </c:pt>
                <c:pt idx="66">
                  <c:v>37</c:v>
                </c:pt>
                <c:pt idx="67">
                  <c:v>37</c:v>
                </c:pt>
                <c:pt idx="68">
                  <c:v>35</c:v>
                </c:pt>
                <c:pt idx="69">
                  <c:v>17</c:v>
                </c:pt>
                <c:pt idx="70">
                  <c:v>16</c:v>
                </c:pt>
                <c:pt idx="71">
                  <c:v>30</c:v>
                </c:pt>
                <c:pt idx="72">
                  <c:v>45</c:v>
                </c:pt>
                <c:pt idx="73">
                  <c:v>51</c:v>
                </c:pt>
                <c:pt idx="74">
                  <c:v>29</c:v>
                </c:pt>
                <c:pt idx="75">
                  <c:v>41</c:v>
                </c:pt>
                <c:pt idx="76">
                  <c:v>50</c:v>
                </c:pt>
                <c:pt idx="77">
                  <c:v>74</c:v>
                </c:pt>
                <c:pt idx="78">
                  <c:v>58</c:v>
                </c:pt>
                <c:pt idx="79">
                  <c:v>31</c:v>
                </c:pt>
                <c:pt idx="80">
                  <c:v>18</c:v>
                </c:pt>
                <c:pt idx="81">
                  <c:v>60</c:v>
                </c:pt>
                <c:pt idx="82">
                  <c:v>108</c:v>
                </c:pt>
                <c:pt idx="83">
                  <c:v>78</c:v>
                </c:pt>
                <c:pt idx="84">
                  <c:v>50</c:v>
                </c:pt>
                <c:pt idx="85">
                  <c:v>60</c:v>
                </c:pt>
                <c:pt idx="86">
                  <c:v>49</c:v>
                </c:pt>
                <c:pt idx="87">
                  <c:v>48</c:v>
                </c:pt>
                <c:pt idx="88">
                  <c:v>42</c:v>
                </c:pt>
                <c:pt idx="89">
                  <c:v>89</c:v>
                </c:pt>
                <c:pt idx="90">
                  <c:v>144</c:v>
                </c:pt>
                <c:pt idx="91">
                  <c:v>149</c:v>
                </c:pt>
                <c:pt idx="92">
                  <c:v>189</c:v>
                </c:pt>
                <c:pt idx="93">
                  <c:v>104</c:v>
                </c:pt>
                <c:pt idx="94">
                  <c:v>96</c:v>
                </c:pt>
                <c:pt idx="95">
                  <c:v>96</c:v>
                </c:pt>
                <c:pt idx="96">
                  <c:v>133</c:v>
                </c:pt>
                <c:pt idx="97">
                  <c:v>150</c:v>
                </c:pt>
                <c:pt idx="98">
                  <c:v>120</c:v>
                </c:pt>
                <c:pt idx="99">
                  <c:v>210</c:v>
                </c:pt>
                <c:pt idx="100">
                  <c:v>257</c:v>
                </c:pt>
                <c:pt idx="101">
                  <c:v>303</c:v>
                </c:pt>
                <c:pt idx="102">
                  <c:v>286</c:v>
                </c:pt>
                <c:pt idx="103">
                  <c:v>259</c:v>
                </c:pt>
                <c:pt idx="104">
                  <c:v>195</c:v>
                </c:pt>
                <c:pt idx="105">
                  <c:v>207</c:v>
                </c:pt>
                <c:pt idx="106">
                  <c:v>236</c:v>
                </c:pt>
                <c:pt idx="107">
                  <c:v>142</c:v>
                </c:pt>
                <c:pt idx="108">
                  <c:v>63</c:v>
                </c:pt>
                <c:pt idx="109">
                  <c:v>51</c:v>
                </c:pt>
                <c:pt idx="110">
                  <c:v>31</c:v>
                </c:pt>
                <c:pt idx="111">
                  <c:v>25</c:v>
                </c:pt>
                <c:pt idx="112">
                  <c:v>2</c:v>
                </c:pt>
                <c:pt idx="113">
                  <c:v>0</c:v>
                </c:pt>
                <c:pt idx="114">
                  <c:v>0</c:v>
                </c:pt>
                <c:pt idx="115">
                  <c:v>0</c:v>
                </c:pt>
                <c:pt idx="116">
                  <c:v>0</c:v>
                </c:pt>
                <c:pt idx="117">
                  <c:v>1</c:v>
                </c:pt>
                <c:pt idx="118">
                  <c:v>2</c:v>
                </c:pt>
                <c:pt idx="119">
                  <c:v>6</c:v>
                </c:pt>
                <c:pt idx="120">
                  <c:v>36</c:v>
                </c:pt>
                <c:pt idx="121">
                  <c:v>41</c:v>
                </c:pt>
                <c:pt idx="122">
                  <c:v>39</c:v>
                </c:pt>
                <c:pt idx="123">
                  <c:v>14</c:v>
                </c:pt>
                <c:pt idx="124">
                  <c:v>2</c:v>
                </c:pt>
                <c:pt idx="125">
                  <c:v>5</c:v>
                </c:pt>
                <c:pt idx="126">
                  <c:v>1</c:v>
                </c:pt>
                <c:pt idx="127">
                  <c:v>2</c:v>
                </c:pt>
                <c:pt idx="128">
                  <c:v>0</c:v>
                </c:pt>
                <c:pt idx="129">
                  <c:v>0</c:v>
                </c:pt>
                <c:pt idx="130">
                  <c:v>3</c:v>
                </c:pt>
                <c:pt idx="131">
                  <c:v>4</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F-BC70-4542-B852-4250CDB6F448}"/>
            </c:ext>
          </c:extLst>
        </c:ser>
        <c:ser>
          <c:idx val="48"/>
          <c:order val="48"/>
          <c:tx>
            <c:strRef>
              <c:f>'OWTP-FWPS_HODA'!$DZ$3</c:f>
              <c:strCache>
                <c:ptCount val="1"/>
                <c:pt idx="0">
                  <c:v>94.6</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'OWTP-FWPS_HODA'!$DZ$4:$DZ$154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c:v>
                </c:pt>
                <c:pt idx="34">
                  <c:v>2</c:v>
                </c:pt>
                <c:pt idx="35">
                  <c:v>6</c:v>
                </c:pt>
                <c:pt idx="36">
                  <c:v>3</c:v>
                </c:pt>
                <c:pt idx="37">
                  <c:v>5</c:v>
                </c:pt>
                <c:pt idx="38">
                  <c:v>6</c:v>
                </c:pt>
                <c:pt idx="39">
                  <c:v>15</c:v>
                </c:pt>
                <c:pt idx="40">
                  <c:v>28</c:v>
                </c:pt>
                <c:pt idx="41">
                  <c:v>36</c:v>
                </c:pt>
                <c:pt idx="42">
                  <c:v>85</c:v>
                </c:pt>
                <c:pt idx="43">
                  <c:v>110</c:v>
                </c:pt>
                <c:pt idx="44">
                  <c:v>117</c:v>
                </c:pt>
                <c:pt idx="45">
                  <c:v>107</c:v>
                </c:pt>
                <c:pt idx="46">
                  <c:v>147</c:v>
                </c:pt>
                <c:pt idx="47">
                  <c:v>289</c:v>
                </c:pt>
                <c:pt idx="48">
                  <c:v>149</c:v>
                </c:pt>
                <c:pt idx="49">
                  <c:v>275</c:v>
                </c:pt>
                <c:pt idx="50">
                  <c:v>141</c:v>
                </c:pt>
                <c:pt idx="51">
                  <c:v>114</c:v>
                </c:pt>
                <c:pt idx="52">
                  <c:v>44</c:v>
                </c:pt>
                <c:pt idx="53">
                  <c:v>52</c:v>
                </c:pt>
                <c:pt idx="54">
                  <c:v>38</c:v>
                </c:pt>
                <c:pt idx="55">
                  <c:v>43</c:v>
                </c:pt>
                <c:pt idx="56">
                  <c:v>60</c:v>
                </c:pt>
                <c:pt idx="57">
                  <c:v>37</c:v>
                </c:pt>
                <c:pt idx="58">
                  <c:v>60</c:v>
                </c:pt>
                <c:pt idx="59">
                  <c:v>56</c:v>
                </c:pt>
                <c:pt idx="60">
                  <c:v>56</c:v>
                </c:pt>
                <c:pt idx="61">
                  <c:v>33</c:v>
                </c:pt>
                <c:pt idx="62">
                  <c:v>37</c:v>
                </c:pt>
                <c:pt idx="63">
                  <c:v>44</c:v>
                </c:pt>
                <c:pt idx="64">
                  <c:v>42</c:v>
                </c:pt>
                <c:pt idx="65">
                  <c:v>40</c:v>
                </c:pt>
                <c:pt idx="66">
                  <c:v>53</c:v>
                </c:pt>
                <c:pt idx="67">
                  <c:v>86</c:v>
                </c:pt>
                <c:pt idx="68">
                  <c:v>72</c:v>
                </c:pt>
                <c:pt idx="69">
                  <c:v>25</c:v>
                </c:pt>
                <c:pt idx="70">
                  <c:v>25</c:v>
                </c:pt>
                <c:pt idx="71">
                  <c:v>46</c:v>
                </c:pt>
                <c:pt idx="72">
                  <c:v>34</c:v>
                </c:pt>
                <c:pt idx="73">
                  <c:v>19</c:v>
                </c:pt>
                <c:pt idx="74">
                  <c:v>15</c:v>
                </c:pt>
                <c:pt idx="75">
                  <c:v>53</c:v>
                </c:pt>
                <c:pt idx="76">
                  <c:v>97</c:v>
                </c:pt>
                <c:pt idx="77">
                  <c:v>71</c:v>
                </c:pt>
                <c:pt idx="78">
                  <c:v>69</c:v>
                </c:pt>
                <c:pt idx="79">
                  <c:v>56</c:v>
                </c:pt>
                <c:pt idx="80">
                  <c:v>56</c:v>
                </c:pt>
                <c:pt idx="81">
                  <c:v>68</c:v>
                </c:pt>
                <c:pt idx="82">
                  <c:v>139</c:v>
                </c:pt>
                <c:pt idx="83">
                  <c:v>55</c:v>
                </c:pt>
                <c:pt idx="84">
                  <c:v>33</c:v>
                </c:pt>
                <c:pt idx="85">
                  <c:v>47</c:v>
                </c:pt>
                <c:pt idx="86">
                  <c:v>72</c:v>
                </c:pt>
                <c:pt idx="87">
                  <c:v>77</c:v>
                </c:pt>
                <c:pt idx="88">
                  <c:v>93</c:v>
                </c:pt>
                <c:pt idx="89">
                  <c:v>134</c:v>
                </c:pt>
                <c:pt idx="90">
                  <c:v>104</c:v>
                </c:pt>
                <c:pt idx="91">
                  <c:v>83</c:v>
                </c:pt>
                <c:pt idx="92">
                  <c:v>135</c:v>
                </c:pt>
                <c:pt idx="93">
                  <c:v>86</c:v>
                </c:pt>
                <c:pt idx="94">
                  <c:v>98</c:v>
                </c:pt>
                <c:pt idx="95">
                  <c:v>174</c:v>
                </c:pt>
                <c:pt idx="96">
                  <c:v>163</c:v>
                </c:pt>
                <c:pt idx="97">
                  <c:v>165</c:v>
                </c:pt>
                <c:pt idx="98">
                  <c:v>166</c:v>
                </c:pt>
                <c:pt idx="99">
                  <c:v>229</c:v>
                </c:pt>
                <c:pt idx="100">
                  <c:v>230</c:v>
                </c:pt>
                <c:pt idx="101">
                  <c:v>280</c:v>
                </c:pt>
                <c:pt idx="102">
                  <c:v>327</c:v>
                </c:pt>
                <c:pt idx="103">
                  <c:v>285</c:v>
                </c:pt>
                <c:pt idx="104">
                  <c:v>240</c:v>
                </c:pt>
                <c:pt idx="105">
                  <c:v>233</c:v>
                </c:pt>
                <c:pt idx="106">
                  <c:v>226</c:v>
                </c:pt>
                <c:pt idx="107">
                  <c:v>140</c:v>
                </c:pt>
                <c:pt idx="108">
                  <c:v>92</c:v>
                </c:pt>
                <c:pt idx="109">
                  <c:v>60</c:v>
                </c:pt>
                <c:pt idx="110">
                  <c:v>19</c:v>
                </c:pt>
                <c:pt idx="111">
                  <c:v>24</c:v>
                </c:pt>
                <c:pt idx="112">
                  <c:v>6</c:v>
                </c:pt>
                <c:pt idx="113">
                  <c:v>5</c:v>
                </c:pt>
                <c:pt idx="114">
                  <c:v>10</c:v>
                </c:pt>
                <c:pt idx="115">
                  <c:v>4</c:v>
                </c:pt>
                <c:pt idx="116">
                  <c:v>2</c:v>
                </c:pt>
                <c:pt idx="117">
                  <c:v>21</c:v>
                </c:pt>
                <c:pt idx="118">
                  <c:v>31</c:v>
                </c:pt>
                <c:pt idx="119">
                  <c:v>29</c:v>
                </c:pt>
                <c:pt idx="120">
                  <c:v>24</c:v>
                </c:pt>
                <c:pt idx="121">
                  <c:v>22</c:v>
                </c:pt>
                <c:pt idx="122">
                  <c:v>36</c:v>
                </c:pt>
                <c:pt idx="123">
                  <c:v>17</c:v>
                </c:pt>
                <c:pt idx="124">
                  <c:v>8</c:v>
                </c:pt>
                <c:pt idx="125">
                  <c:v>2</c:v>
                </c:pt>
                <c:pt idx="126">
                  <c:v>6</c:v>
                </c:pt>
                <c:pt idx="127">
                  <c:v>2</c:v>
                </c:pt>
                <c:pt idx="128">
                  <c:v>0</c:v>
                </c:pt>
                <c:pt idx="129">
                  <c:v>0</c:v>
                </c:pt>
                <c:pt idx="130">
                  <c:v>0</c:v>
                </c:pt>
                <c:pt idx="131">
                  <c:v>5</c:v>
                </c:pt>
                <c:pt idx="132">
                  <c:v>3</c:v>
                </c:pt>
                <c:pt idx="133">
                  <c:v>0</c:v>
                </c:pt>
                <c:pt idx="134">
                  <c:v>1</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0-BC70-4542-B852-4250CDB6F448}"/>
            </c:ext>
          </c:extLst>
        </c:ser>
        <c:ser>
          <c:idx val="49"/>
          <c:order val="49"/>
          <c:tx>
            <c:strRef>
              <c:f>'OWTP-FWPS_HODA'!$EA$3</c:f>
              <c:strCache>
                <c:ptCount val="1"/>
                <c:pt idx="0">
                  <c:v>94.8</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'OWTP-FWPS_HODA'!$EA$4:$EA$154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2</c:v>
                </c:pt>
                <c:pt idx="38">
                  <c:v>2</c:v>
                </c:pt>
                <c:pt idx="39">
                  <c:v>3</c:v>
                </c:pt>
                <c:pt idx="40">
                  <c:v>13</c:v>
                </c:pt>
                <c:pt idx="41">
                  <c:v>29</c:v>
                </c:pt>
                <c:pt idx="42">
                  <c:v>34</c:v>
                </c:pt>
                <c:pt idx="43">
                  <c:v>70</c:v>
                </c:pt>
                <c:pt idx="44">
                  <c:v>61</c:v>
                </c:pt>
                <c:pt idx="45">
                  <c:v>58</c:v>
                </c:pt>
                <c:pt idx="46">
                  <c:v>48</c:v>
                </c:pt>
                <c:pt idx="47">
                  <c:v>139</c:v>
                </c:pt>
                <c:pt idx="48">
                  <c:v>126</c:v>
                </c:pt>
                <c:pt idx="49">
                  <c:v>182</c:v>
                </c:pt>
                <c:pt idx="50">
                  <c:v>126</c:v>
                </c:pt>
                <c:pt idx="51">
                  <c:v>87</c:v>
                </c:pt>
                <c:pt idx="52">
                  <c:v>60</c:v>
                </c:pt>
                <c:pt idx="53">
                  <c:v>51</c:v>
                </c:pt>
                <c:pt idx="54">
                  <c:v>93</c:v>
                </c:pt>
                <c:pt idx="55">
                  <c:v>78</c:v>
                </c:pt>
                <c:pt idx="56">
                  <c:v>80</c:v>
                </c:pt>
                <c:pt idx="57">
                  <c:v>42</c:v>
                </c:pt>
                <c:pt idx="58">
                  <c:v>155</c:v>
                </c:pt>
                <c:pt idx="59">
                  <c:v>68</c:v>
                </c:pt>
                <c:pt idx="60">
                  <c:v>84</c:v>
                </c:pt>
                <c:pt idx="61">
                  <c:v>93</c:v>
                </c:pt>
                <c:pt idx="62">
                  <c:v>90</c:v>
                </c:pt>
                <c:pt idx="63">
                  <c:v>59</c:v>
                </c:pt>
                <c:pt idx="64">
                  <c:v>75</c:v>
                </c:pt>
                <c:pt idx="65">
                  <c:v>55</c:v>
                </c:pt>
                <c:pt idx="66">
                  <c:v>44</c:v>
                </c:pt>
                <c:pt idx="67">
                  <c:v>98</c:v>
                </c:pt>
                <c:pt idx="68">
                  <c:v>71</c:v>
                </c:pt>
                <c:pt idx="69">
                  <c:v>41</c:v>
                </c:pt>
                <c:pt idx="70">
                  <c:v>13</c:v>
                </c:pt>
                <c:pt idx="71">
                  <c:v>74</c:v>
                </c:pt>
                <c:pt idx="72">
                  <c:v>110</c:v>
                </c:pt>
                <c:pt idx="73">
                  <c:v>61</c:v>
                </c:pt>
                <c:pt idx="74">
                  <c:v>54</c:v>
                </c:pt>
                <c:pt idx="75">
                  <c:v>98</c:v>
                </c:pt>
                <c:pt idx="76">
                  <c:v>116</c:v>
                </c:pt>
                <c:pt idx="77">
                  <c:v>98</c:v>
                </c:pt>
                <c:pt idx="78">
                  <c:v>111</c:v>
                </c:pt>
                <c:pt idx="79">
                  <c:v>108</c:v>
                </c:pt>
                <c:pt idx="80">
                  <c:v>77</c:v>
                </c:pt>
                <c:pt idx="81">
                  <c:v>125</c:v>
                </c:pt>
                <c:pt idx="82">
                  <c:v>125</c:v>
                </c:pt>
                <c:pt idx="83">
                  <c:v>83</c:v>
                </c:pt>
                <c:pt idx="84">
                  <c:v>72</c:v>
                </c:pt>
                <c:pt idx="85">
                  <c:v>102</c:v>
                </c:pt>
                <c:pt idx="86">
                  <c:v>77</c:v>
                </c:pt>
                <c:pt idx="87">
                  <c:v>71</c:v>
                </c:pt>
                <c:pt idx="88">
                  <c:v>116</c:v>
                </c:pt>
                <c:pt idx="89">
                  <c:v>103</c:v>
                </c:pt>
                <c:pt idx="90">
                  <c:v>140</c:v>
                </c:pt>
                <c:pt idx="91">
                  <c:v>168</c:v>
                </c:pt>
                <c:pt idx="92">
                  <c:v>169</c:v>
                </c:pt>
                <c:pt idx="93">
                  <c:v>137</c:v>
                </c:pt>
                <c:pt idx="94">
                  <c:v>127</c:v>
                </c:pt>
                <c:pt idx="95">
                  <c:v>92</c:v>
                </c:pt>
                <c:pt idx="96">
                  <c:v>166</c:v>
                </c:pt>
                <c:pt idx="97">
                  <c:v>228</c:v>
                </c:pt>
                <c:pt idx="98">
                  <c:v>201</c:v>
                </c:pt>
                <c:pt idx="99">
                  <c:v>248</c:v>
                </c:pt>
                <c:pt idx="100">
                  <c:v>238</c:v>
                </c:pt>
                <c:pt idx="101">
                  <c:v>263</c:v>
                </c:pt>
                <c:pt idx="102">
                  <c:v>302</c:v>
                </c:pt>
                <c:pt idx="103">
                  <c:v>293</c:v>
                </c:pt>
                <c:pt idx="104">
                  <c:v>202</c:v>
                </c:pt>
                <c:pt idx="105">
                  <c:v>217</c:v>
                </c:pt>
                <c:pt idx="106">
                  <c:v>248</c:v>
                </c:pt>
                <c:pt idx="107">
                  <c:v>192</c:v>
                </c:pt>
                <c:pt idx="108">
                  <c:v>72</c:v>
                </c:pt>
                <c:pt idx="109">
                  <c:v>47</c:v>
                </c:pt>
                <c:pt idx="110">
                  <c:v>26</c:v>
                </c:pt>
                <c:pt idx="111">
                  <c:v>42</c:v>
                </c:pt>
                <c:pt idx="112">
                  <c:v>36</c:v>
                </c:pt>
                <c:pt idx="113">
                  <c:v>11</c:v>
                </c:pt>
                <c:pt idx="114">
                  <c:v>38</c:v>
                </c:pt>
                <c:pt idx="115">
                  <c:v>30</c:v>
                </c:pt>
                <c:pt idx="116">
                  <c:v>15</c:v>
                </c:pt>
                <c:pt idx="117">
                  <c:v>61</c:v>
                </c:pt>
                <c:pt idx="118">
                  <c:v>86</c:v>
                </c:pt>
                <c:pt idx="119">
                  <c:v>34</c:v>
                </c:pt>
                <c:pt idx="120">
                  <c:v>20</c:v>
                </c:pt>
                <c:pt idx="121">
                  <c:v>19</c:v>
                </c:pt>
                <c:pt idx="122">
                  <c:v>16</c:v>
                </c:pt>
                <c:pt idx="123">
                  <c:v>15</c:v>
                </c:pt>
                <c:pt idx="124">
                  <c:v>2</c:v>
                </c:pt>
                <c:pt idx="125">
                  <c:v>2</c:v>
                </c:pt>
                <c:pt idx="126">
                  <c:v>1</c:v>
                </c:pt>
                <c:pt idx="127">
                  <c:v>3</c:v>
                </c:pt>
                <c:pt idx="128">
                  <c:v>2</c:v>
                </c:pt>
                <c:pt idx="129">
                  <c:v>0</c:v>
                </c:pt>
                <c:pt idx="130">
                  <c:v>0</c:v>
                </c:pt>
                <c:pt idx="131">
                  <c:v>8</c:v>
                </c:pt>
                <c:pt idx="132">
                  <c:v>0</c:v>
                </c:pt>
                <c:pt idx="133">
                  <c:v>0</c:v>
                </c:pt>
                <c:pt idx="134">
                  <c:v>0</c:v>
                </c:pt>
                <c:pt idx="135">
                  <c:v>0</c:v>
                </c:pt>
                <c:pt idx="136">
                  <c:v>0</c:v>
                </c:pt>
                <c:pt idx="137">
                  <c:v>0</c:v>
                </c:pt>
                <c:pt idx="138">
                  <c:v>1</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1-BC70-4542-B852-4250CDB6F448}"/>
            </c:ext>
          </c:extLst>
        </c:ser>
        <c:ser>
          <c:idx val="50"/>
          <c:order val="50"/>
          <c:tx>
            <c:strRef>
              <c:f>'OWTP-FWPS_HODA'!$EB$3</c:f>
              <c:strCache>
                <c:ptCount val="1"/>
                <c:pt idx="0">
                  <c:v>95</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'OWTP-FWPS_HODA'!$EB$4:$EB$154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4</c:v>
                </c:pt>
                <c:pt idx="38">
                  <c:v>4</c:v>
                </c:pt>
                <c:pt idx="39">
                  <c:v>1</c:v>
                </c:pt>
                <c:pt idx="40">
                  <c:v>10</c:v>
                </c:pt>
                <c:pt idx="41">
                  <c:v>4</c:v>
                </c:pt>
                <c:pt idx="42">
                  <c:v>13</c:v>
                </c:pt>
                <c:pt idx="43">
                  <c:v>13</c:v>
                </c:pt>
                <c:pt idx="44">
                  <c:v>10</c:v>
                </c:pt>
                <c:pt idx="45">
                  <c:v>42</c:v>
                </c:pt>
                <c:pt idx="46">
                  <c:v>44</c:v>
                </c:pt>
                <c:pt idx="47">
                  <c:v>41</c:v>
                </c:pt>
                <c:pt idx="48">
                  <c:v>84</c:v>
                </c:pt>
                <c:pt idx="49">
                  <c:v>58</c:v>
                </c:pt>
                <c:pt idx="50">
                  <c:v>72</c:v>
                </c:pt>
                <c:pt idx="51">
                  <c:v>77</c:v>
                </c:pt>
                <c:pt idx="52">
                  <c:v>62</c:v>
                </c:pt>
                <c:pt idx="53">
                  <c:v>69</c:v>
                </c:pt>
                <c:pt idx="54">
                  <c:v>78</c:v>
                </c:pt>
                <c:pt idx="55">
                  <c:v>49</c:v>
                </c:pt>
                <c:pt idx="56">
                  <c:v>102</c:v>
                </c:pt>
                <c:pt idx="57">
                  <c:v>40</c:v>
                </c:pt>
                <c:pt idx="58">
                  <c:v>54</c:v>
                </c:pt>
                <c:pt idx="59">
                  <c:v>39</c:v>
                </c:pt>
                <c:pt idx="60">
                  <c:v>28</c:v>
                </c:pt>
                <c:pt idx="61">
                  <c:v>39</c:v>
                </c:pt>
                <c:pt idx="62">
                  <c:v>62</c:v>
                </c:pt>
                <c:pt idx="63">
                  <c:v>65</c:v>
                </c:pt>
                <c:pt idx="64">
                  <c:v>54</c:v>
                </c:pt>
                <c:pt idx="65">
                  <c:v>44</c:v>
                </c:pt>
                <c:pt idx="66">
                  <c:v>85</c:v>
                </c:pt>
                <c:pt idx="67">
                  <c:v>71</c:v>
                </c:pt>
                <c:pt idx="68">
                  <c:v>86</c:v>
                </c:pt>
                <c:pt idx="69">
                  <c:v>81</c:v>
                </c:pt>
                <c:pt idx="70">
                  <c:v>44</c:v>
                </c:pt>
                <c:pt idx="71">
                  <c:v>37</c:v>
                </c:pt>
                <c:pt idx="72">
                  <c:v>52</c:v>
                </c:pt>
                <c:pt idx="73">
                  <c:v>37</c:v>
                </c:pt>
                <c:pt idx="74">
                  <c:v>31</c:v>
                </c:pt>
                <c:pt idx="75">
                  <c:v>83</c:v>
                </c:pt>
                <c:pt idx="76">
                  <c:v>179</c:v>
                </c:pt>
                <c:pt idx="77">
                  <c:v>221</c:v>
                </c:pt>
                <c:pt idx="78">
                  <c:v>151</c:v>
                </c:pt>
                <c:pt idx="79">
                  <c:v>114</c:v>
                </c:pt>
                <c:pt idx="80">
                  <c:v>101</c:v>
                </c:pt>
                <c:pt idx="81">
                  <c:v>102</c:v>
                </c:pt>
                <c:pt idx="82">
                  <c:v>147</c:v>
                </c:pt>
                <c:pt idx="83">
                  <c:v>110</c:v>
                </c:pt>
                <c:pt idx="84">
                  <c:v>106</c:v>
                </c:pt>
                <c:pt idx="85">
                  <c:v>92</c:v>
                </c:pt>
                <c:pt idx="86">
                  <c:v>123</c:v>
                </c:pt>
                <c:pt idx="87">
                  <c:v>96</c:v>
                </c:pt>
                <c:pt idx="88">
                  <c:v>149</c:v>
                </c:pt>
                <c:pt idx="89">
                  <c:v>138</c:v>
                </c:pt>
                <c:pt idx="90">
                  <c:v>139</c:v>
                </c:pt>
                <c:pt idx="91">
                  <c:v>190</c:v>
                </c:pt>
                <c:pt idx="92">
                  <c:v>194</c:v>
                </c:pt>
                <c:pt idx="93">
                  <c:v>141</c:v>
                </c:pt>
                <c:pt idx="94">
                  <c:v>149</c:v>
                </c:pt>
                <c:pt idx="95">
                  <c:v>154</c:v>
                </c:pt>
                <c:pt idx="96">
                  <c:v>154</c:v>
                </c:pt>
                <c:pt idx="97">
                  <c:v>200</c:v>
                </c:pt>
                <c:pt idx="98">
                  <c:v>194</c:v>
                </c:pt>
                <c:pt idx="99">
                  <c:v>209</c:v>
                </c:pt>
                <c:pt idx="100">
                  <c:v>231</c:v>
                </c:pt>
                <c:pt idx="101">
                  <c:v>320</c:v>
                </c:pt>
                <c:pt idx="102">
                  <c:v>302</c:v>
                </c:pt>
                <c:pt idx="103">
                  <c:v>286</c:v>
                </c:pt>
                <c:pt idx="104">
                  <c:v>262</c:v>
                </c:pt>
                <c:pt idx="105">
                  <c:v>254</c:v>
                </c:pt>
                <c:pt idx="106">
                  <c:v>204</c:v>
                </c:pt>
                <c:pt idx="107">
                  <c:v>135</c:v>
                </c:pt>
                <c:pt idx="108">
                  <c:v>113</c:v>
                </c:pt>
                <c:pt idx="109">
                  <c:v>89</c:v>
                </c:pt>
                <c:pt idx="110">
                  <c:v>48</c:v>
                </c:pt>
                <c:pt idx="111">
                  <c:v>59</c:v>
                </c:pt>
                <c:pt idx="112">
                  <c:v>51</c:v>
                </c:pt>
                <c:pt idx="113">
                  <c:v>48</c:v>
                </c:pt>
                <c:pt idx="114">
                  <c:v>56</c:v>
                </c:pt>
                <c:pt idx="115">
                  <c:v>21</c:v>
                </c:pt>
                <c:pt idx="116">
                  <c:v>23</c:v>
                </c:pt>
                <c:pt idx="117">
                  <c:v>27</c:v>
                </c:pt>
                <c:pt idx="118">
                  <c:v>38</c:v>
                </c:pt>
                <c:pt idx="119">
                  <c:v>46</c:v>
                </c:pt>
                <c:pt idx="120">
                  <c:v>36</c:v>
                </c:pt>
                <c:pt idx="121">
                  <c:v>47</c:v>
                </c:pt>
                <c:pt idx="122">
                  <c:v>52</c:v>
                </c:pt>
                <c:pt idx="123">
                  <c:v>7</c:v>
                </c:pt>
                <c:pt idx="124">
                  <c:v>5</c:v>
                </c:pt>
                <c:pt idx="125">
                  <c:v>5</c:v>
                </c:pt>
                <c:pt idx="126">
                  <c:v>3</c:v>
                </c:pt>
                <c:pt idx="127">
                  <c:v>11</c:v>
                </c:pt>
                <c:pt idx="128">
                  <c:v>4</c:v>
                </c:pt>
                <c:pt idx="129">
                  <c:v>5</c:v>
                </c:pt>
                <c:pt idx="130">
                  <c:v>5</c:v>
                </c:pt>
                <c:pt idx="131">
                  <c:v>3</c:v>
                </c:pt>
                <c:pt idx="132">
                  <c:v>3</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2-BC70-4542-B852-4250CDB6F448}"/>
            </c:ext>
          </c:extLst>
        </c:ser>
        <c:ser>
          <c:idx val="51"/>
          <c:order val="51"/>
          <c:tx>
            <c:strRef>
              <c:f>'OWTP-FWPS_HODA'!$EC$3</c:f>
              <c:strCache>
                <c:ptCount val="1"/>
                <c:pt idx="0">
                  <c:v>95.2</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'OWTP-FWPS_HODA'!$EC$4:$EC$154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5</c:v>
                </c:pt>
                <c:pt idx="45">
                  <c:v>33</c:v>
                </c:pt>
                <c:pt idx="46">
                  <c:v>27</c:v>
                </c:pt>
                <c:pt idx="47">
                  <c:v>21</c:v>
                </c:pt>
                <c:pt idx="48">
                  <c:v>36</c:v>
                </c:pt>
                <c:pt idx="49">
                  <c:v>33</c:v>
                </c:pt>
                <c:pt idx="50">
                  <c:v>54</c:v>
                </c:pt>
                <c:pt idx="51">
                  <c:v>52</c:v>
                </c:pt>
                <c:pt idx="52">
                  <c:v>71</c:v>
                </c:pt>
                <c:pt idx="53">
                  <c:v>55</c:v>
                </c:pt>
                <c:pt idx="54">
                  <c:v>74</c:v>
                </c:pt>
                <c:pt idx="55">
                  <c:v>28</c:v>
                </c:pt>
                <c:pt idx="56">
                  <c:v>56</c:v>
                </c:pt>
                <c:pt idx="57">
                  <c:v>28</c:v>
                </c:pt>
                <c:pt idx="58">
                  <c:v>28</c:v>
                </c:pt>
                <c:pt idx="59">
                  <c:v>24</c:v>
                </c:pt>
                <c:pt idx="60">
                  <c:v>98</c:v>
                </c:pt>
                <c:pt idx="61">
                  <c:v>110</c:v>
                </c:pt>
                <c:pt idx="62">
                  <c:v>165</c:v>
                </c:pt>
                <c:pt idx="63">
                  <c:v>168</c:v>
                </c:pt>
                <c:pt idx="64">
                  <c:v>159</c:v>
                </c:pt>
                <c:pt idx="65">
                  <c:v>138</c:v>
                </c:pt>
                <c:pt idx="66">
                  <c:v>139</c:v>
                </c:pt>
                <c:pt idx="67">
                  <c:v>177</c:v>
                </c:pt>
                <c:pt idx="68">
                  <c:v>76</c:v>
                </c:pt>
                <c:pt idx="69">
                  <c:v>47</c:v>
                </c:pt>
                <c:pt idx="70">
                  <c:v>19</c:v>
                </c:pt>
                <c:pt idx="71">
                  <c:v>17</c:v>
                </c:pt>
                <c:pt idx="72">
                  <c:v>47</c:v>
                </c:pt>
                <c:pt idx="73">
                  <c:v>62</c:v>
                </c:pt>
                <c:pt idx="74">
                  <c:v>53</c:v>
                </c:pt>
                <c:pt idx="75">
                  <c:v>75</c:v>
                </c:pt>
                <c:pt idx="76">
                  <c:v>227</c:v>
                </c:pt>
                <c:pt idx="77">
                  <c:v>169</c:v>
                </c:pt>
                <c:pt idx="78">
                  <c:v>79</c:v>
                </c:pt>
                <c:pt idx="79">
                  <c:v>40</c:v>
                </c:pt>
                <c:pt idx="80">
                  <c:v>86</c:v>
                </c:pt>
                <c:pt idx="81">
                  <c:v>69</c:v>
                </c:pt>
                <c:pt idx="82">
                  <c:v>164</c:v>
                </c:pt>
                <c:pt idx="83">
                  <c:v>179</c:v>
                </c:pt>
                <c:pt idx="84">
                  <c:v>151</c:v>
                </c:pt>
                <c:pt idx="85">
                  <c:v>121</c:v>
                </c:pt>
                <c:pt idx="86">
                  <c:v>130</c:v>
                </c:pt>
                <c:pt idx="87">
                  <c:v>115</c:v>
                </c:pt>
                <c:pt idx="88">
                  <c:v>129</c:v>
                </c:pt>
                <c:pt idx="89">
                  <c:v>237</c:v>
                </c:pt>
                <c:pt idx="90">
                  <c:v>319</c:v>
                </c:pt>
                <c:pt idx="91">
                  <c:v>286</c:v>
                </c:pt>
                <c:pt idx="92">
                  <c:v>231</c:v>
                </c:pt>
                <c:pt idx="93">
                  <c:v>180</c:v>
                </c:pt>
                <c:pt idx="94">
                  <c:v>108</c:v>
                </c:pt>
                <c:pt idx="95">
                  <c:v>122</c:v>
                </c:pt>
                <c:pt idx="96">
                  <c:v>113</c:v>
                </c:pt>
                <c:pt idx="97">
                  <c:v>99</c:v>
                </c:pt>
                <c:pt idx="98">
                  <c:v>139</c:v>
                </c:pt>
                <c:pt idx="99">
                  <c:v>202</c:v>
                </c:pt>
                <c:pt idx="100">
                  <c:v>257</c:v>
                </c:pt>
                <c:pt idx="101">
                  <c:v>373</c:v>
                </c:pt>
                <c:pt idx="102">
                  <c:v>404</c:v>
                </c:pt>
                <c:pt idx="103">
                  <c:v>363</c:v>
                </c:pt>
                <c:pt idx="104">
                  <c:v>357</c:v>
                </c:pt>
                <c:pt idx="105">
                  <c:v>372</c:v>
                </c:pt>
                <c:pt idx="106">
                  <c:v>302</c:v>
                </c:pt>
                <c:pt idx="107">
                  <c:v>183</c:v>
                </c:pt>
                <c:pt idx="108">
                  <c:v>116</c:v>
                </c:pt>
                <c:pt idx="109">
                  <c:v>121</c:v>
                </c:pt>
                <c:pt idx="110">
                  <c:v>74</c:v>
                </c:pt>
                <c:pt idx="111">
                  <c:v>91</c:v>
                </c:pt>
                <c:pt idx="112">
                  <c:v>85</c:v>
                </c:pt>
                <c:pt idx="113">
                  <c:v>26</c:v>
                </c:pt>
                <c:pt idx="114">
                  <c:v>44</c:v>
                </c:pt>
                <c:pt idx="115">
                  <c:v>35</c:v>
                </c:pt>
                <c:pt idx="116">
                  <c:v>18</c:v>
                </c:pt>
                <c:pt idx="117">
                  <c:v>30</c:v>
                </c:pt>
                <c:pt idx="118">
                  <c:v>70</c:v>
                </c:pt>
                <c:pt idx="119">
                  <c:v>58</c:v>
                </c:pt>
                <c:pt idx="120">
                  <c:v>59</c:v>
                </c:pt>
                <c:pt idx="121">
                  <c:v>69</c:v>
                </c:pt>
                <c:pt idx="122">
                  <c:v>48</c:v>
                </c:pt>
                <c:pt idx="123">
                  <c:v>18</c:v>
                </c:pt>
                <c:pt idx="124">
                  <c:v>12</c:v>
                </c:pt>
                <c:pt idx="125">
                  <c:v>12</c:v>
                </c:pt>
                <c:pt idx="126">
                  <c:v>8</c:v>
                </c:pt>
                <c:pt idx="127">
                  <c:v>7</c:v>
                </c:pt>
                <c:pt idx="128">
                  <c:v>7</c:v>
                </c:pt>
                <c:pt idx="129">
                  <c:v>5</c:v>
                </c:pt>
                <c:pt idx="130">
                  <c:v>2</c:v>
                </c:pt>
                <c:pt idx="131">
                  <c:v>4</c:v>
                </c:pt>
                <c:pt idx="132">
                  <c:v>2</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3-BC70-4542-B852-4250CDB6F448}"/>
            </c:ext>
          </c:extLst>
        </c:ser>
        <c:ser>
          <c:idx val="52"/>
          <c:order val="52"/>
          <c:tx>
            <c:strRef>
              <c:f>'OWTP-FWPS_HODA'!$ED$3</c:f>
              <c:strCache>
                <c:ptCount val="1"/>
                <c:pt idx="0">
                  <c:v>95.4</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'OWTP-FWPS_HODA'!$ED$4:$ED$154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2</c:v>
                </c:pt>
                <c:pt idx="44">
                  <c:v>0</c:v>
                </c:pt>
                <c:pt idx="45">
                  <c:v>0</c:v>
                </c:pt>
                <c:pt idx="46">
                  <c:v>2</c:v>
                </c:pt>
                <c:pt idx="47">
                  <c:v>19</c:v>
                </c:pt>
                <c:pt idx="48">
                  <c:v>4</c:v>
                </c:pt>
                <c:pt idx="49">
                  <c:v>1</c:v>
                </c:pt>
                <c:pt idx="50">
                  <c:v>3</c:v>
                </c:pt>
                <c:pt idx="51">
                  <c:v>6</c:v>
                </c:pt>
                <c:pt idx="52">
                  <c:v>60</c:v>
                </c:pt>
                <c:pt idx="53">
                  <c:v>11</c:v>
                </c:pt>
                <c:pt idx="54">
                  <c:v>100</c:v>
                </c:pt>
                <c:pt idx="55">
                  <c:v>20</c:v>
                </c:pt>
                <c:pt idx="56">
                  <c:v>64</c:v>
                </c:pt>
                <c:pt idx="57">
                  <c:v>43</c:v>
                </c:pt>
                <c:pt idx="58">
                  <c:v>54</c:v>
                </c:pt>
                <c:pt idx="59">
                  <c:v>61</c:v>
                </c:pt>
                <c:pt idx="60">
                  <c:v>59</c:v>
                </c:pt>
                <c:pt idx="61">
                  <c:v>65</c:v>
                </c:pt>
                <c:pt idx="62">
                  <c:v>146</c:v>
                </c:pt>
                <c:pt idx="63">
                  <c:v>134</c:v>
                </c:pt>
                <c:pt idx="64">
                  <c:v>103</c:v>
                </c:pt>
                <c:pt idx="65">
                  <c:v>73</c:v>
                </c:pt>
                <c:pt idx="66">
                  <c:v>125</c:v>
                </c:pt>
                <c:pt idx="67">
                  <c:v>197</c:v>
                </c:pt>
                <c:pt idx="68">
                  <c:v>126</c:v>
                </c:pt>
                <c:pt idx="69">
                  <c:v>33</c:v>
                </c:pt>
                <c:pt idx="70">
                  <c:v>16</c:v>
                </c:pt>
                <c:pt idx="71">
                  <c:v>24</c:v>
                </c:pt>
                <c:pt idx="72">
                  <c:v>50</c:v>
                </c:pt>
                <c:pt idx="73">
                  <c:v>44</c:v>
                </c:pt>
                <c:pt idx="74">
                  <c:v>33</c:v>
                </c:pt>
                <c:pt idx="75">
                  <c:v>80</c:v>
                </c:pt>
                <c:pt idx="76">
                  <c:v>163</c:v>
                </c:pt>
                <c:pt idx="77">
                  <c:v>196</c:v>
                </c:pt>
                <c:pt idx="78">
                  <c:v>198</c:v>
                </c:pt>
                <c:pt idx="79">
                  <c:v>118</c:v>
                </c:pt>
                <c:pt idx="80">
                  <c:v>79</c:v>
                </c:pt>
                <c:pt idx="81">
                  <c:v>100</c:v>
                </c:pt>
                <c:pt idx="82">
                  <c:v>102</c:v>
                </c:pt>
                <c:pt idx="83">
                  <c:v>151</c:v>
                </c:pt>
                <c:pt idx="84">
                  <c:v>172</c:v>
                </c:pt>
                <c:pt idx="85">
                  <c:v>179</c:v>
                </c:pt>
                <c:pt idx="86">
                  <c:v>212</c:v>
                </c:pt>
                <c:pt idx="87">
                  <c:v>195</c:v>
                </c:pt>
                <c:pt idx="88">
                  <c:v>259</c:v>
                </c:pt>
                <c:pt idx="89">
                  <c:v>461</c:v>
                </c:pt>
                <c:pt idx="90">
                  <c:v>545</c:v>
                </c:pt>
                <c:pt idx="91">
                  <c:v>450</c:v>
                </c:pt>
                <c:pt idx="92">
                  <c:v>407</c:v>
                </c:pt>
                <c:pt idx="93">
                  <c:v>309</c:v>
                </c:pt>
                <c:pt idx="94">
                  <c:v>235</c:v>
                </c:pt>
                <c:pt idx="95">
                  <c:v>181</c:v>
                </c:pt>
                <c:pt idx="96">
                  <c:v>138</c:v>
                </c:pt>
                <c:pt idx="97">
                  <c:v>150</c:v>
                </c:pt>
                <c:pt idx="98">
                  <c:v>163</c:v>
                </c:pt>
                <c:pt idx="99">
                  <c:v>277</c:v>
                </c:pt>
                <c:pt idx="100">
                  <c:v>411</c:v>
                </c:pt>
                <c:pt idx="101">
                  <c:v>423</c:v>
                </c:pt>
                <c:pt idx="102">
                  <c:v>431</c:v>
                </c:pt>
                <c:pt idx="103">
                  <c:v>386</c:v>
                </c:pt>
                <c:pt idx="104">
                  <c:v>417</c:v>
                </c:pt>
                <c:pt idx="105">
                  <c:v>270</c:v>
                </c:pt>
                <c:pt idx="106">
                  <c:v>233</c:v>
                </c:pt>
                <c:pt idx="107">
                  <c:v>277</c:v>
                </c:pt>
                <c:pt idx="108">
                  <c:v>161</c:v>
                </c:pt>
                <c:pt idx="109">
                  <c:v>127</c:v>
                </c:pt>
                <c:pt idx="110">
                  <c:v>113</c:v>
                </c:pt>
                <c:pt idx="111">
                  <c:v>105</c:v>
                </c:pt>
                <c:pt idx="112">
                  <c:v>59</c:v>
                </c:pt>
                <c:pt idx="113">
                  <c:v>33</c:v>
                </c:pt>
                <c:pt idx="114">
                  <c:v>13</c:v>
                </c:pt>
                <c:pt idx="115">
                  <c:v>10</c:v>
                </c:pt>
                <c:pt idx="116">
                  <c:v>23</c:v>
                </c:pt>
                <c:pt idx="117">
                  <c:v>71</c:v>
                </c:pt>
                <c:pt idx="118">
                  <c:v>119</c:v>
                </c:pt>
                <c:pt idx="119">
                  <c:v>76</c:v>
                </c:pt>
                <c:pt idx="120">
                  <c:v>96</c:v>
                </c:pt>
                <c:pt idx="121">
                  <c:v>73</c:v>
                </c:pt>
                <c:pt idx="122">
                  <c:v>18</c:v>
                </c:pt>
                <c:pt idx="123">
                  <c:v>2</c:v>
                </c:pt>
                <c:pt idx="124">
                  <c:v>2</c:v>
                </c:pt>
                <c:pt idx="125">
                  <c:v>5</c:v>
                </c:pt>
                <c:pt idx="126">
                  <c:v>10</c:v>
                </c:pt>
                <c:pt idx="127">
                  <c:v>0</c:v>
                </c:pt>
                <c:pt idx="128">
                  <c:v>0</c:v>
                </c:pt>
                <c:pt idx="129">
                  <c:v>0</c:v>
                </c:pt>
                <c:pt idx="130">
                  <c:v>2</c:v>
                </c:pt>
                <c:pt idx="131">
                  <c:v>5</c:v>
                </c:pt>
                <c:pt idx="132">
                  <c:v>2</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4-BC70-4542-B852-4250CDB6F448}"/>
            </c:ext>
          </c:extLst>
        </c:ser>
        <c:ser>
          <c:idx val="53"/>
          <c:order val="53"/>
          <c:tx>
            <c:strRef>
              <c:f>'OWTP-FWPS_HODA'!$EE$3</c:f>
              <c:strCache>
                <c:ptCount val="1"/>
                <c:pt idx="0">
                  <c:v>95.6</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'OWTP-FWPS_HODA'!$EE$4:$EE$154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1</c:v>
                </c:pt>
                <c:pt idx="46">
                  <c:v>7</c:v>
                </c:pt>
                <c:pt idx="47">
                  <c:v>5</c:v>
                </c:pt>
                <c:pt idx="48">
                  <c:v>15</c:v>
                </c:pt>
                <c:pt idx="49">
                  <c:v>3</c:v>
                </c:pt>
                <c:pt idx="50">
                  <c:v>9</c:v>
                </c:pt>
                <c:pt idx="51">
                  <c:v>10</c:v>
                </c:pt>
                <c:pt idx="52">
                  <c:v>51</c:v>
                </c:pt>
                <c:pt idx="53">
                  <c:v>16</c:v>
                </c:pt>
                <c:pt idx="54">
                  <c:v>32</c:v>
                </c:pt>
                <c:pt idx="55">
                  <c:v>158</c:v>
                </c:pt>
                <c:pt idx="56">
                  <c:v>254</c:v>
                </c:pt>
                <c:pt idx="57">
                  <c:v>76</c:v>
                </c:pt>
                <c:pt idx="58">
                  <c:v>53</c:v>
                </c:pt>
                <c:pt idx="59">
                  <c:v>30</c:v>
                </c:pt>
                <c:pt idx="60">
                  <c:v>50</c:v>
                </c:pt>
                <c:pt idx="61">
                  <c:v>75</c:v>
                </c:pt>
                <c:pt idx="62">
                  <c:v>118</c:v>
                </c:pt>
                <c:pt idx="63">
                  <c:v>97</c:v>
                </c:pt>
                <c:pt idx="64">
                  <c:v>93</c:v>
                </c:pt>
                <c:pt idx="65">
                  <c:v>88</c:v>
                </c:pt>
                <c:pt idx="66">
                  <c:v>115</c:v>
                </c:pt>
                <c:pt idx="67">
                  <c:v>149</c:v>
                </c:pt>
                <c:pt idx="68">
                  <c:v>141</c:v>
                </c:pt>
                <c:pt idx="69">
                  <c:v>113</c:v>
                </c:pt>
                <c:pt idx="70">
                  <c:v>67</c:v>
                </c:pt>
                <c:pt idx="71">
                  <c:v>49</c:v>
                </c:pt>
                <c:pt idx="72">
                  <c:v>43</c:v>
                </c:pt>
                <c:pt idx="73">
                  <c:v>38</c:v>
                </c:pt>
                <c:pt idx="74">
                  <c:v>43</c:v>
                </c:pt>
                <c:pt idx="75">
                  <c:v>36</c:v>
                </c:pt>
                <c:pt idx="76">
                  <c:v>74</c:v>
                </c:pt>
                <c:pt idx="77">
                  <c:v>101</c:v>
                </c:pt>
                <c:pt idx="78">
                  <c:v>29</c:v>
                </c:pt>
                <c:pt idx="79">
                  <c:v>44</c:v>
                </c:pt>
                <c:pt idx="80">
                  <c:v>75</c:v>
                </c:pt>
                <c:pt idx="81">
                  <c:v>81</c:v>
                </c:pt>
                <c:pt idx="82">
                  <c:v>80</c:v>
                </c:pt>
                <c:pt idx="83">
                  <c:v>160</c:v>
                </c:pt>
                <c:pt idx="84">
                  <c:v>172</c:v>
                </c:pt>
                <c:pt idx="85">
                  <c:v>151</c:v>
                </c:pt>
                <c:pt idx="86">
                  <c:v>198</c:v>
                </c:pt>
                <c:pt idx="87">
                  <c:v>163</c:v>
                </c:pt>
                <c:pt idx="88">
                  <c:v>197</c:v>
                </c:pt>
                <c:pt idx="89">
                  <c:v>278</c:v>
                </c:pt>
                <c:pt idx="90">
                  <c:v>449</c:v>
                </c:pt>
                <c:pt idx="91">
                  <c:v>531</c:v>
                </c:pt>
                <c:pt idx="92">
                  <c:v>415</c:v>
                </c:pt>
                <c:pt idx="93">
                  <c:v>227</c:v>
                </c:pt>
                <c:pt idx="94">
                  <c:v>136</c:v>
                </c:pt>
                <c:pt idx="95">
                  <c:v>167</c:v>
                </c:pt>
                <c:pt idx="96">
                  <c:v>222</c:v>
                </c:pt>
                <c:pt idx="97">
                  <c:v>228</c:v>
                </c:pt>
                <c:pt idx="98">
                  <c:v>204</c:v>
                </c:pt>
                <c:pt idx="99">
                  <c:v>408</c:v>
                </c:pt>
                <c:pt idx="100">
                  <c:v>607</c:v>
                </c:pt>
                <c:pt idx="101">
                  <c:v>535</c:v>
                </c:pt>
                <c:pt idx="102">
                  <c:v>467</c:v>
                </c:pt>
                <c:pt idx="103">
                  <c:v>432</c:v>
                </c:pt>
                <c:pt idx="104">
                  <c:v>279</c:v>
                </c:pt>
                <c:pt idx="105">
                  <c:v>277</c:v>
                </c:pt>
                <c:pt idx="106">
                  <c:v>220</c:v>
                </c:pt>
                <c:pt idx="107">
                  <c:v>181</c:v>
                </c:pt>
                <c:pt idx="108">
                  <c:v>173</c:v>
                </c:pt>
                <c:pt idx="109">
                  <c:v>211</c:v>
                </c:pt>
                <c:pt idx="110">
                  <c:v>206</c:v>
                </c:pt>
                <c:pt idx="111">
                  <c:v>145</c:v>
                </c:pt>
                <c:pt idx="112">
                  <c:v>116</c:v>
                </c:pt>
                <c:pt idx="113">
                  <c:v>122</c:v>
                </c:pt>
                <c:pt idx="114">
                  <c:v>142</c:v>
                </c:pt>
                <c:pt idx="115">
                  <c:v>203</c:v>
                </c:pt>
                <c:pt idx="116">
                  <c:v>168</c:v>
                </c:pt>
                <c:pt idx="117">
                  <c:v>90</c:v>
                </c:pt>
                <c:pt idx="118">
                  <c:v>160</c:v>
                </c:pt>
                <c:pt idx="119">
                  <c:v>106</c:v>
                </c:pt>
                <c:pt idx="120">
                  <c:v>63</c:v>
                </c:pt>
                <c:pt idx="121">
                  <c:v>54</c:v>
                </c:pt>
                <c:pt idx="122">
                  <c:v>47</c:v>
                </c:pt>
                <c:pt idx="123">
                  <c:v>40</c:v>
                </c:pt>
                <c:pt idx="124">
                  <c:v>28</c:v>
                </c:pt>
                <c:pt idx="125">
                  <c:v>13</c:v>
                </c:pt>
                <c:pt idx="126">
                  <c:v>6</c:v>
                </c:pt>
                <c:pt idx="127">
                  <c:v>6</c:v>
                </c:pt>
                <c:pt idx="128">
                  <c:v>7</c:v>
                </c:pt>
                <c:pt idx="129">
                  <c:v>5</c:v>
                </c:pt>
                <c:pt idx="130">
                  <c:v>4</c:v>
                </c:pt>
                <c:pt idx="131">
                  <c:v>6</c:v>
                </c:pt>
                <c:pt idx="132">
                  <c:v>0</c:v>
                </c:pt>
                <c:pt idx="133">
                  <c:v>0</c:v>
                </c:pt>
                <c:pt idx="134">
                  <c:v>0</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5-BC70-4542-B852-4250CDB6F448}"/>
            </c:ext>
          </c:extLst>
        </c:ser>
        <c:ser>
          <c:idx val="54"/>
          <c:order val="54"/>
          <c:tx>
            <c:strRef>
              <c:f>'OWTP-FWPS_HODA'!$EF$3</c:f>
              <c:strCache>
                <c:ptCount val="1"/>
                <c:pt idx="0">
                  <c:v>95.8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'OWTP-FWPS_HODA'!$EF$4:$EF$154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0</c:v>
                </c:pt>
                <c:pt idx="46">
                  <c:v>1</c:v>
                </c:pt>
                <c:pt idx="47">
                  <c:v>3</c:v>
                </c:pt>
                <c:pt idx="48">
                  <c:v>12</c:v>
                </c:pt>
                <c:pt idx="49">
                  <c:v>10</c:v>
                </c:pt>
                <c:pt idx="50">
                  <c:v>10</c:v>
                </c:pt>
                <c:pt idx="51">
                  <c:v>15</c:v>
                </c:pt>
                <c:pt idx="52">
                  <c:v>13</c:v>
                </c:pt>
                <c:pt idx="53">
                  <c:v>24</c:v>
                </c:pt>
                <c:pt idx="54">
                  <c:v>14</c:v>
                </c:pt>
                <c:pt idx="55">
                  <c:v>39</c:v>
                </c:pt>
                <c:pt idx="56">
                  <c:v>38</c:v>
                </c:pt>
                <c:pt idx="57">
                  <c:v>25</c:v>
                </c:pt>
                <c:pt idx="58">
                  <c:v>61</c:v>
                </c:pt>
                <c:pt idx="59">
                  <c:v>100</c:v>
                </c:pt>
                <c:pt idx="60">
                  <c:v>75</c:v>
                </c:pt>
                <c:pt idx="61">
                  <c:v>98</c:v>
                </c:pt>
                <c:pt idx="62">
                  <c:v>111</c:v>
                </c:pt>
                <c:pt idx="63">
                  <c:v>166</c:v>
                </c:pt>
                <c:pt idx="64">
                  <c:v>120</c:v>
                </c:pt>
                <c:pt idx="65">
                  <c:v>70</c:v>
                </c:pt>
                <c:pt idx="66">
                  <c:v>98</c:v>
                </c:pt>
                <c:pt idx="67">
                  <c:v>114</c:v>
                </c:pt>
                <c:pt idx="68">
                  <c:v>54</c:v>
                </c:pt>
                <c:pt idx="69">
                  <c:v>45</c:v>
                </c:pt>
                <c:pt idx="70">
                  <c:v>55</c:v>
                </c:pt>
                <c:pt idx="71">
                  <c:v>79</c:v>
                </c:pt>
                <c:pt idx="72">
                  <c:v>38</c:v>
                </c:pt>
                <c:pt idx="73">
                  <c:v>20</c:v>
                </c:pt>
                <c:pt idx="74">
                  <c:v>31</c:v>
                </c:pt>
                <c:pt idx="75">
                  <c:v>62</c:v>
                </c:pt>
                <c:pt idx="76">
                  <c:v>64</c:v>
                </c:pt>
                <c:pt idx="77">
                  <c:v>57</c:v>
                </c:pt>
                <c:pt idx="78">
                  <c:v>66</c:v>
                </c:pt>
                <c:pt idx="79">
                  <c:v>55</c:v>
                </c:pt>
                <c:pt idx="80">
                  <c:v>43</c:v>
                </c:pt>
                <c:pt idx="81">
                  <c:v>72</c:v>
                </c:pt>
                <c:pt idx="82">
                  <c:v>127</c:v>
                </c:pt>
                <c:pt idx="83">
                  <c:v>166</c:v>
                </c:pt>
                <c:pt idx="84">
                  <c:v>188</c:v>
                </c:pt>
                <c:pt idx="85">
                  <c:v>153</c:v>
                </c:pt>
                <c:pt idx="86">
                  <c:v>144</c:v>
                </c:pt>
                <c:pt idx="87">
                  <c:v>168</c:v>
                </c:pt>
                <c:pt idx="88">
                  <c:v>177</c:v>
                </c:pt>
                <c:pt idx="89">
                  <c:v>272</c:v>
                </c:pt>
                <c:pt idx="90">
                  <c:v>354</c:v>
                </c:pt>
                <c:pt idx="91">
                  <c:v>306</c:v>
                </c:pt>
                <c:pt idx="92">
                  <c:v>265</c:v>
                </c:pt>
                <c:pt idx="93">
                  <c:v>228</c:v>
                </c:pt>
                <c:pt idx="94">
                  <c:v>179</c:v>
                </c:pt>
                <c:pt idx="95">
                  <c:v>171</c:v>
                </c:pt>
                <c:pt idx="96">
                  <c:v>150</c:v>
                </c:pt>
                <c:pt idx="97">
                  <c:v>182</c:v>
                </c:pt>
                <c:pt idx="98">
                  <c:v>297</c:v>
                </c:pt>
                <c:pt idx="99">
                  <c:v>433</c:v>
                </c:pt>
                <c:pt idx="100">
                  <c:v>507</c:v>
                </c:pt>
                <c:pt idx="101">
                  <c:v>641</c:v>
                </c:pt>
                <c:pt idx="102">
                  <c:v>779</c:v>
                </c:pt>
                <c:pt idx="103">
                  <c:v>588</c:v>
                </c:pt>
                <c:pt idx="104">
                  <c:v>494</c:v>
                </c:pt>
                <c:pt idx="105">
                  <c:v>486</c:v>
                </c:pt>
                <c:pt idx="106">
                  <c:v>422</c:v>
                </c:pt>
                <c:pt idx="107">
                  <c:v>361</c:v>
                </c:pt>
                <c:pt idx="108">
                  <c:v>311</c:v>
                </c:pt>
                <c:pt idx="109">
                  <c:v>206</c:v>
                </c:pt>
                <c:pt idx="110">
                  <c:v>146</c:v>
                </c:pt>
                <c:pt idx="111">
                  <c:v>99</c:v>
                </c:pt>
                <c:pt idx="112">
                  <c:v>89</c:v>
                </c:pt>
                <c:pt idx="113">
                  <c:v>253</c:v>
                </c:pt>
                <c:pt idx="114">
                  <c:v>397</c:v>
                </c:pt>
                <c:pt idx="115">
                  <c:v>249</c:v>
                </c:pt>
                <c:pt idx="116">
                  <c:v>140</c:v>
                </c:pt>
                <c:pt idx="117">
                  <c:v>82</c:v>
                </c:pt>
                <c:pt idx="118">
                  <c:v>55</c:v>
                </c:pt>
                <c:pt idx="119">
                  <c:v>75</c:v>
                </c:pt>
                <c:pt idx="120">
                  <c:v>53</c:v>
                </c:pt>
                <c:pt idx="121">
                  <c:v>44</c:v>
                </c:pt>
                <c:pt idx="122">
                  <c:v>62</c:v>
                </c:pt>
                <c:pt idx="123">
                  <c:v>57</c:v>
                </c:pt>
                <c:pt idx="124">
                  <c:v>66</c:v>
                </c:pt>
                <c:pt idx="125">
                  <c:v>32</c:v>
                </c:pt>
                <c:pt idx="126">
                  <c:v>28</c:v>
                </c:pt>
                <c:pt idx="127">
                  <c:v>26</c:v>
                </c:pt>
                <c:pt idx="128">
                  <c:v>25</c:v>
                </c:pt>
                <c:pt idx="129">
                  <c:v>8</c:v>
                </c:pt>
                <c:pt idx="130">
                  <c:v>4</c:v>
                </c:pt>
                <c:pt idx="131">
                  <c:v>6</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6-BC70-4542-B852-4250CDB6F448}"/>
            </c:ext>
          </c:extLst>
        </c:ser>
        <c:ser>
          <c:idx val="55"/>
          <c:order val="55"/>
          <c:tx>
            <c:strRef>
              <c:f>'OWTP-FWPS_HODA'!$EG$3</c:f>
              <c:strCache>
                <c:ptCount val="1"/>
                <c:pt idx="0">
                  <c:v>96</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'OWTP-FWPS_HODA'!$EG$4:$EG$154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0</c:v>
                </c:pt>
                <c:pt idx="43">
                  <c:v>0</c:v>
                </c:pt>
                <c:pt idx="44">
                  <c:v>0</c:v>
                </c:pt>
                <c:pt idx="45">
                  <c:v>2</c:v>
                </c:pt>
                <c:pt idx="46">
                  <c:v>1</c:v>
                </c:pt>
                <c:pt idx="47">
                  <c:v>3</c:v>
                </c:pt>
                <c:pt idx="48">
                  <c:v>2</c:v>
                </c:pt>
                <c:pt idx="49">
                  <c:v>6</c:v>
                </c:pt>
                <c:pt idx="50">
                  <c:v>14</c:v>
                </c:pt>
                <c:pt idx="51">
                  <c:v>10</c:v>
                </c:pt>
                <c:pt idx="52">
                  <c:v>13</c:v>
                </c:pt>
                <c:pt idx="53">
                  <c:v>22</c:v>
                </c:pt>
                <c:pt idx="54">
                  <c:v>18</c:v>
                </c:pt>
                <c:pt idx="55">
                  <c:v>17</c:v>
                </c:pt>
                <c:pt idx="56">
                  <c:v>11</c:v>
                </c:pt>
                <c:pt idx="57">
                  <c:v>29</c:v>
                </c:pt>
                <c:pt idx="58">
                  <c:v>71</c:v>
                </c:pt>
                <c:pt idx="59">
                  <c:v>57</c:v>
                </c:pt>
                <c:pt idx="60">
                  <c:v>85</c:v>
                </c:pt>
                <c:pt idx="61">
                  <c:v>69</c:v>
                </c:pt>
                <c:pt idx="62">
                  <c:v>69</c:v>
                </c:pt>
                <c:pt idx="63">
                  <c:v>113</c:v>
                </c:pt>
                <c:pt idx="64">
                  <c:v>99</c:v>
                </c:pt>
                <c:pt idx="65">
                  <c:v>58</c:v>
                </c:pt>
                <c:pt idx="66">
                  <c:v>87</c:v>
                </c:pt>
                <c:pt idx="67">
                  <c:v>175</c:v>
                </c:pt>
                <c:pt idx="68">
                  <c:v>86</c:v>
                </c:pt>
                <c:pt idx="69">
                  <c:v>21</c:v>
                </c:pt>
                <c:pt idx="70">
                  <c:v>9</c:v>
                </c:pt>
                <c:pt idx="71">
                  <c:v>34</c:v>
                </c:pt>
                <c:pt idx="72">
                  <c:v>40</c:v>
                </c:pt>
                <c:pt idx="73">
                  <c:v>39</c:v>
                </c:pt>
                <c:pt idx="74">
                  <c:v>44</c:v>
                </c:pt>
                <c:pt idx="75">
                  <c:v>77</c:v>
                </c:pt>
                <c:pt idx="76">
                  <c:v>90</c:v>
                </c:pt>
                <c:pt idx="77">
                  <c:v>83</c:v>
                </c:pt>
                <c:pt idx="78">
                  <c:v>72</c:v>
                </c:pt>
                <c:pt idx="79">
                  <c:v>67</c:v>
                </c:pt>
                <c:pt idx="80">
                  <c:v>80</c:v>
                </c:pt>
                <c:pt idx="81">
                  <c:v>93</c:v>
                </c:pt>
                <c:pt idx="82">
                  <c:v>141</c:v>
                </c:pt>
                <c:pt idx="83">
                  <c:v>118</c:v>
                </c:pt>
                <c:pt idx="84">
                  <c:v>142</c:v>
                </c:pt>
                <c:pt idx="85">
                  <c:v>153</c:v>
                </c:pt>
                <c:pt idx="86">
                  <c:v>186</c:v>
                </c:pt>
                <c:pt idx="87">
                  <c:v>207</c:v>
                </c:pt>
                <c:pt idx="88">
                  <c:v>204</c:v>
                </c:pt>
                <c:pt idx="89">
                  <c:v>286</c:v>
                </c:pt>
                <c:pt idx="90">
                  <c:v>240</c:v>
                </c:pt>
                <c:pt idx="91">
                  <c:v>256</c:v>
                </c:pt>
                <c:pt idx="92">
                  <c:v>296</c:v>
                </c:pt>
                <c:pt idx="93">
                  <c:v>254</c:v>
                </c:pt>
                <c:pt idx="94">
                  <c:v>165</c:v>
                </c:pt>
                <c:pt idx="95">
                  <c:v>189</c:v>
                </c:pt>
                <c:pt idx="96">
                  <c:v>214</c:v>
                </c:pt>
                <c:pt idx="97">
                  <c:v>211</c:v>
                </c:pt>
                <c:pt idx="98">
                  <c:v>276</c:v>
                </c:pt>
                <c:pt idx="99">
                  <c:v>346</c:v>
                </c:pt>
                <c:pt idx="100">
                  <c:v>489</c:v>
                </c:pt>
                <c:pt idx="101">
                  <c:v>686</c:v>
                </c:pt>
                <c:pt idx="102">
                  <c:v>675</c:v>
                </c:pt>
                <c:pt idx="103">
                  <c:v>685</c:v>
                </c:pt>
                <c:pt idx="104">
                  <c:v>737</c:v>
                </c:pt>
                <c:pt idx="105">
                  <c:v>595</c:v>
                </c:pt>
                <c:pt idx="106">
                  <c:v>571</c:v>
                </c:pt>
                <c:pt idx="107">
                  <c:v>403</c:v>
                </c:pt>
                <c:pt idx="108">
                  <c:v>266</c:v>
                </c:pt>
                <c:pt idx="109">
                  <c:v>261</c:v>
                </c:pt>
                <c:pt idx="110">
                  <c:v>134</c:v>
                </c:pt>
                <c:pt idx="111">
                  <c:v>91</c:v>
                </c:pt>
                <c:pt idx="112">
                  <c:v>124</c:v>
                </c:pt>
                <c:pt idx="113">
                  <c:v>87</c:v>
                </c:pt>
                <c:pt idx="114">
                  <c:v>95</c:v>
                </c:pt>
                <c:pt idx="115">
                  <c:v>108</c:v>
                </c:pt>
                <c:pt idx="116">
                  <c:v>85</c:v>
                </c:pt>
                <c:pt idx="117">
                  <c:v>87</c:v>
                </c:pt>
                <c:pt idx="118">
                  <c:v>70</c:v>
                </c:pt>
                <c:pt idx="119">
                  <c:v>118</c:v>
                </c:pt>
                <c:pt idx="120">
                  <c:v>78</c:v>
                </c:pt>
                <c:pt idx="121">
                  <c:v>46</c:v>
                </c:pt>
                <c:pt idx="122">
                  <c:v>26</c:v>
                </c:pt>
                <c:pt idx="123">
                  <c:v>22</c:v>
                </c:pt>
                <c:pt idx="124">
                  <c:v>21</c:v>
                </c:pt>
                <c:pt idx="125">
                  <c:v>65</c:v>
                </c:pt>
                <c:pt idx="126">
                  <c:v>68</c:v>
                </c:pt>
                <c:pt idx="127">
                  <c:v>20</c:v>
                </c:pt>
                <c:pt idx="128">
                  <c:v>3</c:v>
                </c:pt>
                <c:pt idx="129">
                  <c:v>0</c:v>
                </c:pt>
                <c:pt idx="130">
                  <c:v>3</c:v>
                </c:pt>
                <c:pt idx="131">
                  <c:v>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7-BC70-4542-B852-4250CDB6F448}"/>
            </c:ext>
          </c:extLst>
        </c:ser>
        <c:ser>
          <c:idx val="56"/>
          <c:order val="56"/>
          <c:tx>
            <c:strRef>
              <c:f>'OWTP-FWPS_HODA'!$EH$3</c:f>
              <c:strCache>
                <c:ptCount val="1"/>
                <c:pt idx="0">
                  <c:v>96.2</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'OWTP-FWPS_HODA'!$EH$4:$EH$154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16</c:v>
                </c:pt>
                <c:pt idx="53">
                  <c:v>11</c:v>
                </c:pt>
                <c:pt idx="54">
                  <c:v>12</c:v>
                </c:pt>
                <c:pt idx="55">
                  <c:v>16</c:v>
                </c:pt>
                <c:pt idx="56">
                  <c:v>23</c:v>
                </c:pt>
                <c:pt idx="57">
                  <c:v>18</c:v>
                </c:pt>
                <c:pt idx="58">
                  <c:v>18</c:v>
                </c:pt>
                <c:pt idx="59">
                  <c:v>17</c:v>
                </c:pt>
                <c:pt idx="60">
                  <c:v>19</c:v>
                </c:pt>
                <c:pt idx="61">
                  <c:v>27</c:v>
                </c:pt>
                <c:pt idx="62">
                  <c:v>58</c:v>
                </c:pt>
                <c:pt idx="63">
                  <c:v>122</c:v>
                </c:pt>
                <c:pt idx="64">
                  <c:v>97</c:v>
                </c:pt>
                <c:pt idx="65">
                  <c:v>36</c:v>
                </c:pt>
                <c:pt idx="66">
                  <c:v>84</c:v>
                </c:pt>
                <c:pt idx="67">
                  <c:v>132</c:v>
                </c:pt>
                <c:pt idx="68">
                  <c:v>44</c:v>
                </c:pt>
                <c:pt idx="69">
                  <c:v>22</c:v>
                </c:pt>
                <c:pt idx="70">
                  <c:v>9</c:v>
                </c:pt>
                <c:pt idx="71">
                  <c:v>29</c:v>
                </c:pt>
                <c:pt idx="72">
                  <c:v>15</c:v>
                </c:pt>
                <c:pt idx="73">
                  <c:v>5</c:v>
                </c:pt>
                <c:pt idx="74">
                  <c:v>18</c:v>
                </c:pt>
                <c:pt idx="75">
                  <c:v>58</c:v>
                </c:pt>
                <c:pt idx="76">
                  <c:v>76</c:v>
                </c:pt>
                <c:pt idx="77">
                  <c:v>36</c:v>
                </c:pt>
                <c:pt idx="78">
                  <c:v>54</c:v>
                </c:pt>
                <c:pt idx="79">
                  <c:v>135</c:v>
                </c:pt>
                <c:pt idx="80">
                  <c:v>114</c:v>
                </c:pt>
                <c:pt idx="81">
                  <c:v>102</c:v>
                </c:pt>
                <c:pt idx="82">
                  <c:v>110</c:v>
                </c:pt>
                <c:pt idx="83">
                  <c:v>136</c:v>
                </c:pt>
                <c:pt idx="84">
                  <c:v>117</c:v>
                </c:pt>
                <c:pt idx="85">
                  <c:v>152</c:v>
                </c:pt>
                <c:pt idx="86">
                  <c:v>249</c:v>
                </c:pt>
                <c:pt idx="87">
                  <c:v>267</c:v>
                </c:pt>
                <c:pt idx="88">
                  <c:v>234</c:v>
                </c:pt>
                <c:pt idx="89">
                  <c:v>210</c:v>
                </c:pt>
                <c:pt idx="90">
                  <c:v>239</c:v>
                </c:pt>
                <c:pt idx="91">
                  <c:v>286</c:v>
                </c:pt>
                <c:pt idx="92">
                  <c:v>211</c:v>
                </c:pt>
                <c:pt idx="93">
                  <c:v>217</c:v>
                </c:pt>
                <c:pt idx="94">
                  <c:v>260</c:v>
                </c:pt>
                <c:pt idx="95">
                  <c:v>205</c:v>
                </c:pt>
                <c:pt idx="96">
                  <c:v>195</c:v>
                </c:pt>
                <c:pt idx="97">
                  <c:v>189</c:v>
                </c:pt>
                <c:pt idx="98">
                  <c:v>288</c:v>
                </c:pt>
                <c:pt idx="99">
                  <c:v>390</c:v>
                </c:pt>
                <c:pt idx="100">
                  <c:v>508</c:v>
                </c:pt>
                <c:pt idx="101">
                  <c:v>527</c:v>
                </c:pt>
                <c:pt idx="102">
                  <c:v>623</c:v>
                </c:pt>
                <c:pt idx="103">
                  <c:v>422</c:v>
                </c:pt>
                <c:pt idx="104">
                  <c:v>376</c:v>
                </c:pt>
                <c:pt idx="105">
                  <c:v>453</c:v>
                </c:pt>
                <c:pt idx="106">
                  <c:v>561</c:v>
                </c:pt>
                <c:pt idx="107">
                  <c:v>387</c:v>
                </c:pt>
                <c:pt idx="108">
                  <c:v>289</c:v>
                </c:pt>
                <c:pt idx="109">
                  <c:v>239</c:v>
                </c:pt>
                <c:pt idx="110">
                  <c:v>181</c:v>
                </c:pt>
                <c:pt idx="111">
                  <c:v>136</c:v>
                </c:pt>
                <c:pt idx="112">
                  <c:v>129</c:v>
                </c:pt>
                <c:pt idx="113">
                  <c:v>177</c:v>
                </c:pt>
                <c:pt idx="114">
                  <c:v>235</c:v>
                </c:pt>
                <c:pt idx="115">
                  <c:v>135</c:v>
                </c:pt>
                <c:pt idx="116">
                  <c:v>63</c:v>
                </c:pt>
                <c:pt idx="117">
                  <c:v>53</c:v>
                </c:pt>
                <c:pt idx="118">
                  <c:v>86</c:v>
                </c:pt>
                <c:pt idx="119">
                  <c:v>88</c:v>
                </c:pt>
                <c:pt idx="120">
                  <c:v>53</c:v>
                </c:pt>
                <c:pt idx="121">
                  <c:v>76</c:v>
                </c:pt>
                <c:pt idx="122">
                  <c:v>75</c:v>
                </c:pt>
                <c:pt idx="123">
                  <c:v>33</c:v>
                </c:pt>
                <c:pt idx="124">
                  <c:v>41</c:v>
                </c:pt>
                <c:pt idx="125">
                  <c:v>110</c:v>
                </c:pt>
                <c:pt idx="126">
                  <c:v>96</c:v>
                </c:pt>
                <c:pt idx="127">
                  <c:v>74</c:v>
                </c:pt>
                <c:pt idx="128">
                  <c:v>38</c:v>
                </c:pt>
                <c:pt idx="129">
                  <c:v>7</c:v>
                </c:pt>
                <c:pt idx="130">
                  <c:v>5</c:v>
                </c:pt>
                <c:pt idx="131">
                  <c:v>3</c:v>
                </c:pt>
                <c:pt idx="132">
                  <c:v>1</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8-BC70-4542-B852-4250CDB6F448}"/>
            </c:ext>
          </c:extLst>
        </c:ser>
        <c:ser>
          <c:idx val="57"/>
          <c:order val="57"/>
          <c:tx>
            <c:strRef>
              <c:f>'OWTP-FWPS_HODA'!$EI$3</c:f>
              <c:strCache>
                <c:ptCount val="1"/>
                <c:pt idx="0">
                  <c:v>96.4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'OWTP-FWPS_HODA'!$EI$4:$EI$154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5</c:v>
                </c:pt>
                <c:pt idx="46">
                  <c:v>4</c:v>
                </c:pt>
                <c:pt idx="47">
                  <c:v>7</c:v>
                </c:pt>
                <c:pt idx="48">
                  <c:v>3</c:v>
                </c:pt>
                <c:pt idx="49">
                  <c:v>2</c:v>
                </c:pt>
                <c:pt idx="50">
                  <c:v>4</c:v>
                </c:pt>
                <c:pt idx="51">
                  <c:v>1</c:v>
                </c:pt>
                <c:pt idx="52">
                  <c:v>9</c:v>
                </c:pt>
                <c:pt idx="53">
                  <c:v>9</c:v>
                </c:pt>
                <c:pt idx="54">
                  <c:v>13</c:v>
                </c:pt>
                <c:pt idx="55">
                  <c:v>15</c:v>
                </c:pt>
                <c:pt idx="56">
                  <c:v>9</c:v>
                </c:pt>
                <c:pt idx="57">
                  <c:v>24</c:v>
                </c:pt>
                <c:pt idx="58">
                  <c:v>9</c:v>
                </c:pt>
                <c:pt idx="59">
                  <c:v>9</c:v>
                </c:pt>
                <c:pt idx="60">
                  <c:v>22</c:v>
                </c:pt>
                <c:pt idx="61">
                  <c:v>33</c:v>
                </c:pt>
                <c:pt idx="62">
                  <c:v>106</c:v>
                </c:pt>
                <c:pt idx="63">
                  <c:v>107</c:v>
                </c:pt>
                <c:pt idx="64">
                  <c:v>43</c:v>
                </c:pt>
                <c:pt idx="65">
                  <c:v>36</c:v>
                </c:pt>
                <c:pt idx="66">
                  <c:v>110</c:v>
                </c:pt>
                <c:pt idx="67">
                  <c:v>126</c:v>
                </c:pt>
                <c:pt idx="68">
                  <c:v>60</c:v>
                </c:pt>
                <c:pt idx="69">
                  <c:v>27</c:v>
                </c:pt>
                <c:pt idx="70">
                  <c:v>4</c:v>
                </c:pt>
                <c:pt idx="71">
                  <c:v>3</c:v>
                </c:pt>
                <c:pt idx="72">
                  <c:v>6</c:v>
                </c:pt>
                <c:pt idx="73">
                  <c:v>6</c:v>
                </c:pt>
                <c:pt idx="74">
                  <c:v>10</c:v>
                </c:pt>
                <c:pt idx="75">
                  <c:v>57</c:v>
                </c:pt>
                <c:pt idx="76">
                  <c:v>126</c:v>
                </c:pt>
                <c:pt idx="77">
                  <c:v>74</c:v>
                </c:pt>
                <c:pt idx="78">
                  <c:v>43</c:v>
                </c:pt>
                <c:pt idx="79">
                  <c:v>57</c:v>
                </c:pt>
                <c:pt idx="80">
                  <c:v>91</c:v>
                </c:pt>
                <c:pt idx="81">
                  <c:v>66</c:v>
                </c:pt>
                <c:pt idx="82">
                  <c:v>72</c:v>
                </c:pt>
                <c:pt idx="83">
                  <c:v>170</c:v>
                </c:pt>
                <c:pt idx="84">
                  <c:v>121</c:v>
                </c:pt>
                <c:pt idx="85">
                  <c:v>94</c:v>
                </c:pt>
                <c:pt idx="86">
                  <c:v>94</c:v>
                </c:pt>
                <c:pt idx="87">
                  <c:v>136</c:v>
                </c:pt>
                <c:pt idx="88">
                  <c:v>152</c:v>
                </c:pt>
                <c:pt idx="89">
                  <c:v>185</c:v>
                </c:pt>
                <c:pt idx="90">
                  <c:v>161</c:v>
                </c:pt>
                <c:pt idx="91">
                  <c:v>105</c:v>
                </c:pt>
                <c:pt idx="92">
                  <c:v>144</c:v>
                </c:pt>
                <c:pt idx="93">
                  <c:v>240</c:v>
                </c:pt>
                <c:pt idx="94">
                  <c:v>302</c:v>
                </c:pt>
                <c:pt idx="95">
                  <c:v>332</c:v>
                </c:pt>
                <c:pt idx="96">
                  <c:v>298</c:v>
                </c:pt>
                <c:pt idx="97">
                  <c:v>279</c:v>
                </c:pt>
                <c:pt idx="98">
                  <c:v>319</c:v>
                </c:pt>
                <c:pt idx="99">
                  <c:v>524</c:v>
                </c:pt>
                <c:pt idx="100">
                  <c:v>591</c:v>
                </c:pt>
                <c:pt idx="101">
                  <c:v>663</c:v>
                </c:pt>
                <c:pt idx="102">
                  <c:v>547</c:v>
                </c:pt>
                <c:pt idx="103">
                  <c:v>487</c:v>
                </c:pt>
                <c:pt idx="104">
                  <c:v>442</c:v>
                </c:pt>
                <c:pt idx="105">
                  <c:v>380</c:v>
                </c:pt>
                <c:pt idx="106">
                  <c:v>368</c:v>
                </c:pt>
                <c:pt idx="107">
                  <c:v>306</c:v>
                </c:pt>
                <c:pt idx="108">
                  <c:v>198</c:v>
                </c:pt>
                <c:pt idx="109">
                  <c:v>134</c:v>
                </c:pt>
                <c:pt idx="110">
                  <c:v>106</c:v>
                </c:pt>
                <c:pt idx="111">
                  <c:v>96</c:v>
                </c:pt>
                <c:pt idx="112">
                  <c:v>105</c:v>
                </c:pt>
                <c:pt idx="113">
                  <c:v>107</c:v>
                </c:pt>
                <c:pt idx="114">
                  <c:v>124</c:v>
                </c:pt>
                <c:pt idx="115">
                  <c:v>192</c:v>
                </c:pt>
                <c:pt idx="116">
                  <c:v>147</c:v>
                </c:pt>
                <c:pt idx="117">
                  <c:v>116</c:v>
                </c:pt>
                <c:pt idx="118">
                  <c:v>140</c:v>
                </c:pt>
                <c:pt idx="119">
                  <c:v>90</c:v>
                </c:pt>
                <c:pt idx="120">
                  <c:v>63</c:v>
                </c:pt>
                <c:pt idx="121">
                  <c:v>53</c:v>
                </c:pt>
                <c:pt idx="122">
                  <c:v>70</c:v>
                </c:pt>
                <c:pt idx="123">
                  <c:v>58</c:v>
                </c:pt>
                <c:pt idx="124">
                  <c:v>29</c:v>
                </c:pt>
                <c:pt idx="125">
                  <c:v>46</c:v>
                </c:pt>
                <c:pt idx="126">
                  <c:v>50</c:v>
                </c:pt>
                <c:pt idx="127">
                  <c:v>26</c:v>
                </c:pt>
                <c:pt idx="128">
                  <c:v>13</c:v>
                </c:pt>
                <c:pt idx="129">
                  <c:v>7</c:v>
                </c:pt>
                <c:pt idx="130">
                  <c:v>11</c:v>
                </c:pt>
                <c:pt idx="131">
                  <c:v>3</c:v>
                </c:pt>
                <c:pt idx="132">
                  <c:v>0</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9-BC70-4542-B852-4250CDB6F448}"/>
            </c:ext>
          </c:extLst>
        </c:ser>
        <c:ser>
          <c:idx val="58"/>
          <c:order val="58"/>
          <c:tx>
            <c:strRef>
              <c:f>'OWTP-FWPS_HODA'!$EJ$3</c:f>
              <c:strCache>
                <c:ptCount val="1"/>
                <c:pt idx="0">
                  <c:v>96.6</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'OWTP-FWPS_HODA'!$EJ$4:$EJ$154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3</c:v>
                </c:pt>
                <c:pt idx="45">
                  <c:v>12</c:v>
                </c:pt>
                <c:pt idx="46">
                  <c:v>8</c:v>
                </c:pt>
                <c:pt idx="47">
                  <c:v>6</c:v>
                </c:pt>
                <c:pt idx="48">
                  <c:v>1</c:v>
                </c:pt>
                <c:pt idx="49">
                  <c:v>0</c:v>
                </c:pt>
                <c:pt idx="50">
                  <c:v>2</c:v>
                </c:pt>
                <c:pt idx="51">
                  <c:v>2</c:v>
                </c:pt>
                <c:pt idx="52">
                  <c:v>0</c:v>
                </c:pt>
                <c:pt idx="53">
                  <c:v>16</c:v>
                </c:pt>
                <c:pt idx="54">
                  <c:v>12</c:v>
                </c:pt>
                <c:pt idx="55">
                  <c:v>7</c:v>
                </c:pt>
                <c:pt idx="56">
                  <c:v>6</c:v>
                </c:pt>
                <c:pt idx="57">
                  <c:v>8</c:v>
                </c:pt>
                <c:pt idx="58">
                  <c:v>7</c:v>
                </c:pt>
                <c:pt idx="59">
                  <c:v>23</c:v>
                </c:pt>
                <c:pt idx="60">
                  <c:v>30</c:v>
                </c:pt>
                <c:pt idx="61">
                  <c:v>13</c:v>
                </c:pt>
                <c:pt idx="62">
                  <c:v>24</c:v>
                </c:pt>
                <c:pt idx="63">
                  <c:v>67</c:v>
                </c:pt>
                <c:pt idx="64">
                  <c:v>45</c:v>
                </c:pt>
                <c:pt idx="65">
                  <c:v>32</c:v>
                </c:pt>
                <c:pt idx="66">
                  <c:v>141</c:v>
                </c:pt>
                <c:pt idx="67">
                  <c:v>89</c:v>
                </c:pt>
                <c:pt idx="68">
                  <c:v>108</c:v>
                </c:pt>
                <c:pt idx="69">
                  <c:v>67</c:v>
                </c:pt>
                <c:pt idx="70">
                  <c:v>17</c:v>
                </c:pt>
                <c:pt idx="71">
                  <c:v>21</c:v>
                </c:pt>
                <c:pt idx="72">
                  <c:v>18</c:v>
                </c:pt>
                <c:pt idx="73">
                  <c:v>18</c:v>
                </c:pt>
                <c:pt idx="74">
                  <c:v>14</c:v>
                </c:pt>
                <c:pt idx="75">
                  <c:v>72</c:v>
                </c:pt>
                <c:pt idx="76">
                  <c:v>92</c:v>
                </c:pt>
                <c:pt idx="77">
                  <c:v>42</c:v>
                </c:pt>
                <c:pt idx="78">
                  <c:v>30</c:v>
                </c:pt>
                <c:pt idx="79">
                  <c:v>51</c:v>
                </c:pt>
                <c:pt idx="80">
                  <c:v>49</c:v>
                </c:pt>
                <c:pt idx="81">
                  <c:v>54</c:v>
                </c:pt>
                <c:pt idx="82">
                  <c:v>78</c:v>
                </c:pt>
                <c:pt idx="83">
                  <c:v>110</c:v>
                </c:pt>
                <c:pt idx="84">
                  <c:v>121</c:v>
                </c:pt>
                <c:pt idx="85">
                  <c:v>63</c:v>
                </c:pt>
                <c:pt idx="86">
                  <c:v>51</c:v>
                </c:pt>
                <c:pt idx="87">
                  <c:v>58</c:v>
                </c:pt>
                <c:pt idx="88">
                  <c:v>121</c:v>
                </c:pt>
                <c:pt idx="89">
                  <c:v>129</c:v>
                </c:pt>
                <c:pt idx="90">
                  <c:v>196</c:v>
                </c:pt>
                <c:pt idx="91">
                  <c:v>274</c:v>
                </c:pt>
                <c:pt idx="92">
                  <c:v>376</c:v>
                </c:pt>
                <c:pt idx="93">
                  <c:v>380</c:v>
                </c:pt>
                <c:pt idx="94">
                  <c:v>268</c:v>
                </c:pt>
                <c:pt idx="95">
                  <c:v>320</c:v>
                </c:pt>
                <c:pt idx="96">
                  <c:v>397</c:v>
                </c:pt>
                <c:pt idx="97">
                  <c:v>379</c:v>
                </c:pt>
                <c:pt idx="98">
                  <c:v>410</c:v>
                </c:pt>
                <c:pt idx="99">
                  <c:v>511</c:v>
                </c:pt>
                <c:pt idx="100">
                  <c:v>558</c:v>
                </c:pt>
                <c:pt idx="101">
                  <c:v>596</c:v>
                </c:pt>
                <c:pt idx="102">
                  <c:v>592</c:v>
                </c:pt>
                <c:pt idx="103">
                  <c:v>633</c:v>
                </c:pt>
                <c:pt idx="104">
                  <c:v>661</c:v>
                </c:pt>
                <c:pt idx="105">
                  <c:v>506</c:v>
                </c:pt>
                <c:pt idx="106">
                  <c:v>454</c:v>
                </c:pt>
                <c:pt idx="107">
                  <c:v>328</c:v>
                </c:pt>
                <c:pt idx="108">
                  <c:v>256</c:v>
                </c:pt>
                <c:pt idx="109">
                  <c:v>244</c:v>
                </c:pt>
                <c:pt idx="110">
                  <c:v>213</c:v>
                </c:pt>
                <c:pt idx="111">
                  <c:v>215</c:v>
                </c:pt>
                <c:pt idx="112">
                  <c:v>219</c:v>
                </c:pt>
                <c:pt idx="113">
                  <c:v>185</c:v>
                </c:pt>
                <c:pt idx="114">
                  <c:v>191</c:v>
                </c:pt>
                <c:pt idx="115">
                  <c:v>260</c:v>
                </c:pt>
                <c:pt idx="116">
                  <c:v>363</c:v>
                </c:pt>
                <c:pt idx="117">
                  <c:v>224</c:v>
                </c:pt>
                <c:pt idx="118">
                  <c:v>153</c:v>
                </c:pt>
                <c:pt idx="119">
                  <c:v>76</c:v>
                </c:pt>
                <c:pt idx="120">
                  <c:v>68</c:v>
                </c:pt>
                <c:pt idx="121">
                  <c:v>77</c:v>
                </c:pt>
                <c:pt idx="122">
                  <c:v>39</c:v>
                </c:pt>
                <c:pt idx="123">
                  <c:v>27</c:v>
                </c:pt>
                <c:pt idx="124">
                  <c:v>19</c:v>
                </c:pt>
                <c:pt idx="125">
                  <c:v>17</c:v>
                </c:pt>
                <c:pt idx="126">
                  <c:v>59</c:v>
                </c:pt>
                <c:pt idx="127">
                  <c:v>65</c:v>
                </c:pt>
                <c:pt idx="128">
                  <c:v>21</c:v>
                </c:pt>
                <c:pt idx="129">
                  <c:v>12</c:v>
                </c:pt>
                <c:pt idx="130">
                  <c:v>3</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A-BC70-4542-B852-4250CDB6F448}"/>
            </c:ext>
          </c:extLst>
        </c:ser>
        <c:ser>
          <c:idx val="59"/>
          <c:order val="59"/>
          <c:tx>
            <c:strRef>
              <c:f>'OWTP-FWPS_HODA'!$EK$3</c:f>
              <c:strCache>
                <c:ptCount val="1"/>
                <c:pt idx="0">
                  <c:v>96.8</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'OWTP-FWPS_HODA'!$EK$4:$EK$154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c:v>
                </c:pt>
                <c:pt idx="49">
                  <c:v>4</c:v>
                </c:pt>
                <c:pt idx="50">
                  <c:v>6</c:v>
                </c:pt>
                <c:pt idx="51">
                  <c:v>8</c:v>
                </c:pt>
                <c:pt idx="52">
                  <c:v>4</c:v>
                </c:pt>
                <c:pt idx="53">
                  <c:v>3</c:v>
                </c:pt>
                <c:pt idx="54">
                  <c:v>6</c:v>
                </c:pt>
                <c:pt idx="55">
                  <c:v>10</c:v>
                </c:pt>
                <c:pt idx="56">
                  <c:v>8</c:v>
                </c:pt>
                <c:pt idx="57">
                  <c:v>8</c:v>
                </c:pt>
                <c:pt idx="58">
                  <c:v>24</c:v>
                </c:pt>
                <c:pt idx="59">
                  <c:v>24</c:v>
                </c:pt>
                <c:pt idx="60">
                  <c:v>17</c:v>
                </c:pt>
                <c:pt idx="61">
                  <c:v>24</c:v>
                </c:pt>
                <c:pt idx="62">
                  <c:v>79</c:v>
                </c:pt>
                <c:pt idx="63">
                  <c:v>129</c:v>
                </c:pt>
                <c:pt idx="64">
                  <c:v>87</c:v>
                </c:pt>
                <c:pt idx="65">
                  <c:v>66</c:v>
                </c:pt>
                <c:pt idx="66">
                  <c:v>91</c:v>
                </c:pt>
                <c:pt idx="67">
                  <c:v>73</c:v>
                </c:pt>
                <c:pt idx="68">
                  <c:v>44</c:v>
                </c:pt>
                <c:pt idx="69">
                  <c:v>18</c:v>
                </c:pt>
                <c:pt idx="70">
                  <c:v>3</c:v>
                </c:pt>
                <c:pt idx="71">
                  <c:v>10</c:v>
                </c:pt>
                <c:pt idx="72">
                  <c:v>14</c:v>
                </c:pt>
                <c:pt idx="73">
                  <c:v>17</c:v>
                </c:pt>
                <c:pt idx="74">
                  <c:v>22</c:v>
                </c:pt>
                <c:pt idx="75">
                  <c:v>53</c:v>
                </c:pt>
                <c:pt idx="76">
                  <c:v>42</c:v>
                </c:pt>
                <c:pt idx="77">
                  <c:v>46</c:v>
                </c:pt>
                <c:pt idx="78">
                  <c:v>103</c:v>
                </c:pt>
                <c:pt idx="79">
                  <c:v>129</c:v>
                </c:pt>
                <c:pt idx="80">
                  <c:v>90</c:v>
                </c:pt>
                <c:pt idx="81">
                  <c:v>106</c:v>
                </c:pt>
                <c:pt idx="82">
                  <c:v>142</c:v>
                </c:pt>
                <c:pt idx="83">
                  <c:v>81</c:v>
                </c:pt>
                <c:pt idx="84">
                  <c:v>96</c:v>
                </c:pt>
                <c:pt idx="85">
                  <c:v>81</c:v>
                </c:pt>
                <c:pt idx="86">
                  <c:v>55</c:v>
                </c:pt>
                <c:pt idx="87">
                  <c:v>125</c:v>
                </c:pt>
                <c:pt idx="88">
                  <c:v>179</c:v>
                </c:pt>
                <c:pt idx="89">
                  <c:v>139</c:v>
                </c:pt>
                <c:pt idx="90">
                  <c:v>179</c:v>
                </c:pt>
                <c:pt idx="91">
                  <c:v>218</c:v>
                </c:pt>
                <c:pt idx="92">
                  <c:v>238</c:v>
                </c:pt>
                <c:pt idx="93">
                  <c:v>329</c:v>
                </c:pt>
                <c:pt idx="94">
                  <c:v>315</c:v>
                </c:pt>
                <c:pt idx="95">
                  <c:v>312</c:v>
                </c:pt>
                <c:pt idx="96">
                  <c:v>275</c:v>
                </c:pt>
                <c:pt idx="97">
                  <c:v>329</c:v>
                </c:pt>
                <c:pt idx="98">
                  <c:v>496</c:v>
                </c:pt>
                <c:pt idx="99">
                  <c:v>596</c:v>
                </c:pt>
                <c:pt idx="100">
                  <c:v>584</c:v>
                </c:pt>
                <c:pt idx="101">
                  <c:v>589</c:v>
                </c:pt>
                <c:pt idx="102">
                  <c:v>504</c:v>
                </c:pt>
                <c:pt idx="103">
                  <c:v>556</c:v>
                </c:pt>
                <c:pt idx="104">
                  <c:v>639</c:v>
                </c:pt>
                <c:pt idx="105">
                  <c:v>611</c:v>
                </c:pt>
                <c:pt idx="106">
                  <c:v>468</c:v>
                </c:pt>
                <c:pt idx="107">
                  <c:v>372</c:v>
                </c:pt>
                <c:pt idx="108">
                  <c:v>265</c:v>
                </c:pt>
                <c:pt idx="109">
                  <c:v>316</c:v>
                </c:pt>
                <c:pt idx="110">
                  <c:v>352</c:v>
                </c:pt>
                <c:pt idx="111">
                  <c:v>374</c:v>
                </c:pt>
                <c:pt idx="112">
                  <c:v>298</c:v>
                </c:pt>
                <c:pt idx="113">
                  <c:v>227</c:v>
                </c:pt>
                <c:pt idx="114">
                  <c:v>156</c:v>
                </c:pt>
                <c:pt idx="115">
                  <c:v>171</c:v>
                </c:pt>
                <c:pt idx="116">
                  <c:v>197</c:v>
                </c:pt>
                <c:pt idx="117">
                  <c:v>139</c:v>
                </c:pt>
                <c:pt idx="118">
                  <c:v>115</c:v>
                </c:pt>
                <c:pt idx="119">
                  <c:v>131</c:v>
                </c:pt>
                <c:pt idx="120">
                  <c:v>67</c:v>
                </c:pt>
                <c:pt idx="121">
                  <c:v>50</c:v>
                </c:pt>
                <c:pt idx="122">
                  <c:v>69</c:v>
                </c:pt>
                <c:pt idx="123">
                  <c:v>46</c:v>
                </c:pt>
                <c:pt idx="124">
                  <c:v>14</c:v>
                </c:pt>
                <c:pt idx="125">
                  <c:v>27</c:v>
                </c:pt>
                <c:pt idx="126">
                  <c:v>27</c:v>
                </c:pt>
                <c:pt idx="127">
                  <c:v>89</c:v>
                </c:pt>
                <c:pt idx="128">
                  <c:v>71</c:v>
                </c:pt>
                <c:pt idx="129">
                  <c:v>12</c:v>
                </c:pt>
                <c:pt idx="130">
                  <c:v>9</c:v>
                </c:pt>
                <c:pt idx="131">
                  <c:v>5</c:v>
                </c:pt>
                <c:pt idx="132">
                  <c:v>4</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B-BC70-4542-B852-4250CDB6F448}"/>
            </c:ext>
          </c:extLst>
        </c:ser>
        <c:ser>
          <c:idx val="60"/>
          <c:order val="60"/>
          <c:tx>
            <c:strRef>
              <c:f>'OWTP-FWPS_HODA'!$EL$3</c:f>
              <c:strCache>
                <c:ptCount val="1"/>
                <c:pt idx="0">
                  <c:v>97</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'OWTP-FWPS_HODA'!$EL$4:$EL$154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3</c:v>
                </c:pt>
                <c:pt idx="54">
                  <c:v>4</c:v>
                </c:pt>
                <c:pt idx="55">
                  <c:v>2</c:v>
                </c:pt>
                <c:pt idx="56">
                  <c:v>2</c:v>
                </c:pt>
                <c:pt idx="57">
                  <c:v>22</c:v>
                </c:pt>
                <c:pt idx="58">
                  <c:v>32</c:v>
                </c:pt>
                <c:pt idx="59">
                  <c:v>18</c:v>
                </c:pt>
                <c:pt idx="60">
                  <c:v>29</c:v>
                </c:pt>
                <c:pt idx="61">
                  <c:v>58</c:v>
                </c:pt>
                <c:pt idx="62">
                  <c:v>54</c:v>
                </c:pt>
                <c:pt idx="63">
                  <c:v>119</c:v>
                </c:pt>
                <c:pt idx="64">
                  <c:v>70</c:v>
                </c:pt>
                <c:pt idx="65">
                  <c:v>41</c:v>
                </c:pt>
                <c:pt idx="66">
                  <c:v>38</c:v>
                </c:pt>
                <c:pt idx="67">
                  <c:v>39</c:v>
                </c:pt>
                <c:pt idx="68">
                  <c:v>24</c:v>
                </c:pt>
                <c:pt idx="69">
                  <c:v>26</c:v>
                </c:pt>
                <c:pt idx="70">
                  <c:v>15</c:v>
                </c:pt>
                <c:pt idx="71">
                  <c:v>8</c:v>
                </c:pt>
                <c:pt idx="72">
                  <c:v>12</c:v>
                </c:pt>
                <c:pt idx="73">
                  <c:v>4</c:v>
                </c:pt>
                <c:pt idx="74">
                  <c:v>10</c:v>
                </c:pt>
                <c:pt idx="75">
                  <c:v>5</c:v>
                </c:pt>
                <c:pt idx="76">
                  <c:v>16</c:v>
                </c:pt>
                <c:pt idx="77">
                  <c:v>34</c:v>
                </c:pt>
                <c:pt idx="78">
                  <c:v>35</c:v>
                </c:pt>
                <c:pt idx="79">
                  <c:v>33</c:v>
                </c:pt>
                <c:pt idx="80">
                  <c:v>45</c:v>
                </c:pt>
                <c:pt idx="81">
                  <c:v>129</c:v>
                </c:pt>
                <c:pt idx="82">
                  <c:v>79</c:v>
                </c:pt>
                <c:pt idx="83">
                  <c:v>39</c:v>
                </c:pt>
                <c:pt idx="84">
                  <c:v>49</c:v>
                </c:pt>
                <c:pt idx="85">
                  <c:v>158</c:v>
                </c:pt>
                <c:pt idx="86">
                  <c:v>256</c:v>
                </c:pt>
                <c:pt idx="87">
                  <c:v>230</c:v>
                </c:pt>
                <c:pt idx="88">
                  <c:v>248</c:v>
                </c:pt>
                <c:pt idx="89">
                  <c:v>185</c:v>
                </c:pt>
                <c:pt idx="90">
                  <c:v>174</c:v>
                </c:pt>
                <c:pt idx="91">
                  <c:v>199</c:v>
                </c:pt>
                <c:pt idx="92">
                  <c:v>212</c:v>
                </c:pt>
                <c:pt idx="93">
                  <c:v>264</c:v>
                </c:pt>
                <c:pt idx="94">
                  <c:v>330</c:v>
                </c:pt>
                <c:pt idx="95">
                  <c:v>307</c:v>
                </c:pt>
                <c:pt idx="96">
                  <c:v>236</c:v>
                </c:pt>
                <c:pt idx="97">
                  <c:v>274</c:v>
                </c:pt>
                <c:pt idx="98">
                  <c:v>302</c:v>
                </c:pt>
                <c:pt idx="99">
                  <c:v>465</c:v>
                </c:pt>
                <c:pt idx="100">
                  <c:v>490</c:v>
                </c:pt>
                <c:pt idx="101">
                  <c:v>574</c:v>
                </c:pt>
                <c:pt idx="102">
                  <c:v>578</c:v>
                </c:pt>
                <c:pt idx="103">
                  <c:v>691</c:v>
                </c:pt>
                <c:pt idx="104">
                  <c:v>696</c:v>
                </c:pt>
                <c:pt idx="105">
                  <c:v>763</c:v>
                </c:pt>
                <c:pt idx="106">
                  <c:v>647</c:v>
                </c:pt>
                <c:pt idx="107">
                  <c:v>438</c:v>
                </c:pt>
                <c:pt idx="108">
                  <c:v>342</c:v>
                </c:pt>
                <c:pt idx="109">
                  <c:v>266</c:v>
                </c:pt>
                <c:pt idx="110">
                  <c:v>218</c:v>
                </c:pt>
                <c:pt idx="111">
                  <c:v>229</c:v>
                </c:pt>
                <c:pt idx="112">
                  <c:v>199</c:v>
                </c:pt>
                <c:pt idx="113">
                  <c:v>222</c:v>
                </c:pt>
                <c:pt idx="114">
                  <c:v>175</c:v>
                </c:pt>
                <c:pt idx="115">
                  <c:v>181</c:v>
                </c:pt>
                <c:pt idx="116">
                  <c:v>153</c:v>
                </c:pt>
                <c:pt idx="117">
                  <c:v>175</c:v>
                </c:pt>
                <c:pt idx="118">
                  <c:v>115</c:v>
                </c:pt>
                <c:pt idx="119">
                  <c:v>131</c:v>
                </c:pt>
                <c:pt idx="120">
                  <c:v>81</c:v>
                </c:pt>
                <c:pt idx="121">
                  <c:v>61</c:v>
                </c:pt>
                <c:pt idx="122">
                  <c:v>42</c:v>
                </c:pt>
                <c:pt idx="123">
                  <c:v>33</c:v>
                </c:pt>
                <c:pt idx="124">
                  <c:v>48</c:v>
                </c:pt>
                <c:pt idx="125">
                  <c:v>79</c:v>
                </c:pt>
                <c:pt idx="126">
                  <c:v>47</c:v>
                </c:pt>
                <c:pt idx="127">
                  <c:v>38</c:v>
                </c:pt>
                <c:pt idx="128">
                  <c:v>28</c:v>
                </c:pt>
                <c:pt idx="129">
                  <c:v>12</c:v>
                </c:pt>
                <c:pt idx="130">
                  <c:v>5</c:v>
                </c:pt>
                <c:pt idx="131">
                  <c:v>21</c:v>
                </c:pt>
                <c:pt idx="132">
                  <c:v>12</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C-BC70-4542-B852-4250CDB6F448}"/>
            </c:ext>
          </c:extLst>
        </c:ser>
        <c:ser>
          <c:idx val="61"/>
          <c:order val="61"/>
          <c:tx>
            <c:strRef>
              <c:f>'OWTP-FWPS_HODA'!$EM$3</c:f>
              <c:strCache>
                <c:ptCount val="1"/>
                <c:pt idx="0">
                  <c:v>97.2</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'OWTP-FWPS_HODA'!$EM$4:$EM$154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5</c:v>
                </c:pt>
                <c:pt idx="57">
                  <c:v>19</c:v>
                </c:pt>
                <c:pt idx="58">
                  <c:v>14</c:v>
                </c:pt>
                <c:pt idx="59">
                  <c:v>9</c:v>
                </c:pt>
                <c:pt idx="60">
                  <c:v>11</c:v>
                </c:pt>
                <c:pt idx="61">
                  <c:v>10</c:v>
                </c:pt>
                <c:pt idx="62">
                  <c:v>8</c:v>
                </c:pt>
                <c:pt idx="63">
                  <c:v>20</c:v>
                </c:pt>
                <c:pt idx="64">
                  <c:v>18</c:v>
                </c:pt>
                <c:pt idx="65">
                  <c:v>14</c:v>
                </c:pt>
                <c:pt idx="66">
                  <c:v>13</c:v>
                </c:pt>
                <c:pt idx="67">
                  <c:v>20</c:v>
                </c:pt>
                <c:pt idx="68">
                  <c:v>30</c:v>
                </c:pt>
                <c:pt idx="69">
                  <c:v>34</c:v>
                </c:pt>
                <c:pt idx="70">
                  <c:v>13</c:v>
                </c:pt>
                <c:pt idx="71">
                  <c:v>5</c:v>
                </c:pt>
                <c:pt idx="72">
                  <c:v>2</c:v>
                </c:pt>
                <c:pt idx="73">
                  <c:v>2</c:v>
                </c:pt>
                <c:pt idx="74">
                  <c:v>14</c:v>
                </c:pt>
                <c:pt idx="75">
                  <c:v>26</c:v>
                </c:pt>
                <c:pt idx="76">
                  <c:v>25</c:v>
                </c:pt>
                <c:pt idx="77">
                  <c:v>34</c:v>
                </c:pt>
                <c:pt idx="78">
                  <c:v>40</c:v>
                </c:pt>
                <c:pt idx="79">
                  <c:v>34</c:v>
                </c:pt>
                <c:pt idx="80">
                  <c:v>36</c:v>
                </c:pt>
                <c:pt idx="81">
                  <c:v>62</c:v>
                </c:pt>
                <c:pt idx="82">
                  <c:v>57</c:v>
                </c:pt>
                <c:pt idx="83">
                  <c:v>36</c:v>
                </c:pt>
                <c:pt idx="84">
                  <c:v>38</c:v>
                </c:pt>
                <c:pt idx="85">
                  <c:v>54</c:v>
                </c:pt>
                <c:pt idx="86">
                  <c:v>29</c:v>
                </c:pt>
                <c:pt idx="87">
                  <c:v>56</c:v>
                </c:pt>
                <c:pt idx="88">
                  <c:v>61</c:v>
                </c:pt>
                <c:pt idx="89">
                  <c:v>142</c:v>
                </c:pt>
                <c:pt idx="90">
                  <c:v>137</c:v>
                </c:pt>
                <c:pt idx="91">
                  <c:v>226</c:v>
                </c:pt>
                <c:pt idx="92">
                  <c:v>198</c:v>
                </c:pt>
                <c:pt idx="93">
                  <c:v>193</c:v>
                </c:pt>
                <c:pt idx="94">
                  <c:v>209</c:v>
                </c:pt>
                <c:pt idx="95">
                  <c:v>288</c:v>
                </c:pt>
                <c:pt idx="96">
                  <c:v>326</c:v>
                </c:pt>
                <c:pt idx="97">
                  <c:v>310</c:v>
                </c:pt>
                <c:pt idx="98">
                  <c:v>402</c:v>
                </c:pt>
                <c:pt idx="99">
                  <c:v>508</c:v>
                </c:pt>
                <c:pt idx="100">
                  <c:v>647</c:v>
                </c:pt>
                <c:pt idx="101">
                  <c:v>740</c:v>
                </c:pt>
                <c:pt idx="102">
                  <c:v>630</c:v>
                </c:pt>
                <c:pt idx="103">
                  <c:v>643</c:v>
                </c:pt>
                <c:pt idx="104">
                  <c:v>688</c:v>
                </c:pt>
                <c:pt idx="105">
                  <c:v>646</c:v>
                </c:pt>
                <c:pt idx="106">
                  <c:v>495</c:v>
                </c:pt>
                <c:pt idx="107">
                  <c:v>330</c:v>
                </c:pt>
                <c:pt idx="108">
                  <c:v>287</c:v>
                </c:pt>
                <c:pt idx="109">
                  <c:v>229</c:v>
                </c:pt>
                <c:pt idx="110">
                  <c:v>146</c:v>
                </c:pt>
                <c:pt idx="111">
                  <c:v>143</c:v>
                </c:pt>
                <c:pt idx="112">
                  <c:v>81</c:v>
                </c:pt>
                <c:pt idx="113">
                  <c:v>91</c:v>
                </c:pt>
                <c:pt idx="114">
                  <c:v>143</c:v>
                </c:pt>
                <c:pt idx="115">
                  <c:v>248</c:v>
                </c:pt>
                <c:pt idx="116">
                  <c:v>295</c:v>
                </c:pt>
                <c:pt idx="117">
                  <c:v>204</c:v>
                </c:pt>
                <c:pt idx="118">
                  <c:v>156</c:v>
                </c:pt>
                <c:pt idx="119">
                  <c:v>242</c:v>
                </c:pt>
                <c:pt idx="120">
                  <c:v>202</c:v>
                </c:pt>
                <c:pt idx="121">
                  <c:v>210</c:v>
                </c:pt>
                <c:pt idx="122">
                  <c:v>214</c:v>
                </c:pt>
                <c:pt idx="123">
                  <c:v>129</c:v>
                </c:pt>
                <c:pt idx="124">
                  <c:v>38</c:v>
                </c:pt>
                <c:pt idx="125">
                  <c:v>55</c:v>
                </c:pt>
                <c:pt idx="126">
                  <c:v>60</c:v>
                </c:pt>
                <c:pt idx="127">
                  <c:v>60</c:v>
                </c:pt>
                <c:pt idx="128">
                  <c:v>31</c:v>
                </c:pt>
                <c:pt idx="129">
                  <c:v>41</c:v>
                </c:pt>
                <c:pt idx="130">
                  <c:v>14</c:v>
                </c:pt>
                <c:pt idx="131">
                  <c:v>15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D-BC70-4542-B852-4250CDB6F448}"/>
            </c:ext>
          </c:extLst>
        </c:ser>
        <c:ser>
          <c:idx val="62"/>
          <c:order val="62"/>
          <c:tx>
            <c:strRef>
              <c:f>'OWTP-FWPS_HODA'!$EN$3</c:f>
              <c:strCache>
                <c:ptCount val="1"/>
                <c:pt idx="0">
                  <c:v>97.4</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'OWTP-FWPS_HODA'!$EN$4:$EN$154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4</c:v>
                </c:pt>
                <c:pt idx="57">
                  <c:v>11</c:v>
                </c:pt>
                <c:pt idx="58">
                  <c:v>3</c:v>
                </c:pt>
                <c:pt idx="59">
                  <c:v>2</c:v>
                </c:pt>
                <c:pt idx="60">
                  <c:v>0</c:v>
                </c:pt>
                <c:pt idx="61">
                  <c:v>3</c:v>
                </c:pt>
                <c:pt idx="62">
                  <c:v>2</c:v>
                </c:pt>
                <c:pt idx="63">
                  <c:v>11</c:v>
                </c:pt>
                <c:pt idx="64">
                  <c:v>13</c:v>
                </c:pt>
                <c:pt idx="65">
                  <c:v>13</c:v>
                </c:pt>
                <c:pt idx="66">
                  <c:v>11</c:v>
                </c:pt>
                <c:pt idx="67">
                  <c:v>7</c:v>
                </c:pt>
                <c:pt idx="68">
                  <c:v>7</c:v>
                </c:pt>
                <c:pt idx="69">
                  <c:v>20</c:v>
                </c:pt>
                <c:pt idx="70">
                  <c:v>13</c:v>
                </c:pt>
                <c:pt idx="71">
                  <c:v>2</c:v>
                </c:pt>
                <c:pt idx="72">
                  <c:v>1</c:v>
                </c:pt>
                <c:pt idx="73">
                  <c:v>0</c:v>
                </c:pt>
                <c:pt idx="74">
                  <c:v>1</c:v>
                </c:pt>
                <c:pt idx="75">
                  <c:v>16</c:v>
                </c:pt>
                <c:pt idx="76">
                  <c:v>16</c:v>
                </c:pt>
                <c:pt idx="77">
                  <c:v>10</c:v>
                </c:pt>
                <c:pt idx="78">
                  <c:v>6</c:v>
                </c:pt>
                <c:pt idx="79">
                  <c:v>14</c:v>
                </c:pt>
                <c:pt idx="80">
                  <c:v>37</c:v>
                </c:pt>
                <c:pt idx="81">
                  <c:v>49</c:v>
                </c:pt>
                <c:pt idx="82">
                  <c:v>88</c:v>
                </c:pt>
                <c:pt idx="83">
                  <c:v>99</c:v>
                </c:pt>
                <c:pt idx="84">
                  <c:v>67</c:v>
                </c:pt>
                <c:pt idx="85">
                  <c:v>60</c:v>
                </c:pt>
                <c:pt idx="86">
                  <c:v>106</c:v>
                </c:pt>
                <c:pt idx="87">
                  <c:v>142</c:v>
                </c:pt>
                <c:pt idx="88">
                  <c:v>143</c:v>
                </c:pt>
                <c:pt idx="89">
                  <c:v>170</c:v>
                </c:pt>
                <c:pt idx="90">
                  <c:v>155</c:v>
                </c:pt>
                <c:pt idx="91">
                  <c:v>139</c:v>
                </c:pt>
                <c:pt idx="92">
                  <c:v>204</c:v>
                </c:pt>
                <c:pt idx="93">
                  <c:v>184</c:v>
                </c:pt>
                <c:pt idx="94">
                  <c:v>228</c:v>
                </c:pt>
                <c:pt idx="95">
                  <c:v>304</c:v>
                </c:pt>
                <c:pt idx="96">
                  <c:v>355</c:v>
                </c:pt>
                <c:pt idx="97">
                  <c:v>309</c:v>
                </c:pt>
                <c:pt idx="98">
                  <c:v>421</c:v>
                </c:pt>
                <c:pt idx="99">
                  <c:v>515</c:v>
                </c:pt>
                <c:pt idx="100">
                  <c:v>486</c:v>
                </c:pt>
                <c:pt idx="101">
                  <c:v>736</c:v>
                </c:pt>
                <c:pt idx="102">
                  <c:v>777</c:v>
                </c:pt>
                <c:pt idx="103">
                  <c:v>644</c:v>
                </c:pt>
                <c:pt idx="104">
                  <c:v>569</c:v>
                </c:pt>
                <c:pt idx="105">
                  <c:v>572</c:v>
                </c:pt>
                <c:pt idx="106">
                  <c:v>576</c:v>
                </c:pt>
                <c:pt idx="107">
                  <c:v>497</c:v>
                </c:pt>
                <c:pt idx="108">
                  <c:v>458</c:v>
                </c:pt>
                <c:pt idx="109">
                  <c:v>304</c:v>
                </c:pt>
                <c:pt idx="110">
                  <c:v>222</c:v>
                </c:pt>
                <c:pt idx="111">
                  <c:v>218</c:v>
                </c:pt>
                <c:pt idx="112">
                  <c:v>174</c:v>
                </c:pt>
                <c:pt idx="113">
                  <c:v>157</c:v>
                </c:pt>
                <c:pt idx="114">
                  <c:v>263</c:v>
                </c:pt>
                <c:pt idx="115">
                  <c:v>384</c:v>
                </c:pt>
                <c:pt idx="116">
                  <c:v>302</c:v>
                </c:pt>
                <c:pt idx="117">
                  <c:v>201</c:v>
                </c:pt>
                <c:pt idx="118">
                  <c:v>252</c:v>
                </c:pt>
                <c:pt idx="119">
                  <c:v>277</c:v>
                </c:pt>
                <c:pt idx="120">
                  <c:v>357</c:v>
                </c:pt>
                <c:pt idx="121">
                  <c:v>262</c:v>
                </c:pt>
                <c:pt idx="122">
                  <c:v>189</c:v>
                </c:pt>
                <c:pt idx="123">
                  <c:v>108</c:v>
                </c:pt>
                <c:pt idx="124">
                  <c:v>62</c:v>
                </c:pt>
                <c:pt idx="125">
                  <c:v>41</c:v>
                </c:pt>
                <c:pt idx="126">
                  <c:v>35</c:v>
                </c:pt>
                <c:pt idx="127">
                  <c:v>31</c:v>
                </c:pt>
                <c:pt idx="128">
                  <c:v>71</c:v>
                </c:pt>
                <c:pt idx="129">
                  <c:v>77</c:v>
                </c:pt>
                <c:pt idx="130">
                  <c:v>43</c:v>
                </c:pt>
                <c:pt idx="131">
                  <c:v>2</c:v>
                </c:pt>
                <c:pt idx="132">
                  <c:v>1</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E-BC70-4542-B852-4250CDB6F448}"/>
            </c:ext>
          </c:extLst>
        </c:ser>
        <c:ser>
          <c:idx val="63"/>
          <c:order val="63"/>
          <c:tx>
            <c:strRef>
              <c:f>'OWTP-FWPS_HODA'!$EO$3</c:f>
              <c:strCache>
                <c:ptCount val="1"/>
                <c:pt idx="0">
                  <c:v>97.6</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'OWTP-FWPS_HODA'!$EO$4:$EO$154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1</c:v>
                </c:pt>
                <c:pt idx="58">
                  <c:v>2</c:v>
                </c:pt>
                <c:pt idx="59">
                  <c:v>1</c:v>
                </c:pt>
                <c:pt idx="60">
                  <c:v>7</c:v>
                </c:pt>
                <c:pt idx="61">
                  <c:v>19</c:v>
                </c:pt>
                <c:pt idx="62">
                  <c:v>12</c:v>
                </c:pt>
                <c:pt idx="63">
                  <c:v>13</c:v>
                </c:pt>
                <c:pt idx="64">
                  <c:v>7</c:v>
                </c:pt>
                <c:pt idx="65">
                  <c:v>9</c:v>
                </c:pt>
                <c:pt idx="66">
                  <c:v>10</c:v>
                </c:pt>
                <c:pt idx="67">
                  <c:v>10</c:v>
                </c:pt>
                <c:pt idx="68">
                  <c:v>2</c:v>
                </c:pt>
                <c:pt idx="69">
                  <c:v>2</c:v>
                </c:pt>
                <c:pt idx="70">
                  <c:v>1</c:v>
                </c:pt>
                <c:pt idx="71">
                  <c:v>2</c:v>
                </c:pt>
                <c:pt idx="72">
                  <c:v>3</c:v>
                </c:pt>
                <c:pt idx="73">
                  <c:v>4</c:v>
                </c:pt>
                <c:pt idx="74">
                  <c:v>7</c:v>
                </c:pt>
                <c:pt idx="75">
                  <c:v>3</c:v>
                </c:pt>
                <c:pt idx="76">
                  <c:v>10</c:v>
                </c:pt>
                <c:pt idx="77">
                  <c:v>31</c:v>
                </c:pt>
                <c:pt idx="78">
                  <c:v>57</c:v>
                </c:pt>
                <c:pt idx="79">
                  <c:v>46</c:v>
                </c:pt>
                <c:pt idx="80">
                  <c:v>38</c:v>
                </c:pt>
                <c:pt idx="81">
                  <c:v>24</c:v>
                </c:pt>
                <c:pt idx="82">
                  <c:v>33</c:v>
                </c:pt>
                <c:pt idx="83">
                  <c:v>38</c:v>
                </c:pt>
                <c:pt idx="84">
                  <c:v>62</c:v>
                </c:pt>
                <c:pt idx="85">
                  <c:v>69</c:v>
                </c:pt>
                <c:pt idx="86">
                  <c:v>62</c:v>
                </c:pt>
                <c:pt idx="87">
                  <c:v>74</c:v>
                </c:pt>
                <c:pt idx="88">
                  <c:v>103</c:v>
                </c:pt>
                <c:pt idx="89">
                  <c:v>126</c:v>
                </c:pt>
                <c:pt idx="90">
                  <c:v>92</c:v>
                </c:pt>
                <c:pt idx="91">
                  <c:v>111</c:v>
                </c:pt>
                <c:pt idx="92">
                  <c:v>167</c:v>
                </c:pt>
                <c:pt idx="93">
                  <c:v>153</c:v>
                </c:pt>
                <c:pt idx="94">
                  <c:v>208</c:v>
                </c:pt>
                <c:pt idx="95">
                  <c:v>225</c:v>
                </c:pt>
                <c:pt idx="96">
                  <c:v>220</c:v>
                </c:pt>
                <c:pt idx="97">
                  <c:v>222</c:v>
                </c:pt>
                <c:pt idx="98">
                  <c:v>313</c:v>
                </c:pt>
                <c:pt idx="99">
                  <c:v>486</c:v>
                </c:pt>
                <c:pt idx="100">
                  <c:v>442</c:v>
                </c:pt>
                <c:pt idx="101">
                  <c:v>549</c:v>
                </c:pt>
                <c:pt idx="102">
                  <c:v>671</c:v>
                </c:pt>
                <c:pt idx="103">
                  <c:v>679</c:v>
                </c:pt>
                <c:pt idx="104">
                  <c:v>537</c:v>
                </c:pt>
                <c:pt idx="105">
                  <c:v>645</c:v>
                </c:pt>
                <c:pt idx="106">
                  <c:v>584</c:v>
                </c:pt>
                <c:pt idx="107">
                  <c:v>499</c:v>
                </c:pt>
                <c:pt idx="108">
                  <c:v>406</c:v>
                </c:pt>
                <c:pt idx="109">
                  <c:v>356</c:v>
                </c:pt>
                <c:pt idx="110">
                  <c:v>268</c:v>
                </c:pt>
                <c:pt idx="111">
                  <c:v>227</c:v>
                </c:pt>
                <c:pt idx="112">
                  <c:v>161</c:v>
                </c:pt>
                <c:pt idx="113">
                  <c:v>169</c:v>
                </c:pt>
                <c:pt idx="114">
                  <c:v>194</c:v>
                </c:pt>
                <c:pt idx="115">
                  <c:v>283</c:v>
                </c:pt>
                <c:pt idx="116">
                  <c:v>279</c:v>
                </c:pt>
                <c:pt idx="117">
                  <c:v>177</c:v>
                </c:pt>
                <c:pt idx="118">
                  <c:v>150</c:v>
                </c:pt>
                <c:pt idx="119">
                  <c:v>156</c:v>
                </c:pt>
                <c:pt idx="120">
                  <c:v>63</c:v>
                </c:pt>
                <c:pt idx="121">
                  <c:v>99</c:v>
                </c:pt>
                <c:pt idx="122">
                  <c:v>144</c:v>
                </c:pt>
                <c:pt idx="123">
                  <c:v>154</c:v>
                </c:pt>
                <c:pt idx="124">
                  <c:v>96</c:v>
                </c:pt>
                <c:pt idx="125">
                  <c:v>59</c:v>
                </c:pt>
                <c:pt idx="126">
                  <c:v>49</c:v>
                </c:pt>
                <c:pt idx="127">
                  <c:v>40</c:v>
                </c:pt>
                <c:pt idx="128">
                  <c:v>45</c:v>
                </c:pt>
                <c:pt idx="129">
                  <c:v>6</c:v>
                </c:pt>
                <c:pt idx="130">
                  <c:v>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F-BC70-4542-B852-4250CDB6F448}"/>
            </c:ext>
          </c:extLst>
        </c:ser>
        <c:ser>
          <c:idx val="64"/>
          <c:order val="64"/>
          <c:tx>
            <c:strRef>
              <c:f>'OWTP-FWPS_HODA'!$EP$3</c:f>
              <c:strCache>
                <c:ptCount val="1"/>
                <c:pt idx="0">
                  <c:v>97.8</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'OWTP-FWPS_HODA'!$EP$4:$EP$154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c:v>
                </c:pt>
                <c:pt idx="58">
                  <c:v>0</c:v>
                </c:pt>
                <c:pt idx="59">
                  <c:v>1</c:v>
                </c:pt>
                <c:pt idx="60">
                  <c:v>9</c:v>
                </c:pt>
                <c:pt idx="61">
                  <c:v>20</c:v>
                </c:pt>
                <c:pt idx="62">
                  <c:v>21</c:v>
                </c:pt>
                <c:pt idx="63">
                  <c:v>20</c:v>
                </c:pt>
                <c:pt idx="64">
                  <c:v>19</c:v>
                </c:pt>
                <c:pt idx="65">
                  <c:v>22</c:v>
                </c:pt>
                <c:pt idx="66">
                  <c:v>27</c:v>
                </c:pt>
                <c:pt idx="67">
                  <c:v>16</c:v>
                </c:pt>
                <c:pt idx="68">
                  <c:v>12</c:v>
                </c:pt>
                <c:pt idx="69">
                  <c:v>3</c:v>
                </c:pt>
                <c:pt idx="70">
                  <c:v>3</c:v>
                </c:pt>
                <c:pt idx="71">
                  <c:v>3</c:v>
                </c:pt>
                <c:pt idx="72">
                  <c:v>0</c:v>
                </c:pt>
                <c:pt idx="73">
                  <c:v>0</c:v>
                </c:pt>
                <c:pt idx="74">
                  <c:v>0</c:v>
                </c:pt>
                <c:pt idx="75">
                  <c:v>5</c:v>
                </c:pt>
                <c:pt idx="76">
                  <c:v>0</c:v>
                </c:pt>
                <c:pt idx="77">
                  <c:v>4</c:v>
                </c:pt>
                <c:pt idx="78">
                  <c:v>8</c:v>
                </c:pt>
                <c:pt idx="79">
                  <c:v>7</c:v>
                </c:pt>
                <c:pt idx="80">
                  <c:v>3</c:v>
                </c:pt>
                <c:pt idx="81">
                  <c:v>2</c:v>
                </c:pt>
                <c:pt idx="82">
                  <c:v>3</c:v>
                </c:pt>
                <c:pt idx="83">
                  <c:v>13</c:v>
                </c:pt>
                <c:pt idx="84">
                  <c:v>39</c:v>
                </c:pt>
                <c:pt idx="85">
                  <c:v>19</c:v>
                </c:pt>
                <c:pt idx="86">
                  <c:v>11</c:v>
                </c:pt>
                <c:pt idx="87">
                  <c:v>14</c:v>
                </c:pt>
                <c:pt idx="88">
                  <c:v>24</c:v>
                </c:pt>
                <c:pt idx="89">
                  <c:v>33</c:v>
                </c:pt>
                <c:pt idx="90">
                  <c:v>69</c:v>
                </c:pt>
                <c:pt idx="91">
                  <c:v>57</c:v>
                </c:pt>
                <c:pt idx="92">
                  <c:v>94</c:v>
                </c:pt>
                <c:pt idx="93">
                  <c:v>77</c:v>
                </c:pt>
                <c:pt idx="94">
                  <c:v>132</c:v>
                </c:pt>
                <c:pt idx="95">
                  <c:v>145</c:v>
                </c:pt>
                <c:pt idx="96">
                  <c:v>237</c:v>
                </c:pt>
                <c:pt idx="97">
                  <c:v>296</c:v>
                </c:pt>
                <c:pt idx="98">
                  <c:v>343</c:v>
                </c:pt>
                <c:pt idx="99">
                  <c:v>379</c:v>
                </c:pt>
                <c:pt idx="100">
                  <c:v>386</c:v>
                </c:pt>
                <c:pt idx="101">
                  <c:v>560</c:v>
                </c:pt>
                <c:pt idx="102">
                  <c:v>634</c:v>
                </c:pt>
                <c:pt idx="103">
                  <c:v>563</c:v>
                </c:pt>
                <c:pt idx="104">
                  <c:v>499</c:v>
                </c:pt>
                <c:pt idx="105">
                  <c:v>580</c:v>
                </c:pt>
                <c:pt idx="106">
                  <c:v>456</c:v>
                </c:pt>
                <c:pt idx="107">
                  <c:v>482</c:v>
                </c:pt>
                <c:pt idx="108">
                  <c:v>430</c:v>
                </c:pt>
                <c:pt idx="109">
                  <c:v>267</c:v>
                </c:pt>
                <c:pt idx="110">
                  <c:v>194</c:v>
                </c:pt>
                <c:pt idx="111">
                  <c:v>129</c:v>
                </c:pt>
                <c:pt idx="112">
                  <c:v>138</c:v>
                </c:pt>
                <c:pt idx="113">
                  <c:v>129</c:v>
                </c:pt>
                <c:pt idx="114">
                  <c:v>214</c:v>
                </c:pt>
                <c:pt idx="115">
                  <c:v>246</c:v>
                </c:pt>
                <c:pt idx="116">
                  <c:v>218</c:v>
                </c:pt>
                <c:pt idx="117">
                  <c:v>145</c:v>
                </c:pt>
                <c:pt idx="118">
                  <c:v>107</c:v>
                </c:pt>
                <c:pt idx="119">
                  <c:v>175</c:v>
                </c:pt>
                <c:pt idx="120">
                  <c:v>160</c:v>
                </c:pt>
                <c:pt idx="121">
                  <c:v>64</c:v>
                </c:pt>
                <c:pt idx="122">
                  <c:v>57</c:v>
                </c:pt>
                <c:pt idx="123">
                  <c:v>38</c:v>
                </c:pt>
                <c:pt idx="124">
                  <c:v>48</c:v>
                </c:pt>
                <c:pt idx="125">
                  <c:v>57</c:v>
                </c:pt>
                <c:pt idx="126">
                  <c:v>30</c:v>
                </c:pt>
                <c:pt idx="127">
                  <c:v>15</c:v>
                </c:pt>
                <c:pt idx="128">
                  <c:v>16</c:v>
                </c:pt>
                <c:pt idx="129">
                  <c:v>56</c:v>
                </c:pt>
                <c:pt idx="130">
                  <c:v>56</c:v>
                </c:pt>
                <c:pt idx="131">
                  <c:v>4</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0-BC70-4542-B852-4250CDB6F448}"/>
            </c:ext>
          </c:extLst>
        </c:ser>
        <c:ser>
          <c:idx val="65"/>
          <c:order val="65"/>
          <c:tx>
            <c:strRef>
              <c:f>'OWTP-FWPS_HODA'!$EQ$3</c:f>
              <c:strCache>
                <c:ptCount val="1"/>
                <c:pt idx="0">
                  <c:v>98</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'OWTP-FWPS_HODA'!$EQ$4:$EQ$154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8</c:v>
                </c:pt>
                <c:pt idx="62">
                  <c:v>1</c:v>
                </c:pt>
                <c:pt idx="63">
                  <c:v>1</c:v>
                </c:pt>
                <c:pt idx="64">
                  <c:v>1</c:v>
                </c:pt>
                <c:pt idx="65">
                  <c:v>46</c:v>
                </c:pt>
                <c:pt idx="66">
                  <c:v>82</c:v>
                </c:pt>
                <c:pt idx="67">
                  <c:v>10</c:v>
                </c:pt>
                <c:pt idx="68">
                  <c:v>2</c:v>
                </c:pt>
                <c:pt idx="69">
                  <c:v>4</c:v>
                </c:pt>
                <c:pt idx="70">
                  <c:v>2</c:v>
                </c:pt>
                <c:pt idx="71">
                  <c:v>1</c:v>
                </c:pt>
                <c:pt idx="72">
                  <c:v>0</c:v>
                </c:pt>
                <c:pt idx="73">
                  <c:v>0</c:v>
                </c:pt>
                <c:pt idx="74">
                  <c:v>1</c:v>
                </c:pt>
                <c:pt idx="75">
                  <c:v>0</c:v>
                </c:pt>
                <c:pt idx="76">
                  <c:v>0</c:v>
                </c:pt>
                <c:pt idx="77">
                  <c:v>0</c:v>
                </c:pt>
                <c:pt idx="78">
                  <c:v>0</c:v>
                </c:pt>
                <c:pt idx="79">
                  <c:v>0</c:v>
                </c:pt>
                <c:pt idx="80">
                  <c:v>1</c:v>
                </c:pt>
                <c:pt idx="81">
                  <c:v>0</c:v>
                </c:pt>
                <c:pt idx="82">
                  <c:v>0</c:v>
                </c:pt>
                <c:pt idx="83">
                  <c:v>3</c:v>
                </c:pt>
                <c:pt idx="84">
                  <c:v>15</c:v>
                </c:pt>
                <c:pt idx="85">
                  <c:v>20</c:v>
                </c:pt>
                <c:pt idx="86">
                  <c:v>7</c:v>
                </c:pt>
                <c:pt idx="87">
                  <c:v>12</c:v>
                </c:pt>
                <c:pt idx="88">
                  <c:v>33</c:v>
                </c:pt>
                <c:pt idx="89">
                  <c:v>38</c:v>
                </c:pt>
                <c:pt idx="90">
                  <c:v>55</c:v>
                </c:pt>
                <c:pt idx="91">
                  <c:v>35</c:v>
                </c:pt>
                <c:pt idx="92">
                  <c:v>32</c:v>
                </c:pt>
                <c:pt idx="93">
                  <c:v>41</c:v>
                </c:pt>
                <c:pt idx="94">
                  <c:v>60</c:v>
                </c:pt>
                <c:pt idx="95">
                  <c:v>145</c:v>
                </c:pt>
                <c:pt idx="96">
                  <c:v>263</c:v>
                </c:pt>
                <c:pt idx="97">
                  <c:v>266</c:v>
                </c:pt>
                <c:pt idx="98">
                  <c:v>295</c:v>
                </c:pt>
                <c:pt idx="99">
                  <c:v>269</c:v>
                </c:pt>
                <c:pt idx="100">
                  <c:v>253</c:v>
                </c:pt>
                <c:pt idx="101">
                  <c:v>365</c:v>
                </c:pt>
                <c:pt idx="102">
                  <c:v>616</c:v>
                </c:pt>
                <c:pt idx="103">
                  <c:v>542</c:v>
                </c:pt>
                <c:pt idx="104">
                  <c:v>396</c:v>
                </c:pt>
                <c:pt idx="105">
                  <c:v>376</c:v>
                </c:pt>
                <c:pt idx="106">
                  <c:v>315</c:v>
                </c:pt>
                <c:pt idx="107">
                  <c:v>328</c:v>
                </c:pt>
                <c:pt idx="108">
                  <c:v>316</c:v>
                </c:pt>
                <c:pt idx="109">
                  <c:v>311</c:v>
                </c:pt>
                <c:pt idx="110">
                  <c:v>257</c:v>
                </c:pt>
                <c:pt idx="111">
                  <c:v>146</c:v>
                </c:pt>
                <c:pt idx="112">
                  <c:v>122</c:v>
                </c:pt>
                <c:pt idx="113">
                  <c:v>190</c:v>
                </c:pt>
                <c:pt idx="114">
                  <c:v>131</c:v>
                </c:pt>
                <c:pt idx="115">
                  <c:v>134</c:v>
                </c:pt>
                <c:pt idx="116">
                  <c:v>180</c:v>
                </c:pt>
                <c:pt idx="117">
                  <c:v>127</c:v>
                </c:pt>
                <c:pt idx="118">
                  <c:v>105</c:v>
                </c:pt>
                <c:pt idx="119">
                  <c:v>141</c:v>
                </c:pt>
                <c:pt idx="120">
                  <c:v>226</c:v>
                </c:pt>
                <c:pt idx="121">
                  <c:v>158</c:v>
                </c:pt>
                <c:pt idx="122">
                  <c:v>168</c:v>
                </c:pt>
                <c:pt idx="123">
                  <c:v>65</c:v>
                </c:pt>
                <c:pt idx="124">
                  <c:v>58</c:v>
                </c:pt>
                <c:pt idx="125">
                  <c:v>38</c:v>
                </c:pt>
                <c:pt idx="126">
                  <c:v>32</c:v>
                </c:pt>
                <c:pt idx="127">
                  <c:v>7</c:v>
                </c:pt>
                <c:pt idx="128">
                  <c:v>6</c:v>
                </c:pt>
                <c:pt idx="129">
                  <c:v>13</c:v>
                </c:pt>
                <c:pt idx="130">
                  <c:v>23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1-BC70-4542-B852-4250CDB6F448}"/>
            </c:ext>
          </c:extLst>
        </c:ser>
        <c:ser>
          <c:idx val="66"/>
          <c:order val="66"/>
          <c:tx>
            <c:strRef>
              <c:f>'OWTP-FWPS_HODA'!$ER$3</c:f>
              <c:strCache>
                <c:ptCount val="1"/>
                <c:pt idx="0">
                  <c:v>98.2</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'OWTP-FWPS_HODA'!$ER$4:$ER$154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2</c:v>
                </c:pt>
                <c:pt idx="62">
                  <c:v>32</c:v>
                </c:pt>
                <c:pt idx="63">
                  <c:v>19</c:v>
                </c:pt>
                <c:pt idx="64">
                  <c:v>14</c:v>
                </c:pt>
                <c:pt idx="65">
                  <c:v>12</c:v>
                </c:pt>
                <c:pt idx="66">
                  <c:v>28</c:v>
                </c:pt>
                <c:pt idx="67">
                  <c:v>15</c:v>
                </c:pt>
                <c:pt idx="68">
                  <c:v>10</c:v>
                </c:pt>
                <c:pt idx="69">
                  <c:v>9</c:v>
                </c:pt>
                <c:pt idx="70">
                  <c:v>3</c:v>
                </c:pt>
                <c:pt idx="71">
                  <c:v>6</c:v>
                </c:pt>
                <c:pt idx="72">
                  <c:v>3</c:v>
                </c:pt>
                <c:pt idx="73">
                  <c:v>1</c:v>
                </c:pt>
                <c:pt idx="74">
                  <c:v>3</c:v>
                </c:pt>
                <c:pt idx="75">
                  <c:v>3</c:v>
                </c:pt>
                <c:pt idx="76">
                  <c:v>1</c:v>
                </c:pt>
                <c:pt idx="77">
                  <c:v>0</c:v>
                </c:pt>
                <c:pt idx="78">
                  <c:v>2</c:v>
                </c:pt>
                <c:pt idx="79">
                  <c:v>1</c:v>
                </c:pt>
                <c:pt idx="80">
                  <c:v>2</c:v>
                </c:pt>
                <c:pt idx="81">
                  <c:v>0</c:v>
                </c:pt>
                <c:pt idx="82">
                  <c:v>2</c:v>
                </c:pt>
                <c:pt idx="83">
                  <c:v>7</c:v>
                </c:pt>
                <c:pt idx="84">
                  <c:v>7</c:v>
                </c:pt>
                <c:pt idx="85">
                  <c:v>15</c:v>
                </c:pt>
                <c:pt idx="86">
                  <c:v>19</c:v>
                </c:pt>
                <c:pt idx="87">
                  <c:v>30</c:v>
                </c:pt>
                <c:pt idx="88">
                  <c:v>33</c:v>
                </c:pt>
                <c:pt idx="89">
                  <c:v>40</c:v>
                </c:pt>
                <c:pt idx="90">
                  <c:v>50</c:v>
                </c:pt>
                <c:pt idx="91">
                  <c:v>23</c:v>
                </c:pt>
                <c:pt idx="92">
                  <c:v>28</c:v>
                </c:pt>
                <c:pt idx="93">
                  <c:v>30</c:v>
                </c:pt>
                <c:pt idx="94">
                  <c:v>27</c:v>
                </c:pt>
                <c:pt idx="95">
                  <c:v>41</c:v>
                </c:pt>
                <c:pt idx="96">
                  <c:v>91</c:v>
                </c:pt>
                <c:pt idx="97">
                  <c:v>193</c:v>
                </c:pt>
                <c:pt idx="98">
                  <c:v>191</c:v>
                </c:pt>
                <c:pt idx="99">
                  <c:v>196</c:v>
                </c:pt>
                <c:pt idx="100">
                  <c:v>237</c:v>
                </c:pt>
                <c:pt idx="101">
                  <c:v>261</c:v>
                </c:pt>
                <c:pt idx="102">
                  <c:v>299</c:v>
                </c:pt>
                <c:pt idx="103">
                  <c:v>280</c:v>
                </c:pt>
                <c:pt idx="104">
                  <c:v>283</c:v>
                </c:pt>
                <c:pt idx="105">
                  <c:v>264</c:v>
                </c:pt>
                <c:pt idx="106">
                  <c:v>268</c:v>
                </c:pt>
                <c:pt idx="107">
                  <c:v>352</c:v>
                </c:pt>
                <c:pt idx="108">
                  <c:v>376</c:v>
                </c:pt>
                <c:pt idx="109">
                  <c:v>252</c:v>
                </c:pt>
                <c:pt idx="110">
                  <c:v>195</c:v>
                </c:pt>
                <c:pt idx="111">
                  <c:v>128</c:v>
                </c:pt>
                <c:pt idx="112">
                  <c:v>139</c:v>
                </c:pt>
                <c:pt idx="113">
                  <c:v>142</c:v>
                </c:pt>
                <c:pt idx="114">
                  <c:v>131</c:v>
                </c:pt>
                <c:pt idx="115">
                  <c:v>165</c:v>
                </c:pt>
                <c:pt idx="116">
                  <c:v>186</c:v>
                </c:pt>
                <c:pt idx="117">
                  <c:v>118</c:v>
                </c:pt>
                <c:pt idx="118">
                  <c:v>72</c:v>
                </c:pt>
                <c:pt idx="119">
                  <c:v>141</c:v>
                </c:pt>
                <c:pt idx="120">
                  <c:v>119</c:v>
                </c:pt>
                <c:pt idx="121">
                  <c:v>120</c:v>
                </c:pt>
                <c:pt idx="122">
                  <c:v>100</c:v>
                </c:pt>
                <c:pt idx="123">
                  <c:v>58</c:v>
                </c:pt>
                <c:pt idx="124">
                  <c:v>16</c:v>
                </c:pt>
                <c:pt idx="125">
                  <c:v>5</c:v>
                </c:pt>
                <c:pt idx="126">
                  <c:v>21</c:v>
                </c:pt>
                <c:pt idx="127">
                  <c:v>25</c:v>
                </c:pt>
                <c:pt idx="128">
                  <c:v>15</c:v>
                </c:pt>
                <c:pt idx="129">
                  <c:v>17</c:v>
                </c:pt>
                <c:pt idx="130">
                  <c:v>12</c:v>
                </c:pt>
                <c:pt idx="131">
                  <c:v>2</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2-BC70-4542-B852-4250CDB6F448}"/>
            </c:ext>
          </c:extLst>
        </c:ser>
        <c:ser>
          <c:idx val="67"/>
          <c:order val="67"/>
          <c:tx>
            <c:strRef>
              <c:f>'OWTP-FWPS_HODA'!$ES$3</c:f>
              <c:strCache>
                <c:ptCount val="1"/>
                <c:pt idx="0">
                  <c:v>98.4</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'OWTP-FWPS_HODA'!$ES$4:$ES$154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10</c:v>
                </c:pt>
                <c:pt idx="62">
                  <c:v>15</c:v>
                </c:pt>
                <c:pt idx="63">
                  <c:v>7</c:v>
                </c:pt>
                <c:pt idx="64">
                  <c:v>3</c:v>
                </c:pt>
                <c:pt idx="65">
                  <c:v>37</c:v>
                </c:pt>
                <c:pt idx="66">
                  <c:v>55</c:v>
                </c:pt>
                <c:pt idx="67">
                  <c:v>23</c:v>
                </c:pt>
                <c:pt idx="68">
                  <c:v>9</c:v>
                </c:pt>
                <c:pt idx="69">
                  <c:v>8</c:v>
                </c:pt>
                <c:pt idx="70">
                  <c:v>3</c:v>
                </c:pt>
                <c:pt idx="71">
                  <c:v>1</c:v>
                </c:pt>
                <c:pt idx="72">
                  <c:v>2</c:v>
                </c:pt>
                <c:pt idx="73">
                  <c:v>0</c:v>
                </c:pt>
                <c:pt idx="74">
                  <c:v>2</c:v>
                </c:pt>
                <c:pt idx="75">
                  <c:v>0</c:v>
                </c:pt>
                <c:pt idx="76">
                  <c:v>0</c:v>
                </c:pt>
                <c:pt idx="77">
                  <c:v>0</c:v>
                </c:pt>
                <c:pt idx="78">
                  <c:v>0</c:v>
                </c:pt>
                <c:pt idx="79">
                  <c:v>0</c:v>
                </c:pt>
                <c:pt idx="80">
                  <c:v>0</c:v>
                </c:pt>
                <c:pt idx="81">
                  <c:v>0</c:v>
                </c:pt>
                <c:pt idx="82">
                  <c:v>0</c:v>
                </c:pt>
                <c:pt idx="83">
                  <c:v>0</c:v>
                </c:pt>
                <c:pt idx="84">
                  <c:v>1</c:v>
                </c:pt>
                <c:pt idx="85">
                  <c:v>4</c:v>
                </c:pt>
                <c:pt idx="86">
                  <c:v>9</c:v>
                </c:pt>
                <c:pt idx="87">
                  <c:v>24</c:v>
                </c:pt>
                <c:pt idx="88">
                  <c:v>28</c:v>
                </c:pt>
                <c:pt idx="89">
                  <c:v>27</c:v>
                </c:pt>
                <c:pt idx="90">
                  <c:v>12</c:v>
                </c:pt>
                <c:pt idx="91">
                  <c:v>24</c:v>
                </c:pt>
                <c:pt idx="92">
                  <c:v>25</c:v>
                </c:pt>
                <c:pt idx="93">
                  <c:v>31</c:v>
                </c:pt>
                <c:pt idx="94">
                  <c:v>37</c:v>
                </c:pt>
                <c:pt idx="95">
                  <c:v>37</c:v>
                </c:pt>
                <c:pt idx="96">
                  <c:v>61</c:v>
                </c:pt>
                <c:pt idx="97">
                  <c:v>89</c:v>
                </c:pt>
                <c:pt idx="98">
                  <c:v>126</c:v>
                </c:pt>
                <c:pt idx="99">
                  <c:v>117</c:v>
                </c:pt>
                <c:pt idx="100">
                  <c:v>115</c:v>
                </c:pt>
                <c:pt idx="101">
                  <c:v>203</c:v>
                </c:pt>
                <c:pt idx="102">
                  <c:v>218</c:v>
                </c:pt>
                <c:pt idx="103">
                  <c:v>227</c:v>
                </c:pt>
                <c:pt idx="104">
                  <c:v>247</c:v>
                </c:pt>
                <c:pt idx="105">
                  <c:v>178</c:v>
                </c:pt>
                <c:pt idx="106">
                  <c:v>99</c:v>
                </c:pt>
                <c:pt idx="107">
                  <c:v>157</c:v>
                </c:pt>
                <c:pt idx="108">
                  <c:v>249</c:v>
                </c:pt>
                <c:pt idx="109">
                  <c:v>124</c:v>
                </c:pt>
                <c:pt idx="110">
                  <c:v>119</c:v>
                </c:pt>
                <c:pt idx="111">
                  <c:v>80</c:v>
                </c:pt>
                <c:pt idx="112">
                  <c:v>83</c:v>
                </c:pt>
                <c:pt idx="113">
                  <c:v>58</c:v>
                </c:pt>
                <c:pt idx="114">
                  <c:v>42</c:v>
                </c:pt>
                <c:pt idx="115">
                  <c:v>87</c:v>
                </c:pt>
                <c:pt idx="116">
                  <c:v>76</c:v>
                </c:pt>
                <c:pt idx="117">
                  <c:v>91</c:v>
                </c:pt>
                <c:pt idx="118">
                  <c:v>62</c:v>
                </c:pt>
                <c:pt idx="119">
                  <c:v>139</c:v>
                </c:pt>
                <c:pt idx="120">
                  <c:v>128</c:v>
                </c:pt>
                <c:pt idx="121">
                  <c:v>101</c:v>
                </c:pt>
                <c:pt idx="122">
                  <c:v>80</c:v>
                </c:pt>
                <c:pt idx="123">
                  <c:v>22</c:v>
                </c:pt>
                <c:pt idx="124">
                  <c:v>26</c:v>
                </c:pt>
                <c:pt idx="125">
                  <c:v>17</c:v>
                </c:pt>
                <c:pt idx="126">
                  <c:v>7</c:v>
                </c:pt>
                <c:pt idx="127">
                  <c:v>10</c:v>
                </c:pt>
                <c:pt idx="128">
                  <c:v>5</c:v>
                </c:pt>
                <c:pt idx="129">
                  <c:v>25</c:v>
                </c:pt>
                <c:pt idx="130">
                  <c:v>15</c:v>
                </c:pt>
                <c:pt idx="131">
                  <c:v>1</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3-BC70-4542-B852-4250CDB6F448}"/>
            </c:ext>
          </c:extLst>
        </c:ser>
        <c:ser>
          <c:idx val="68"/>
          <c:order val="68"/>
          <c:tx>
            <c:strRef>
              <c:f>'OWTP-FWPS_HODA'!$ET$3</c:f>
              <c:strCache>
                <c:ptCount val="1"/>
                <c:pt idx="0">
                  <c:v>98.6</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'OWTP-FWPS_HODA'!$ET$4:$ET$154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0</c:v>
                </c:pt>
                <c:pt idx="58">
                  <c:v>0</c:v>
                </c:pt>
                <c:pt idx="59">
                  <c:v>0</c:v>
                </c:pt>
                <c:pt idx="60">
                  <c:v>0</c:v>
                </c:pt>
                <c:pt idx="61">
                  <c:v>12</c:v>
                </c:pt>
                <c:pt idx="62">
                  <c:v>3</c:v>
                </c:pt>
                <c:pt idx="63">
                  <c:v>1</c:v>
                </c:pt>
                <c:pt idx="64">
                  <c:v>0</c:v>
                </c:pt>
                <c:pt idx="65">
                  <c:v>14</c:v>
                </c:pt>
                <c:pt idx="66">
                  <c:v>24</c:v>
                </c:pt>
                <c:pt idx="67">
                  <c:v>26</c:v>
                </c:pt>
                <c:pt idx="68">
                  <c:v>15</c:v>
                </c:pt>
                <c:pt idx="69">
                  <c:v>8</c:v>
                </c:pt>
                <c:pt idx="70">
                  <c:v>4</c:v>
                </c:pt>
                <c:pt idx="71">
                  <c:v>1</c:v>
                </c:pt>
                <c:pt idx="72">
                  <c:v>1</c:v>
                </c:pt>
                <c:pt idx="73">
                  <c:v>1</c:v>
                </c:pt>
                <c:pt idx="74">
                  <c:v>0</c:v>
                </c:pt>
                <c:pt idx="75">
                  <c:v>0</c:v>
                </c:pt>
                <c:pt idx="76">
                  <c:v>0</c:v>
                </c:pt>
                <c:pt idx="77">
                  <c:v>0</c:v>
                </c:pt>
                <c:pt idx="78">
                  <c:v>1</c:v>
                </c:pt>
                <c:pt idx="79">
                  <c:v>3</c:v>
                </c:pt>
                <c:pt idx="80">
                  <c:v>4</c:v>
                </c:pt>
                <c:pt idx="81">
                  <c:v>27</c:v>
                </c:pt>
                <c:pt idx="82">
                  <c:v>17</c:v>
                </c:pt>
                <c:pt idx="83">
                  <c:v>4</c:v>
                </c:pt>
                <c:pt idx="84">
                  <c:v>4</c:v>
                </c:pt>
                <c:pt idx="85">
                  <c:v>11</c:v>
                </c:pt>
                <c:pt idx="86">
                  <c:v>11</c:v>
                </c:pt>
                <c:pt idx="87">
                  <c:v>2</c:v>
                </c:pt>
                <c:pt idx="88">
                  <c:v>7</c:v>
                </c:pt>
                <c:pt idx="89">
                  <c:v>17</c:v>
                </c:pt>
                <c:pt idx="90">
                  <c:v>29</c:v>
                </c:pt>
                <c:pt idx="91">
                  <c:v>5</c:v>
                </c:pt>
                <c:pt idx="92">
                  <c:v>4</c:v>
                </c:pt>
                <c:pt idx="93">
                  <c:v>3</c:v>
                </c:pt>
                <c:pt idx="94">
                  <c:v>20</c:v>
                </c:pt>
                <c:pt idx="95">
                  <c:v>31</c:v>
                </c:pt>
                <c:pt idx="96">
                  <c:v>39</c:v>
                </c:pt>
                <c:pt idx="97">
                  <c:v>47</c:v>
                </c:pt>
                <c:pt idx="98">
                  <c:v>60</c:v>
                </c:pt>
                <c:pt idx="99">
                  <c:v>115</c:v>
                </c:pt>
                <c:pt idx="100">
                  <c:v>113</c:v>
                </c:pt>
                <c:pt idx="101">
                  <c:v>138</c:v>
                </c:pt>
                <c:pt idx="102">
                  <c:v>184</c:v>
                </c:pt>
                <c:pt idx="103">
                  <c:v>122</c:v>
                </c:pt>
                <c:pt idx="104">
                  <c:v>147</c:v>
                </c:pt>
                <c:pt idx="105">
                  <c:v>101</c:v>
                </c:pt>
                <c:pt idx="106">
                  <c:v>95</c:v>
                </c:pt>
                <c:pt idx="107">
                  <c:v>66</c:v>
                </c:pt>
                <c:pt idx="108">
                  <c:v>60</c:v>
                </c:pt>
                <c:pt idx="109">
                  <c:v>82</c:v>
                </c:pt>
                <c:pt idx="110">
                  <c:v>105</c:v>
                </c:pt>
                <c:pt idx="111">
                  <c:v>72</c:v>
                </c:pt>
                <c:pt idx="112">
                  <c:v>35</c:v>
                </c:pt>
                <c:pt idx="113">
                  <c:v>49</c:v>
                </c:pt>
                <c:pt idx="114">
                  <c:v>104</c:v>
                </c:pt>
                <c:pt idx="115">
                  <c:v>113</c:v>
                </c:pt>
                <c:pt idx="116">
                  <c:v>100</c:v>
                </c:pt>
                <c:pt idx="117">
                  <c:v>55</c:v>
                </c:pt>
                <c:pt idx="118">
                  <c:v>62</c:v>
                </c:pt>
                <c:pt idx="119">
                  <c:v>49</c:v>
                </c:pt>
                <c:pt idx="120">
                  <c:v>96</c:v>
                </c:pt>
                <c:pt idx="121">
                  <c:v>161</c:v>
                </c:pt>
                <c:pt idx="122">
                  <c:v>76</c:v>
                </c:pt>
                <c:pt idx="123">
                  <c:v>61</c:v>
                </c:pt>
                <c:pt idx="124">
                  <c:v>62</c:v>
                </c:pt>
                <c:pt idx="125">
                  <c:v>60</c:v>
                </c:pt>
                <c:pt idx="126">
                  <c:v>36</c:v>
                </c:pt>
                <c:pt idx="127">
                  <c:v>69</c:v>
                </c:pt>
                <c:pt idx="128">
                  <c:v>23</c:v>
                </c:pt>
                <c:pt idx="129">
                  <c:v>7</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4-BC70-4542-B852-4250CDB6F448}"/>
            </c:ext>
          </c:extLst>
        </c:ser>
        <c:ser>
          <c:idx val="69"/>
          <c:order val="69"/>
          <c:tx>
            <c:strRef>
              <c:f>'OWTP-FWPS_HODA'!$EU$3</c:f>
              <c:strCache>
                <c:ptCount val="1"/>
                <c:pt idx="0">
                  <c:v>98.8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'OWTP-FWPS_HODA'!$EU$4:$EU$154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c:v>
                </c:pt>
                <c:pt idx="62">
                  <c:v>11</c:v>
                </c:pt>
                <c:pt idx="63">
                  <c:v>7</c:v>
                </c:pt>
                <c:pt idx="64">
                  <c:v>2</c:v>
                </c:pt>
                <c:pt idx="65">
                  <c:v>2</c:v>
                </c:pt>
                <c:pt idx="66">
                  <c:v>6</c:v>
                </c:pt>
                <c:pt idx="67">
                  <c:v>5</c:v>
                </c:pt>
                <c:pt idx="68">
                  <c:v>0</c:v>
                </c:pt>
                <c:pt idx="69">
                  <c:v>3</c:v>
                </c:pt>
                <c:pt idx="70">
                  <c:v>2</c:v>
                </c:pt>
                <c:pt idx="71">
                  <c:v>2</c:v>
                </c:pt>
                <c:pt idx="72">
                  <c:v>0</c:v>
                </c:pt>
                <c:pt idx="73">
                  <c:v>12</c:v>
                </c:pt>
                <c:pt idx="74">
                  <c:v>11</c:v>
                </c:pt>
                <c:pt idx="75">
                  <c:v>5</c:v>
                </c:pt>
                <c:pt idx="76">
                  <c:v>6</c:v>
                </c:pt>
                <c:pt idx="77">
                  <c:v>6</c:v>
                </c:pt>
                <c:pt idx="78">
                  <c:v>1</c:v>
                </c:pt>
                <c:pt idx="79">
                  <c:v>0</c:v>
                </c:pt>
                <c:pt idx="80">
                  <c:v>0</c:v>
                </c:pt>
                <c:pt idx="81">
                  <c:v>0</c:v>
                </c:pt>
                <c:pt idx="82">
                  <c:v>4</c:v>
                </c:pt>
                <c:pt idx="83">
                  <c:v>5</c:v>
                </c:pt>
                <c:pt idx="84">
                  <c:v>5</c:v>
                </c:pt>
                <c:pt idx="85">
                  <c:v>1</c:v>
                </c:pt>
                <c:pt idx="86">
                  <c:v>0</c:v>
                </c:pt>
                <c:pt idx="87">
                  <c:v>3</c:v>
                </c:pt>
                <c:pt idx="88">
                  <c:v>1</c:v>
                </c:pt>
                <c:pt idx="89">
                  <c:v>6</c:v>
                </c:pt>
                <c:pt idx="90">
                  <c:v>13</c:v>
                </c:pt>
                <c:pt idx="91">
                  <c:v>9</c:v>
                </c:pt>
                <c:pt idx="92">
                  <c:v>3</c:v>
                </c:pt>
                <c:pt idx="93">
                  <c:v>4</c:v>
                </c:pt>
                <c:pt idx="94">
                  <c:v>10</c:v>
                </c:pt>
                <c:pt idx="95">
                  <c:v>16</c:v>
                </c:pt>
                <c:pt idx="96">
                  <c:v>28</c:v>
                </c:pt>
                <c:pt idx="97">
                  <c:v>84</c:v>
                </c:pt>
                <c:pt idx="98">
                  <c:v>75</c:v>
                </c:pt>
                <c:pt idx="99">
                  <c:v>77</c:v>
                </c:pt>
                <c:pt idx="100">
                  <c:v>65</c:v>
                </c:pt>
                <c:pt idx="101">
                  <c:v>78</c:v>
                </c:pt>
                <c:pt idx="102">
                  <c:v>77</c:v>
                </c:pt>
                <c:pt idx="103">
                  <c:v>66</c:v>
                </c:pt>
                <c:pt idx="104">
                  <c:v>88</c:v>
                </c:pt>
                <c:pt idx="105">
                  <c:v>88</c:v>
                </c:pt>
                <c:pt idx="106">
                  <c:v>29</c:v>
                </c:pt>
                <c:pt idx="107">
                  <c:v>35</c:v>
                </c:pt>
                <c:pt idx="108">
                  <c:v>25</c:v>
                </c:pt>
                <c:pt idx="109">
                  <c:v>38</c:v>
                </c:pt>
                <c:pt idx="110">
                  <c:v>27</c:v>
                </c:pt>
                <c:pt idx="111">
                  <c:v>34</c:v>
                </c:pt>
                <c:pt idx="112">
                  <c:v>42</c:v>
                </c:pt>
                <c:pt idx="113">
                  <c:v>51</c:v>
                </c:pt>
                <c:pt idx="114">
                  <c:v>29</c:v>
                </c:pt>
                <c:pt idx="115">
                  <c:v>69</c:v>
                </c:pt>
                <c:pt idx="116">
                  <c:v>135</c:v>
                </c:pt>
                <c:pt idx="117">
                  <c:v>106</c:v>
                </c:pt>
                <c:pt idx="118">
                  <c:v>56</c:v>
                </c:pt>
                <c:pt idx="119">
                  <c:v>53</c:v>
                </c:pt>
                <c:pt idx="120">
                  <c:v>113</c:v>
                </c:pt>
                <c:pt idx="121">
                  <c:v>253</c:v>
                </c:pt>
                <c:pt idx="122">
                  <c:v>142</c:v>
                </c:pt>
                <c:pt idx="123">
                  <c:v>48</c:v>
                </c:pt>
                <c:pt idx="124">
                  <c:v>18</c:v>
                </c:pt>
                <c:pt idx="125">
                  <c:v>35</c:v>
                </c:pt>
                <c:pt idx="126">
                  <c:v>84</c:v>
                </c:pt>
                <c:pt idx="127">
                  <c:v>56</c:v>
                </c:pt>
                <c:pt idx="128">
                  <c:v>18</c:v>
                </c:pt>
                <c:pt idx="129">
                  <c:v>40</c:v>
                </c:pt>
                <c:pt idx="130">
                  <c:v>2</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5-BC70-4542-B852-4250CDB6F448}"/>
            </c:ext>
          </c:extLst>
        </c:ser>
        <c:ser>
          <c:idx val="70"/>
          <c:order val="70"/>
          <c:tx>
            <c:strRef>
              <c:f>'OWTP-FWPS_HODA'!$EV$3</c:f>
              <c:strCache>
                <c:ptCount val="1"/>
                <c:pt idx="0">
                  <c:v>99</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'OWTP-FWPS_HODA'!$EV$4:$EV$154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6</c:v>
                </c:pt>
                <c:pt idx="50">
                  <c:v>4</c:v>
                </c:pt>
                <c:pt idx="51">
                  <c:v>15</c:v>
                </c:pt>
                <c:pt idx="52">
                  <c:v>7</c:v>
                </c:pt>
                <c:pt idx="53">
                  <c:v>1</c:v>
                </c:pt>
                <c:pt idx="54">
                  <c:v>1</c:v>
                </c:pt>
                <c:pt idx="55">
                  <c:v>1</c:v>
                </c:pt>
                <c:pt idx="56">
                  <c:v>1</c:v>
                </c:pt>
                <c:pt idx="57">
                  <c:v>1</c:v>
                </c:pt>
                <c:pt idx="58">
                  <c:v>2</c:v>
                </c:pt>
                <c:pt idx="59">
                  <c:v>2</c:v>
                </c:pt>
                <c:pt idx="60">
                  <c:v>12</c:v>
                </c:pt>
                <c:pt idx="61">
                  <c:v>5</c:v>
                </c:pt>
                <c:pt idx="62">
                  <c:v>5</c:v>
                </c:pt>
                <c:pt idx="63">
                  <c:v>13</c:v>
                </c:pt>
                <c:pt idx="64">
                  <c:v>1</c:v>
                </c:pt>
                <c:pt idx="65">
                  <c:v>0</c:v>
                </c:pt>
                <c:pt idx="66">
                  <c:v>2</c:v>
                </c:pt>
                <c:pt idx="67">
                  <c:v>4</c:v>
                </c:pt>
                <c:pt idx="68">
                  <c:v>3</c:v>
                </c:pt>
                <c:pt idx="69">
                  <c:v>1</c:v>
                </c:pt>
                <c:pt idx="70">
                  <c:v>0</c:v>
                </c:pt>
                <c:pt idx="71">
                  <c:v>0</c:v>
                </c:pt>
                <c:pt idx="72">
                  <c:v>0</c:v>
                </c:pt>
                <c:pt idx="73">
                  <c:v>0</c:v>
                </c:pt>
                <c:pt idx="74">
                  <c:v>0</c:v>
                </c:pt>
                <c:pt idx="75">
                  <c:v>0</c:v>
                </c:pt>
                <c:pt idx="76">
                  <c:v>1</c:v>
                </c:pt>
                <c:pt idx="77">
                  <c:v>0</c:v>
                </c:pt>
                <c:pt idx="78">
                  <c:v>0</c:v>
                </c:pt>
                <c:pt idx="79">
                  <c:v>0</c:v>
                </c:pt>
                <c:pt idx="80">
                  <c:v>1</c:v>
                </c:pt>
                <c:pt idx="81">
                  <c:v>10</c:v>
                </c:pt>
                <c:pt idx="82">
                  <c:v>14</c:v>
                </c:pt>
                <c:pt idx="83">
                  <c:v>2</c:v>
                </c:pt>
                <c:pt idx="84">
                  <c:v>1</c:v>
                </c:pt>
                <c:pt idx="85">
                  <c:v>0</c:v>
                </c:pt>
                <c:pt idx="86">
                  <c:v>0</c:v>
                </c:pt>
                <c:pt idx="87">
                  <c:v>1</c:v>
                </c:pt>
                <c:pt idx="88">
                  <c:v>3</c:v>
                </c:pt>
                <c:pt idx="89">
                  <c:v>0</c:v>
                </c:pt>
                <c:pt idx="90">
                  <c:v>1</c:v>
                </c:pt>
                <c:pt idx="91">
                  <c:v>0</c:v>
                </c:pt>
                <c:pt idx="92">
                  <c:v>2</c:v>
                </c:pt>
                <c:pt idx="93">
                  <c:v>2</c:v>
                </c:pt>
                <c:pt idx="94">
                  <c:v>16</c:v>
                </c:pt>
                <c:pt idx="95">
                  <c:v>9</c:v>
                </c:pt>
                <c:pt idx="96">
                  <c:v>18</c:v>
                </c:pt>
                <c:pt idx="97">
                  <c:v>14</c:v>
                </c:pt>
                <c:pt idx="98">
                  <c:v>25</c:v>
                </c:pt>
                <c:pt idx="99">
                  <c:v>56</c:v>
                </c:pt>
                <c:pt idx="100">
                  <c:v>42</c:v>
                </c:pt>
                <c:pt idx="101">
                  <c:v>63</c:v>
                </c:pt>
                <c:pt idx="102">
                  <c:v>64</c:v>
                </c:pt>
                <c:pt idx="103">
                  <c:v>53</c:v>
                </c:pt>
                <c:pt idx="104">
                  <c:v>54</c:v>
                </c:pt>
                <c:pt idx="105">
                  <c:v>34</c:v>
                </c:pt>
                <c:pt idx="106">
                  <c:v>16</c:v>
                </c:pt>
                <c:pt idx="107">
                  <c:v>14</c:v>
                </c:pt>
                <c:pt idx="108">
                  <c:v>17</c:v>
                </c:pt>
                <c:pt idx="109">
                  <c:v>1</c:v>
                </c:pt>
                <c:pt idx="110">
                  <c:v>7</c:v>
                </c:pt>
                <c:pt idx="111">
                  <c:v>5</c:v>
                </c:pt>
                <c:pt idx="112">
                  <c:v>35</c:v>
                </c:pt>
                <c:pt idx="113">
                  <c:v>62</c:v>
                </c:pt>
                <c:pt idx="114">
                  <c:v>46</c:v>
                </c:pt>
                <c:pt idx="115">
                  <c:v>40</c:v>
                </c:pt>
                <c:pt idx="116">
                  <c:v>95</c:v>
                </c:pt>
                <c:pt idx="117">
                  <c:v>120</c:v>
                </c:pt>
                <c:pt idx="118">
                  <c:v>89</c:v>
                </c:pt>
                <c:pt idx="119">
                  <c:v>81</c:v>
                </c:pt>
                <c:pt idx="120">
                  <c:v>91</c:v>
                </c:pt>
                <c:pt idx="121">
                  <c:v>109</c:v>
                </c:pt>
                <c:pt idx="122">
                  <c:v>123</c:v>
                </c:pt>
                <c:pt idx="123">
                  <c:v>92</c:v>
                </c:pt>
                <c:pt idx="124">
                  <c:v>64</c:v>
                </c:pt>
                <c:pt idx="125">
                  <c:v>36</c:v>
                </c:pt>
                <c:pt idx="126">
                  <c:v>6</c:v>
                </c:pt>
                <c:pt idx="127">
                  <c:v>6</c:v>
                </c:pt>
                <c:pt idx="128">
                  <c:v>7</c:v>
                </c:pt>
                <c:pt idx="129">
                  <c:v>15</c:v>
                </c:pt>
                <c:pt idx="130">
                  <c:v>11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6-BC70-4542-B852-4250CDB6F448}"/>
            </c:ext>
          </c:extLst>
        </c:ser>
        <c:ser>
          <c:idx val="71"/>
          <c:order val="71"/>
          <c:tx>
            <c:strRef>
              <c:f>'OWTP-FWPS_HODA'!$EW$3</c:f>
              <c:strCache>
                <c:ptCount val="1"/>
                <c:pt idx="0">
                  <c:v>99.2</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'OWTP-FWPS_HODA'!$EW$4:$EW$154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6</c:v>
                </c:pt>
                <c:pt idx="44">
                  <c:v>14</c:v>
                </c:pt>
                <c:pt idx="45">
                  <c:v>15</c:v>
                </c:pt>
                <c:pt idx="46">
                  <c:v>10</c:v>
                </c:pt>
                <c:pt idx="47">
                  <c:v>12</c:v>
                </c:pt>
                <c:pt idx="48">
                  <c:v>10</c:v>
                </c:pt>
                <c:pt idx="49">
                  <c:v>2</c:v>
                </c:pt>
                <c:pt idx="50">
                  <c:v>1</c:v>
                </c:pt>
                <c:pt idx="51">
                  <c:v>0</c:v>
                </c:pt>
                <c:pt idx="52">
                  <c:v>0</c:v>
                </c:pt>
                <c:pt idx="53">
                  <c:v>0</c:v>
                </c:pt>
                <c:pt idx="54">
                  <c:v>0</c:v>
                </c:pt>
                <c:pt idx="55">
                  <c:v>0</c:v>
                </c:pt>
                <c:pt idx="56">
                  <c:v>1</c:v>
                </c:pt>
                <c:pt idx="57">
                  <c:v>0</c:v>
                </c:pt>
                <c:pt idx="58">
                  <c:v>0</c:v>
                </c:pt>
                <c:pt idx="59">
                  <c:v>0</c:v>
                </c:pt>
                <c:pt idx="60">
                  <c:v>0</c:v>
                </c:pt>
                <c:pt idx="61">
                  <c:v>0</c:v>
                </c:pt>
                <c:pt idx="62">
                  <c:v>0</c:v>
                </c:pt>
                <c:pt idx="63">
                  <c:v>0</c:v>
                </c:pt>
                <c:pt idx="64">
                  <c:v>3</c:v>
                </c:pt>
                <c:pt idx="65">
                  <c:v>8</c:v>
                </c:pt>
                <c:pt idx="66">
                  <c:v>10</c:v>
                </c:pt>
                <c:pt idx="67">
                  <c:v>4</c:v>
                </c:pt>
                <c:pt idx="68">
                  <c:v>0</c:v>
                </c:pt>
                <c:pt idx="69">
                  <c:v>0</c:v>
                </c:pt>
                <c:pt idx="70">
                  <c:v>0</c:v>
                </c:pt>
                <c:pt idx="71">
                  <c:v>0</c:v>
                </c:pt>
                <c:pt idx="72">
                  <c:v>0</c:v>
                </c:pt>
                <c:pt idx="73">
                  <c:v>0</c:v>
                </c:pt>
                <c:pt idx="74">
                  <c:v>0</c:v>
                </c:pt>
                <c:pt idx="75">
                  <c:v>0</c:v>
                </c:pt>
                <c:pt idx="76">
                  <c:v>1</c:v>
                </c:pt>
                <c:pt idx="77">
                  <c:v>0</c:v>
                </c:pt>
                <c:pt idx="78">
                  <c:v>1</c:v>
                </c:pt>
                <c:pt idx="79">
                  <c:v>0</c:v>
                </c:pt>
                <c:pt idx="80">
                  <c:v>2</c:v>
                </c:pt>
                <c:pt idx="81">
                  <c:v>6</c:v>
                </c:pt>
                <c:pt idx="82">
                  <c:v>13</c:v>
                </c:pt>
                <c:pt idx="83">
                  <c:v>4</c:v>
                </c:pt>
                <c:pt idx="84">
                  <c:v>1</c:v>
                </c:pt>
                <c:pt idx="85">
                  <c:v>2</c:v>
                </c:pt>
                <c:pt idx="86">
                  <c:v>0</c:v>
                </c:pt>
                <c:pt idx="87">
                  <c:v>1</c:v>
                </c:pt>
                <c:pt idx="88">
                  <c:v>5</c:v>
                </c:pt>
                <c:pt idx="89">
                  <c:v>1</c:v>
                </c:pt>
                <c:pt idx="90">
                  <c:v>0</c:v>
                </c:pt>
                <c:pt idx="91">
                  <c:v>1</c:v>
                </c:pt>
                <c:pt idx="92">
                  <c:v>0</c:v>
                </c:pt>
                <c:pt idx="93">
                  <c:v>1</c:v>
                </c:pt>
                <c:pt idx="94">
                  <c:v>17</c:v>
                </c:pt>
                <c:pt idx="95">
                  <c:v>18</c:v>
                </c:pt>
                <c:pt idx="96">
                  <c:v>15</c:v>
                </c:pt>
                <c:pt idx="97">
                  <c:v>3</c:v>
                </c:pt>
                <c:pt idx="98">
                  <c:v>16</c:v>
                </c:pt>
                <c:pt idx="99">
                  <c:v>34</c:v>
                </c:pt>
                <c:pt idx="100">
                  <c:v>17</c:v>
                </c:pt>
                <c:pt idx="101">
                  <c:v>15</c:v>
                </c:pt>
                <c:pt idx="102">
                  <c:v>27</c:v>
                </c:pt>
                <c:pt idx="103">
                  <c:v>49</c:v>
                </c:pt>
                <c:pt idx="104">
                  <c:v>45</c:v>
                </c:pt>
                <c:pt idx="105">
                  <c:v>14</c:v>
                </c:pt>
                <c:pt idx="106">
                  <c:v>7</c:v>
                </c:pt>
                <c:pt idx="107">
                  <c:v>4</c:v>
                </c:pt>
                <c:pt idx="108">
                  <c:v>14</c:v>
                </c:pt>
                <c:pt idx="109">
                  <c:v>4</c:v>
                </c:pt>
                <c:pt idx="110">
                  <c:v>5</c:v>
                </c:pt>
                <c:pt idx="111">
                  <c:v>5</c:v>
                </c:pt>
                <c:pt idx="112">
                  <c:v>1</c:v>
                </c:pt>
                <c:pt idx="113">
                  <c:v>4</c:v>
                </c:pt>
                <c:pt idx="114">
                  <c:v>3</c:v>
                </c:pt>
                <c:pt idx="115">
                  <c:v>13</c:v>
                </c:pt>
                <c:pt idx="116">
                  <c:v>37</c:v>
                </c:pt>
                <c:pt idx="117">
                  <c:v>33</c:v>
                </c:pt>
                <c:pt idx="118">
                  <c:v>24</c:v>
                </c:pt>
                <c:pt idx="119">
                  <c:v>11</c:v>
                </c:pt>
                <c:pt idx="120">
                  <c:v>45</c:v>
                </c:pt>
                <c:pt idx="121">
                  <c:v>73</c:v>
                </c:pt>
                <c:pt idx="122">
                  <c:v>102</c:v>
                </c:pt>
                <c:pt idx="123">
                  <c:v>96</c:v>
                </c:pt>
                <c:pt idx="124">
                  <c:v>86</c:v>
                </c:pt>
                <c:pt idx="125">
                  <c:v>75</c:v>
                </c:pt>
                <c:pt idx="126">
                  <c:v>35</c:v>
                </c:pt>
                <c:pt idx="127">
                  <c:v>19</c:v>
                </c:pt>
                <c:pt idx="128">
                  <c:v>36</c:v>
                </c:pt>
                <c:pt idx="129">
                  <c:v>15</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7-BC70-4542-B852-4250CDB6F448}"/>
            </c:ext>
          </c:extLst>
        </c:ser>
        <c:ser>
          <c:idx val="72"/>
          <c:order val="72"/>
          <c:tx>
            <c:strRef>
              <c:f>'OWTP-FWPS_HODA'!$EX$3</c:f>
              <c:strCache>
                <c:ptCount val="1"/>
                <c:pt idx="0">
                  <c:v>99.4</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'OWTP-FWPS_HODA'!$EX$4:$EX$154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16</c:v>
                </c:pt>
                <c:pt idx="66">
                  <c:v>15</c:v>
                </c:pt>
                <c:pt idx="67">
                  <c:v>1</c:v>
                </c:pt>
                <c:pt idx="68">
                  <c:v>0</c:v>
                </c:pt>
                <c:pt idx="69">
                  <c:v>0</c:v>
                </c:pt>
                <c:pt idx="70">
                  <c:v>0</c:v>
                </c:pt>
                <c:pt idx="71">
                  <c:v>1</c:v>
                </c:pt>
                <c:pt idx="72">
                  <c:v>0</c:v>
                </c:pt>
                <c:pt idx="73">
                  <c:v>1</c:v>
                </c:pt>
                <c:pt idx="74">
                  <c:v>1</c:v>
                </c:pt>
                <c:pt idx="75">
                  <c:v>0</c:v>
                </c:pt>
                <c:pt idx="76">
                  <c:v>0</c:v>
                </c:pt>
                <c:pt idx="77">
                  <c:v>0</c:v>
                </c:pt>
                <c:pt idx="78">
                  <c:v>0</c:v>
                </c:pt>
                <c:pt idx="79">
                  <c:v>1</c:v>
                </c:pt>
                <c:pt idx="80">
                  <c:v>0</c:v>
                </c:pt>
                <c:pt idx="81">
                  <c:v>0</c:v>
                </c:pt>
                <c:pt idx="82">
                  <c:v>0</c:v>
                </c:pt>
                <c:pt idx="83">
                  <c:v>0</c:v>
                </c:pt>
                <c:pt idx="84">
                  <c:v>1</c:v>
                </c:pt>
                <c:pt idx="85">
                  <c:v>0</c:v>
                </c:pt>
                <c:pt idx="86">
                  <c:v>3</c:v>
                </c:pt>
                <c:pt idx="87">
                  <c:v>4</c:v>
                </c:pt>
                <c:pt idx="88">
                  <c:v>12</c:v>
                </c:pt>
                <c:pt idx="89">
                  <c:v>4</c:v>
                </c:pt>
                <c:pt idx="90">
                  <c:v>5</c:v>
                </c:pt>
                <c:pt idx="91">
                  <c:v>0</c:v>
                </c:pt>
                <c:pt idx="92">
                  <c:v>0</c:v>
                </c:pt>
                <c:pt idx="93">
                  <c:v>0</c:v>
                </c:pt>
                <c:pt idx="94">
                  <c:v>6</c:v>
                </c:pt>
                <c:pt idx="95">
                  <c:v>12</c:v>
                </c:pt>
                <c:pt idx="96">
                  <c:v>17</c:v>
                </c:pt>
                <c:pt idx="97">
                  <c:v>14</c:v>
                </c:pt>
                <c:pt idx="98">
                  <c:v>19</c:v>
                </c:pt>
                <c:pt idx="99">
                  <c:v>13</c:v>
                </c:pt>
                <c:pt idx="100">
                  <c:v>17</c:v>
                </c:pt>
                <c:pt idx="101">
                  <c:v>38</c:v>
                </c:pt>
                <c:pt idx="102">
                  <c:v>37</c:v>
                </c:pt>
                <c:pt idx="103">
                  <c:v>32</c:v>
                </c:pt>
                <c:pt idx="104">
                  <c:v>22</c:v>
                </c:pt>
                <c:pt idx="105">
                  <c:v>8</c:v>
                </c:pt>
                <c:pt idx="106">
                  <c:v>3</c:v>
                </c:pt>
                <c:pt idx="107">
                  <c:v>1</c:v>
                </c:pt>
                <c:pt idx="108">
                  <c:v>1</c:v>
                </c:pt>
                <c:pt idx="109">
                  <c:v>1</c:v>
                </c:pt>
                <c:pt idx="110">
                  <c:v>2</c:v>
                </c:pt>
                <c:pt idx="111">
                  <c:v>10</c:v>
                </c:pt>
                <c:pt idx="112">
                  <c:v>8</c:v>
                </c:pt>
                <c:pt idx="113">
                  <c:v>13</c:v>
                </c:pt>
                <c:pt idx="114">
                  <c:v>16</c:v>
                </c:pt>
                <c:pt idx="115">
                  <c:v>14</c:v>
                </c:pt>
                <c:pt idx="116">
                  <c:v>11</c:v>
                </c:pt>
                <c:pt idx="117">
                  <c:v>14</c:v>
                </c:pt>
                <c:pt idx="118">
                  <c:v>32</c:v>
                </c:pt>
                <c:pt idx="119">
                  <c:v>32</c:v>
                </c:pt>
                <c:pt idx="120">
                  <c:v>29</c:v>
                </c:pt>
                <c:pt idx="121">
                  <c:v>19</c:v>
                </c:pt>
                <c:pt idx="122">
                  <c:v>75</c:v>
                </c:pt>
                <c:pt idx="123">
                  <c:v>106</c:v>
                </c:pt>
                <c:pt idx="124">
                  <c:v>37</c:v>
                </c:pt>
                <c:pt idx="125">
                  <c:v>20</c:v>
                </c:pt>
                <c:pt idx="126">
                  <c:v>24</c:v>
                </c:pt>
                <c:pt idx="127">
                  <c:v>41</c:v>
                </c:pt>
                <c:pt idx="128">
                  <c:v>52</c:v>
                </c:pt>
                <c:pt idx="129">
                  <c:v>4</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8-BC70-4542-B852-4250CDB6F448}"/>
            </c:ext>
          </c:extLst>
        </c:ser>
        <c:ser>
          <c:idx val="73"/>
          <c:order val="73"/>
          <c:tx>
            <c:strRef>
              <c:f>'OWTP-FWPS_HODA'!$EY$3</c:f>
              <c:strCache>
                <c:ptCount val="1"/>
                <c:pt idx="0">
                  <c:v>99.6</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'OWTP-FWPS_HODA'!$EY$4:$EY$154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0</c:v>
                </c:pt>
                <c:pt idx="62">
                  <c:v>0</c:v>
                </c:pt>
                <c:pt idx="63">
                  <c:v>0</c:v>
                </c:pt>
                <c:pt idx="64">
                  <c:v>16</c:v>
                </c:pt>
                <c:pt idx="65">
                  <c:v>8</c:v>
                </c:pt>
                <c:pt idx="66">
                  <c:v>15</c:v>
                </c:pt>
                <c:pt idx="67">
                  <c:v>3</c:v>
                </c:pt>
                <c:pt idx="68">
                  <c:v>0</c:v>
                </c:pt>
                <c:pt idx="69">
                  <c:v>0</c:v>
                </c:pt>
                <c:pt idx="70">
                  <c:v>1</c:v>
                </c:pt>
                <c:pt idx="71">
                  <c:v>1</c:v>
                </c:pt>
                <c:pt idx="72">
                  <c:v>0</c:v>
                </c:pt>
                <c:pt idx="73">
                  <c:v>0</c:v>
                </c:pt>
                <c:pt idx="74">
                  <c:v>0</c:v>
                </c:pt>
                <c:pt idx="75">
                  <c:v>1</c:v>
                </c:pt>
                <c:pt idx="76">
                  <c:v>2</c:v>
                </c:pt>
                <c:pt idx="77">
                  <c:v>2</c:v>
                </c:pt>
                <c:pt idx="78">
                  <c:v>0</c:v>
                </c:pt>
                <c:pt idx="79">
                  <c:v>1</c:v>
                </c:pt>
                <c:pt idx="80">
                  <c:v>1</c:v>
                </c:pt>
                <c:pt idx="81">
                  <c:v>0</c:v>
                </c:pt>
                <c:pt idx="82">
                  <c:v>1</c:v>
                </c:pt>
                <c:pt idx="83">
                  <c:v>1</c:v>
                </c:pt>
                <c:pt idx="84">
                  <c:v>0</c:v>
                </c:pt>
                <c:pt idx="85">
                  <c:v>1</c:v>
                </c:pt>
                <c:pt idx="86">
                  <c:v>0</c:v>
                </c:pt>
                <c:pt idx="87">
                  <c:v>4</c:v>
                </c:pt>
                <c:pt idx="88">
                  <c:v>5</c:v>
                </c:pt>
                <c:pt idx="89">
                  <c:v>5</c:v>
                </c:pt>
                <c:pt idx="90">
                  <c:v>6</c:v>
                </c:pt>
                <c:pt idx="91">
                  <c:v>2</c:v>
                </c:pt>
                <c:pt idx="92">
                  <c:v>0</c:v>
                </c:pt>
                <c:pt idx="93">
                  <c:v>1</c:v>
                </c:pt>
                <c:pt idx="94">
                  <c:v>0</c:v>
                </c:pt>
                <c:pt idx="95">
                  <c:v>4</c:v>
                </c:pt>
                <c:pt idx="96">
                  <c:v>15</c:v>
                </c:pt>
                <c:pt idx="97">
                  <c:v>2</c:v>
                </c:pt>
                <c:pt idx="98">
                  <c:v>13</c:v>
                </c:pt>
                <c:pt idx="99">
                  <c:v>18</c:v>
                </c:pt>
                <c:pt idx="100">
                  <c:v>15</c:v>
                </c:pt>
                <c:pt idx="101">
                  <c:v>29</c:v>
                </c:pt>
                <c:pt idx="102">
                  <c:v>24</c:v>
                </c:pt>
                <c:pt idx="103">
                  <c:v>23</c:v>
                </c:pt>
                <c:pt idx="104">
                  <c:v>32</c:v>
                </c:pt>
                <c:pt idx="105">
                  <c:v>12</c:v>
                </c:pt>
                <c:pt idx="106">
                  <c:v>5</c:v>
                </c:pt>
                <c:pt idx="107">
                  <c:v>3</c:v>
                </c:pt>
                <c:pt idx="108">
                  <c:v>0</c:v>
                </c:pt>
                <c:pt idx="109">
                  <c:v>1</c:v>
                </c:pt>
                <c:pt idx="110">
                  <c:v>1</c:v>
                </c:pt>
                <c:pt idx="111">
                  <c:v>0</c:v>
                </c:pt>
                <c:pt idx="112">
                  <c:v>0</c:v>
                </c:pt>
                <c:pt idx="113">
                  <c:v>0</c:v>
                </c:pt>
                <c:pt idx="114">
                  <c:v>1</c:v>
                </c:pt>
                <c:pt idx="115">
                  <c:v>0</c:v>
                </c:pt>
                <c:pt idx="116">
                  <c:v>1</c:v>
                </c:pt>
                <c:pt idx="117">
                  <c:v>20</c:v>
                </c:pt>
                <c:pt idx="118">
                  <c:v>74</c:v>
                </c:pt>
                <c:pt idx="119">
                  <c:v>57</c:v>
                </c:pt>
                <c:pt idx="120">
                  <c:v>81</c:v>
                </c:pt>
                <c:pt idx="121">
                  <c:v>89</c:v>
                </c:pt>
                <c:pt idx="122">
                  <c:v>65</c:v>
                </c:pt>
                <c:pt idx="123">
                  <c:v>101</c:v>
                </c:pt>
                <c:pt idx="124">
                  <c:v>112</c:v>
                </c:pt>
                <c:pt idx="125">
                  <c:v>73</c:v>
                </c:pt>
                <c:pt idx="126">
                  <c:v>50</c:v>
                </c:pt>
                <c:pt idx="127">
                  <c:v>43</c:v>
                </c:pt>
                <c:pt idx="128">
                  <c:v>24</c:v>
                </c:pt>
                <c:pt idx="129">
                  <c:v>10</c:v>
                </c:pt>
                <c:pt idx="130">
                  <c:v>10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9-BC70-4542-B852-4250CDB6F448}"/>
            </c:ext>
          </c:extLst>
        </c:ser>
        <c:ser>
          <c:idx val="74"/>
          <c:order val="74"/>
          <c:tx>
            <c:strRef>
              <c:f>'OWTP-FWPS_HODA'!$EZ$3</c:f>
              <c:strCache>
                <c:ptCount val="1"/>
                <c:pt idx="0">
                  <c:v>99.8</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'OWTP-FWPS_HODA'!$EZ$4:$EZ$154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5</c:v>
                </c:pt>
                <c:pt idx="62">
                  <c:v>5</c:v>
                </c:pt>
                <c:pt idx="63">
                  <c:v>5</c:v>
                </c:pt>
                <c:pt idx="64">
                  <c:v>8</c:v>
                </c:pt>
                <c:pt idx="65">
                  <c:v>0</c:v>
                </c:pt>
                <c:pt idx="66">
                  <c:v>14</c:v>
                </c:pt>
                <c:pt idx="67">
                  <c:v>1</c:v>
                </c:pt>
                <c:pt idx="68">
                  <c:v>0</c:v>
                </c:pt>
                <c:pt idx="69">
                  <c:v>0</c:v>
                </c:pt>
                <c:pt idx="70">
                  <c:v>0</c:v>
                </c:pt>
                <c:pt idx="71">
                  <c:v>1</c:v>
                </c:pt>
                <c:pt idx="72">
                  <c:v>0</c:v>
                </c:pt>
                <c:pt idx="73">
                  <c:v>0</c:v>
                </c:pt>
                <c:pt idx="74">
                  <c:v>0</c:v>
                </c:pt>
                <c:pt idx="75">
                  <c:v>0</c:v>
                </c:pt>
                <c:pt idx="76">
                  <c:v>0</c:v>
                </c:pt>
                <c:pt idx="77">
                  <c:v>0</c:v>
                </c:pt>
                <c:pt idx="78">
                  <c:v>0</c:v>
                </c:pt>
                <c:pt idx="79">
                  <c:v>0</c:v>
                </c:pt>
                <c:pt idx="80">
                  <c:v>0</c:v>
                </c:pt>
                <c:pt idx="81">
                  <c:v>1</c:v>
                </c:pt>
                <c:pt idx="82">
                  <c:v>2</c:v>
                </c:pt>
                <c:pt idx="83">
                  <c:v>1</c:v>
                </c:pt>
                <c:pt idx="84">
                  <c:v>2</c:v>
                </c:pt>
                <c:pt idx="85">
                  <c:v>6</c:v>
                </c:pt>
                <c:pt idx="86">
                  <c:v>4</c:v>
                </c:pt>
                <c:pt idx="87">
                  <c:v>3</c:v>
                </c:pt>
                <c:pt idx="88">
                  <c:v>2</c:v>
                </c:pt>
                <c:pt idx="89">
                  <c:v>2</c:v>
                </c:pt>
                <c:pt idx="90">
                  <c:v>0</c:v>
                </c:pt>
                <c:pt idx="91">
                  <c:v>0</c:v>
                </c:pt>
                <c:pt idx="92">
                  <c:v>0</c:v>
                </c:pt>
                <c:pt idx="93">
                  <c:v>0</c:v>
                </c:pt>
                <c:pt idx="94">
                  <c:v>0</c:v>
                </c:pt>
                <c:pt idx="95">
                  <c:v>6</c:v>
                </c:pt>
                <c:pt idx="96">
                  <c:v>3</c:v>
                </c:pt>
                <c:pt idx="97">
                  <c:v>9</c:v>
                </c:pt>
                <c:pt idx="98">
                  <c:v>15</c:v>
                </c:pt>
                <c:pt idx="99">
                  <c:v>36</c:v>
                </c:pt>
                <c:pt idx="100">
                  <c:v>12</c:v>
                </c:pt>
                <c:pt idx="101">
                  <c:v>3</c:v>
                </c:pt>
                <c:pt idx="102">
                  <c:v>0</c:v>
                </c:pt>
                <c:pt idx="103">
                  <c:v>1</c:v>
                </c:pt>
                <c:pt idx="104">
                  <c:v>0</c:v>
                </c:pt>
                <c:pt idx="105">
                  <c:v>12</c:v>
                </c:pt>
                <c:pt idx="106">
                  <c:v>6</c:v>
                </c:pt>
                <c:pt idx="107">
                  <c:v>0</c:v>
                </c:pt>
                <c:pt idx="108">
                  <c:v>3</c:v>
                </c:pt>
                <c:pt idx="109">
                  <c:v>3</c:v>
                </c:pt>
                <c:pt idx="110">
                  <c:v>2</c:v>
                </c:pt>
                <c:pt idx="111">
                  <c:v>0</c:v>
                </c:pt>
                <c:pt idx="112">
                  <c:v>0</c:v>
                </c:pt>
                <c:pt idx="113">
                  <c:v>0</c:v>
                </c:pt>
                <c:pt idx="114">
                  <c:v>0</c:v>
                </c:pt>
                <c:pt idx="115">
                  <c:v>0</c:v>
                </c:pt>
                <c:pt idx="116">
                  <c:v>0</c:v>
                </c:pt>
                <c:pt idx="117">
                  <c:v>5</c:v>
                </c:pt>
                <c:pt idx="118">
                  <c:v>16</c:v>
                </c:pt>
                <c:pt idx="119">
                  <c:v>11</c:v>
                </c:pt>
                <c:pt idx="120">
                  <c:v>6</c:v>
                </c:pt>
                <c:pt idx="121">
                  <c:v>4</c:v>
                </c:pt>
                <c:pt idx="122">
                  <c:v>10</c:v>
                </c:pt>
                <c:pt idx="123">
                  <c:v>22</c:v>
                </c:pt>
                <c:pt idx="124">
                  <c:v>5</c:v>
                </c:pt>
                <c:pt idx="125">
                  <c:v>2</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A-BC70-4542-B852-4250CDB6F448}"/>
            </c:ext>
          </c:extLst>
        </c:ser>
        <c:ser>
          <c:idx val="75"/>
          <c:order val="75"/>
          <c:tx>
            <c:strRef>
              <c:f>'OWTP-FWPS_HODA'!$FA$3</c:f>
              <c:strCache>
                <c:ptCount val="1"/>
                <c:pt idx="0">
                  <c:v>100</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'OWTP-FWPS_HODA'!$FA$4:$FA$154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0</c:v>
                </c:pt>
                <c:pt idx="51">
                  <c:v>0</c:v>
                </c:pt>
                <c:pt idx="52">
                  <c:v>0</c:v>
                </c:pt>
                <c:pt idx="53">
                  <c:v>0</c:v>
                </c:pt>
                <c:pt idx="54">
                  <c:v>0</c:v>
                </c:pt>
                <c:pt idx="55">
                  <c:v>0</c:v>
                </c:pt>
                <c:pt idx="56">
                  <c:v>0</c:v>
                </c:pt>
                <c:pt idx="57">
                  <c:v>0</c:v>
                </c:pt>
                <c:pt idx="58">
                  <c:v>0</c:v>
                </c:pt>
                <c:pt idx="59">
                  <c:v>0</c:v>
                </c:pt>
                <c:pt idx="60">
                  <c:v>5</c:v>
                </c:pt>
                <c:pt idx="61">
                  <c:v>7</c:v>
                </c:pt>
                <c:pt idx="62">
                  <c:v>9</c:v>
                </c:pt>
                <c:pt idx="63">
                  <c:v>2</c:v>
                </c:pt>
                <c:pt idx="64">
                  <c:v>1</c:v>
                </c:pt>
                <c:pt idx="65">
                  <c:v>0</c:v>
                </c:pt>
                <c:pt idx="66">
                  <c:v>0</c:v>
                </c:pt>
                <c:pt idx="67">
                  <c:v>1</c:v>
                </c:pt>
                <c:pt idx="68">
                  <c:v>1</c:v>
                </c:pt>
                <c:pt idx="69">
                  <c:v>0</c:v>
                </c:pt>
                <c:pt idx="70">
                  <c:v>1</c:v>
                </c:pt>
                <c:pt idx="71">
                  <c:v>0</c:v>
                </c:pt>
                <c:pt idx="72">
                  <c:v>0</c:v>
                </c:pt>
                <c:pt idx="73">
                  <c:v>0</c:v>
                </c:pt>
                <c:pt idx="74">
                  <c:v>0</c:v>
                </c:pt>
                <c:pt idx="75">
                  <c:v>0</c:v>
                </c:pt>
                <c:pt idx="76">
                  <c:v>0</c:v>
                </c:pt>
                <c:pt idx="77">
                  <c:v>0</c:v>
                </c:pt>
                <c:pt idx="78">
                  <c:v>0</c:v>
                </c:pt>
                <c:pt idx="79">
                  <c:v>0</c:v>
                </c:pt>
                <c:pt idx="80">
                  <c:v>0</c:v>
                </c:pt>
                <c:pt idx="81">
                  <c:v>0</c:v>
                </c:pt>
                <c:pt idx="82">
                  <c:v>11</c:v>
                </c:pt>
                <c:pt idx="83">
                  <c:v>12</c:v>
                </c:pt>
                <c:pt idx="84">
                  <c:v>3</c:v>
                </c:pt>
                <c:pt idx="85">
                  <c:v>0</c:v>
                </c:pt>
                <c:pt idx="86">
                  <c:v>0</c:v>
                </c:pt>
                <c:pt idx="87">
                  <c:v>0</c:v>
                </c:pt>
                <c:pt idx="88">
                  <c:v>5</c:v>
                </c:pt>
                <c:pt idx="89">
                  <c:v>0</c:v>
                </c:pt>
                <c:pt idx="90">
                  <c:v>1</c:v>
                </c:pt>
                <c:pt idx="91">
                  <c:v>0</c:v>
                </c:pt>
                <c:pt idx="92">
                  <c:v>0</c:v>
                </c:pt>
                <c:pt idx="93">
                  <c:v>1</c:v>
                </c:pt>
                <c:pt idx="94">
                  <c:v>3</c:v>
                </c:pt>
                <c:pt idx="95">
                  <c:v>2</c:v>
                </c:pt>
                <c:pt idx="96">
                  <c:v>4</c:v>
                </c:pt>
                <c:pt idx="97">
                  <c:v>1</c:v>
                </c:pt>
                <c:pt idx="98">
                  <c:v>1</c:v>
                </c:pt>
                <c:pt idx="99">
                  <c:v>5</c:v>
                </c:pt>
                <c:pt idx="100">
                  <c:v>29</c:v>
                </c:pt>
                <c:pt idx="101">
                  <c:v>20</c:v>
                </c:pt>
                <c:pt idx="102">
                  <c:v>9</c:v>
                </c:pt>
                <c:pt idx="103">
                  <c:v>11</c:v>
                </c:pt>
                <c:pt idx="104">
                  <c:v>8</c:v>
                </c:pt>
                <c:pt idx="105">
                  <c:v>13</c:v>
                </c:pt>
                <c:pt idx="106">
                  <c:v>17</c:v>
                </c:pt>
                <c:pt idx="107">
                  <c:v>6</c:v>
                </c:pt>
                <c:pt idx="108">
                  <c:v>0</c:v>
                </c:pt>
                <c:pt idx="109">
                  <c:v>1</c:v>
                </c:pt>
                <c:pt idx="110">
                  <c:v>3</c:v>
                </c:pt>
                <c:pt idx="111">
                  <c:v>2</c:v>
                </c:pt>
                <c:pt idx="112">
                  <c:v>0</c:v>
                </c:pt>
                <c:pt idx="113">
                  <c:v>0</c:v>
                </c:pt>
                <c:pt idx="114">
                  <c:v>0</c:v>
                </c:pt>
                <c:pt idx="115">
                  <c:v>0</c:v>
                </c:pt>
                <c:pt idx="116">
                  <c:v>0</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B-BC70-4542-B852-4250CDB6F448}"/>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916980136"/>
        <c:axId val="916987352"/>
        <c:axId val="1203447560"/>
      </c:surface3DChart>
      <c:catAx>
        <c:axId val="9169801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Flow (L/s)</a:t>
                </a:r>
              </a:p>
            </c:rich>
          </c:tx>
          <c:layout>
            <c:manualLayout>
              <c:xMode val="edge"/>
              <c:yMode val="edge"/>
              <c:x val="0.31404790807669264"/>
              <c:y val="0.8637558692422289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auto val="1"/>
        <c:lblAlgn val="ctr"/>
        <c:lblOffset val="100"/>
        <c:tickLblSkip val="10"/>
        <c:tickMarkSkip val="2"/>
        <c:noMultiLvlLbl val="0"/>
      </c:catAx>
      <c:valAx>
        <c:axId val="916987352"/>
        <c:scaling>
          <c:orientation val="minMax"/>
        </c:scaling>
        <c:delete val="1"/>
        <c:axPos val="l"/>
        <c:majorGridlines>
          <c:spPr>
            <a:ln w="6350" cap="flat" cmpd="sng" algn="ctr">
              <a:noFill/>
              <a:round/>
            </a:ln>
            <a:effectLst/>
          </c:spPr>
        </c:majorGridlines>
        <c:numFmt formatCode="General" sourceLinked="1"/>
        <c:majorTickMark val="none"/>
        <c:minorTickMark val="none"/>
        <c:tickLblPos val="nextTo"/>
        <c:crossAx val="916980136"/>
        <c:crosses val="autoZero"/>
        <c:crossBetween val="midCat"/>
        <c:majorUnit val="200"/>
      </c:valAx>
      <c:serAx>
        <c:axId val="120344756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Head (m)</a:t>
                </a:r>
              </a:p>
            </c:rich>
          </c:tx>
          <c:layout>
            <c:manualLayout>
              <c:xMode val="edge"/>
              <c:yMode val="edge"/>
              <c:x val="0.84927886805281394"/>
              <c:y val="0.79115829017224337"/>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42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tickLblSkip val="2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E-2"/>
          <c:y val="5.0925925925925923E-2"/>
          <c:w val="0.93500000000000005"/>
          <c:h val="0.8416746864975212"/>
        </c:manualLayout>
      </c:layout>
      <c:scatterChart>
        <c:scatterStyle val="lineMarker"/>
        <c:varyColors val="0"/>
        <c:ser>
          <c:idx val="0"/>
          <c:order val="0"/>
          <c:spPr>
            <a:ln w="25400" cap="rnd">
              <a:solidFill>
                <a:schemeClr val="tx1">
                  <a:lumMod val="85000"/>
                </a:schemeClr>
              </a:solidFill>
              <a:round/>
            </a:ln>
            <a:effectLst/>
          </c:spPr>
          <c:marker>
            <c:symbol val="none"/>
          </c:marker>
          <c:xVal>
            <c:numRef>
              <c:f>'Energy Performance'!$AN$4:$AN$19</c:f>
              <c:numCache>
                <c:formatCode>General</c:formatCode>
                <c:ptCount val="16"/>
                <c:pt idx="0">
                  <c:v>700</c:v>
                </c:pt>
                <c:pt idx="1">
                  <c:v>700</c:v>
                </c:pt>
                <c:pt idx="2">
                  <c:v>850</c:v>
                </c:pt>
                <c:pt idx="3">
                  <c:v>850</c:v>
                </c:pt>
                <c:pt idx="4">
                  <c:v>1200</c:v>
                </c:pt>
                <c:pt idx="5">
                  <c:v>1200</c:v>
                </c:pt>
                <c:pt idx="6">
                  <c:v>1350</c:v>
                </c:pt>
                <c:pt idx="7">
                  <c:v>1350</c:v>
                </c:pt>
                <c:pt idx="8">
                  <c:v>1600</c:v>
                </c:pt>
                <c:pt idx="9">
                  <c:v>1600</c:v>
                </c:pt>
                <c:pt idx="10">
                  <c:v>1750</c:v>
                </c:pt>
                <c:pt idx="11">
                  <c:v>1750</c:v>
                </c:pt>
                <c:pt idx="12">
                  <c:v>2150</c:v>
                </c:pt>
                <c:pt idx="13">
                  <c:v>2150</c:v>
                </c:pt>
                <c:pt idx="14">
                  <c:v>2250</c:v>
                </c:pt>
              </c:numCache>
            </c:numRef>
          </c:xVal>
          <c:yVal>
            <c:numRef>
              <c:f>'Energy Performance'!$AO$4:$AO$19</c:f>
              <c:numCache>
                <c:formatCode>General</c:formatCode>
                <c:ptCount val="16"/>
                <c:pt idx="0">
                  <c:v>0</c:v>
                </c:pt>
                <c:pt idx="1">
                  <c:v>1</c:v>
                </c:pt>
                <c:pt idx="2">
                  <c:v>1</c:v>
                </c:pt>
                <c:pt idx="3">
                  <c:v>0</c:v>
                </c:pt>
                <c:pt idx="4">
                  <c:v>0</c:v>
                </c:pt>
                <c:pt idx="5">
                  <c:v>1</c:v>
                </c:pt>
                <c:pt idx="6">
                  <c:v>1</c:v>
                </c:pt>
                <c:pt idx="7">
                  <c:v>0</c:v>
                </c:pt>
                <c:pt idx="8">
                  <c:v>0</c:v>
                </c:pt>
                <c:pt idx="9">
                  <c:v>1</c:v>
                </c:pt>
                <c:pt idx="10">
                  <c:v>1</c:v>
                </c:pt>
                <c:pt idx="11">
                  <c:v>0</c:v>
                </c:pt>
                <c:pt idx="12">
                  <c:v>0</c:v>
                </c:pt>
                <c:pt idx="13">
                  <c:v>1</c:v>
                </c:pt>
                <c:pt idx="14">
                  <c:v>1</c:v>
                </c:pt>
              </c:numCache>
            </c:numRef>
          </c:yVal>
          <c:smooth val="0"/>
          <c:extLst>
            <c:ext xmlns:c16="http://schemas.microsoft.com/office/drawing/2014/chart" uri="{C3380CC4-5D6E-409C-BE32-E72D297353CC}">
              <c16:uniqueId val="{00000000-E2D8-44DA-B88E-63A00587B512}"/>
            </c:ext>
          </c:extLst>
        </c:ser>
        <c:dLbls>
          <c:showLegendKey val="0"/>
          <c:showVal val="0"/>
          <c:showCatName val="0"/>
          <c:showSerName val="0"/>
          <c:showPercent val="0"/>
          <c:showBubbleSize val="0"/>
        </c:dLbls>
        <c:axId val="1090949016"/>
        <c:axId val="1090947376"/>
      </c:scatterChart>
      <c:valAx>
        <c:axId val="1090949016"/>
        <c:scaling>
          <c:orientation val="minMax"/>
          <c:max val="2250"/>
          <c:min val="350"/>
        </c:scaling>
        <c:delete val="1"/>
        <c:axPos val="b"/>
        <c:numFmt formatCode="General" sourceLinked="1"/>
        <c:majorTickMark val="out"/>
        <c:minorTickMark val="none"/>
        <c:tickLblPos val="nextTo"/>
        <c:crossAx val="1090947376"/>
        <c:crosses val="autoZero"/>
        <c:crossBetween val="midCat"/>
        <c:majorUnit val="250"/>
      </c:valAx>
      <c:valAx>
        <c:axId val="1090947376"/>
        <c:scaling>
          <c:orientation val="minMax"/>
        </c:scaling>
        <c:delete val="1"/>
        <c:axPos val="l"/>
        <c:numFmt formatCode="General" sourceLinked="1"/>
        <c:majorTickMark val="none"/>
        <c:minorTickMark val="none"/>
        <c:tickLblPos val="nextTo"/>
        <c:crossAx val="1090949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NZ" sz="1800"/>
              <a:t>FWPS Operating Duty</a:t>
            </a:r>
          </a:p>
        </c:rich>
      </c:tx>
      <c:overlay val="0"/>
      <c:spPr>
        <a:noFill/>
        <a:ln>
          <a:noFill/>
        </a:ln>
        <a:effectLst/>
      </c:spPr>
    </c:title>
    <c:autoTitleDeleted val="0"/>
    <c:view3D>
      <c:rotX val="20"/>
      <c:rotY val="4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950321033885386E-2"/>
          <c:y val="8.1152822286483878E-2"/>
          <c:w val="0.91818607522465712"/>
          <c:h val="0.85836192599818828"/>
        </c:manualLayout>
      </c:layout>
      <c:surface3DChart>
        <c:wireframe val="0"/>
        <c:ser>
          <c:idx val="0"/>
          <c:order val="0"/>
          <c:tx>
            <c:strRef>
              <c:f>'OWTP-FWPS_HODA'!$CD$3</c:f>
              <c:strCache>
                <c:ptCount val="1"/>
                <c:pt idx="0">
                  <c:v>85</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'OWTP-FWPS_HODA'!$CD$4:$CD$154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2</c:v>
                </c:pt>
                <c:pt idx="47">
                  <c:v>8</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0-278D-4ECF-BD11-02A0DC1EF41F}"/>
            </c:ext>
          </c:extLst>
        </c:ser>
        <c:ser>
          <c:idx val="1"/>
          <c:order val="1"/>
          <c:tx>
            <c:strRef>
              <c:f>'OWTP-FWPS_HODA'!$CE$3</c:f>
              <c:strCache>
                <c:ptCount val="1"/>
                <c:pt idx="0">
                  <c:v>85.2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'OWTP-FWPS_HODA'!$CE$4:$CE$154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pt idx="30">
                  <c:v>0</c:v>
                </c:pt>
                <c:pt idx="31">
                  <c:v>0</c:v>
                </c:pt>
                <c:pt idx="32">
                  <c:v>0</c:v>
                </c:pt>
                <c:pt idx="33">
                  <c:v>1</c:v>
                </c:pt>
                <c:pt idx="34">
                  <c:v>0</c:v>
                </c:pt>
                <c:pt idx="35">
                  <c:v>0</c:v>
                </c:pt>
                <c:pt idx="36">
                  <c:v>0</c:v>
                </c:pt>
                <c:pt idx="37">
                  <c:v>0</c:v>
                </c:pt>
                <c:pt idx="38">
                  <c:v>0</c:v>
                </c:pt>
                <c:pt idx="39">
                  <c:v>1</c:v>
                </c:pt>
                <c:pt idx="40">
                  <c:v>0</c:v>
                </c:pt>
                <c:pt idx="41">
                  <c:v>0</c:v>
                </c:pt>
                <c:pt idx="42">
                  <c:v>0</c:v>
                </c:pt>
                <c:pt idx="43">
                  <c:v>0</c:v>
                </c:pt>
                <c:pt idx="44">
                  <c:v>0</c:v>
                </c:pt>
                <c:pt idx="45">
                  <c:v>3</c:v>
                </c:pt>
                <c:pt idx="46">
                  <c:v>3</c:v>
                </c:pt>
                <c:pt idx="47">
                  <c:v>1</c:v>
                </c:pt>
                <c:pt idx="48">
                  <c:v>9</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1-278D-4ECF-BD11-02A0DC1EF41F}"/>
            </c:ext>
          </c:extLst>
        </c:ser>
        <c:ser>
          <c:idx val="2"/>
          <c:order val="2"/>
          <c:tx>
            <c:strRef>
              <c:f>'OWTP-FWPS_HODA'!$CF$3</c:f>
              <c:strCache>
                <c:ptCount val="1"/>
                <c:pt idx="0">
                  <c:v>85.4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'OWTP-FWPS_HODA'!$CF$4:$CF$154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2</c:v>
                </c:pt>
                <c:pt idx="45">
                  <c:v>4</c:v>
                </c:pt>
                <c:pt idx="46">
                  <c:v>2</c:v>
                </c:pt>
                <c:pt idx="47">
                  <c:v>1</c:v>
                </c:pt>
                <c:pt idx="48">
                  <c:v>1</c:v>
                </c:pt>
                <c:pt idx="49">
                  <c:v>7</c:v>
                </c:pt>
                <c:pt idx="50">
                  <c:v>0</c:v>
                </c:pt>
                <c:pt idx="51">
                  <c:v>0</c:v>
                </c:pt>
                <c:pt idx="52">
                  <c:v>0</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2-278D-4ECF-BD11-02A0DC1EF41F}"/>
            </c:ext>
          </c:extLst>
        </c:ser>
        <c:ser>
          <c:idx val="3"/>
          <c:order val="3"/>
          <c:tx>
            <c:strRef>
              <c:f>'OWTP-FWPS_HODA'!$CG$3</c:f>
              <c:strCache>
                <c:ptCount val="1"/>
                <c:pt idx="0">
                  <c:v>85.6</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'OWTP-FWPS_HODA'!$CG$4:$CG$154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1</c:v>
                </c:pt>
                <c:pt idx="29">
                  <c:v>0</c:v>
                </c:pt>
                <c:pt idx="30">
                  <c:v>0</c:v>
                </c:pt>
                <c:pt idx="31">
                  <c:v>0</c:v>
                </c:pt>
                <c:pt idx="32">
                  <c:v>0</c:v>
                </c:pt>
                <c:pt idx="33">
                  <c:v>0</c:v>
                </c:pt>
                <c:pt idx="34">
                  <c:v>0</c:v>
                </c:pt>
                <c:pt idx="35">
                  <c:v>0</c:v>
                </c:pt>
                <c:pt idx="36">
                  <c:v>0</c:v>
                </c:pt>
                <c:pt idx="37">
                  <c:v>0</c:v>
                </c:pt>
                <c:pt idx="38">
                  <c:v>0</c:v>
                </c:pt>
                <c:pt idx="39">
                  <c:v>0</c:v>
                </c:pt>
                <c:pt idx="40">
                  <c:v>1</c:v>
                </c:pt>
                <c:pt idx="41">
                  <c:v>0</c:v>
                </c:pt>
                <c:pt idx="42">
                  <c:v>0</c:v>
                </c:pt>
                <c:pt idx="43">
                  <c:v>0</c:v>
                </c:pt>
                <c:pt idx="44">
                  <c:v>0</c:v>
                </c:pt>
                <c:pt idx="45">
                  <c:v>5</c:v>
                </c:pt>
                <c:pt idx="46">
                  <c:v>3</c:v>
                </c:pt>
                <c:pt idx="47">
                  <c:v>0</c:v>
                </c:pt>
                <c:pt idx="48">
                  <c:v>0</c:v>
                </c:pt>
                <c:pt idx="49">
                  <c:v>2</c:v>
                </c:pt>
                <c:pt idx="50">
                  <c:v>3</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3-278D-4ECF-BD11-02A0DC1EF41F}"/>
            </c:ext>
          </c:extLst>
        </c:ser>
        <c:ser>
          <c:idx val="4"/>
          <c:order val="4"/>
          <c:tx>
            <c:strRef>
              <c:f>'OWTP-FWPS_HODA'!$CH$3</c:f>
              <c:strCache>
                <c:ptCount val="1"/>
                <c:pt idx="0">
                  <c:v>85.8</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'OWTP-FWPS_HODA'!$CH$4:$CH$154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pt idx="30">
                  <c:v>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6</c:v>
                </c:pt>
                <c:pt idx="46">
                  <c:v>2</c:v>
                </c:pt>
                <c:pt idx="47">
                  <c:v>1</c:v>
                </c:pt>
                <c:pt idx="48">
                  <c:v>0</c:v>
                </c:pt>
                <c:pt idx="49">
                  <c:v>0</c:v>
                </c:pt>
                <c:pt idx="50">
                  <c:v>2</c:v>
                </c:pt>
                <c:pt idx="51">
                  <c:v>5</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4-278D-4ECF-BD11-02A0DC1EF41F}"/>
            </c:ext>
          </c:extLst>
        </c:ser>
        <c:ser>
          <c:idx val="5"/>
          <c:order val="5"/>
          <c:tx>
            <c:strRef>
              <c:f>'OWTP-FWPS_HODA'!$CI$3</c:f>
              <c:strCache>
                <c:ptCount val="1"/>
                <c:pt idx="0">
                  <c:v>86</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'OWTP-FWPS_HODA'!$CI$4:$CI$154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2</c:v>
                </c:pt>
                <c:pt idx="25">
                  <c:v>0</c:v>
                </c:pt>
                <c:pt idx="26">
                  <c:v>0</c:v>
                </c:pt>
                <c:pt idx="27">
                  <c:v>0</c:v>
                </c:pt>
                <c:pt idx="28">
                  <c:v>0</c:v>
                </c:pt>
                <c:pt idx="29">
                  <c:v>0</c:v>
                </c:pt>
                <c:pt idx="30">
                  <c:v>1</c:v>
                </c:pt>
                <c:pt idx="31">
                  <c:v>0</c:v>
                </c:pt>
                <c:pt idx="32">
                  <c:v>0</c:v>
                </c:pt>
                <c:pt idx="33">
                  <c:v>0</c:v>
                </c:pt>
                <c:pt idx="34">
                  <c:v>0</c:v>
                </c:pt>
                <c:pt idx="35">
                  <c:v>0</c:v>
                </c:pt>
                <c:pt idx="36">
                  <c:v>0</c:v>
                </c:pt>
                <c:pt idx="37">
                  <c:v>1</c:v>
                </c:pt>
                <c:pt idx="38">
                  <c:v>0</c:v>
                </c:pt>
                <c:pt idx="39">
                  <c:v>1</c:v>
                </c:pt>
                <c:pt idx="40">
                  <c:v>1</c:v>
                </c:pt>
                <c:pt idx="41">
                  <c:v>0</c:v>
                </c:pt>
                <c:pt idx="42">
                  <c:v>0</c:v>
                </c:pt>
                <c:pt idx="43">
                  <c:v>0</c:v>
                </c:pt>
                <c:pt idx="44">
                  <c:v>1</c:v>
                </c:pt>
                <c:pt idx="45">
                  <c:v>9</c:v>
                </c:pt>
                <c:pt idx="46">
                  <c:v>3</c:v>
                </c:pt>
                <c:pt idx="47">
                  <c:v>1</c:v>
                </c:pt>
                <c:pt idx="48">
                  <c:v>0</c:v>
                </c:pt>
                <c:pt idx="49">
                  <c:v>0</c:v>
                </c:pt>
                <c:pt idx="50">
                  <c:v>0</c:v>
                </c:pt>
                <c:pt idx="51">
                  <c:v>3</c:v>
                </c:pt>
                <c:pt idx="52">
                  <c:v>3</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5-278D-4ECF-BD11-02A0DC1EF41F}"/>
            </c:ext>
          </c:extLst>
        </c:ser>
        <c:ser>
          <c:idx val="6"/>
          <c:order val="6"/>
          <c:tx>
            <c:strRef>
              <c:f>'OWTP-FWPS_HODA'!$CJ$3</c:f>
              <c:strCache>
                <c:ptCount val="1"/>
                <c:pt idx="0">
                  <c:v>86.2</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'OWTP-FWPS_HODA'!$CJ$4:$CJ$154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6</c:v>
                </c:pt>
                <c:pt idx="37">
                  <c:v>0</c:v>
                </c:pt>
                <c:pt idx="38">
                  <c:v>2</c:v>
                </c:pt>
                <c:pt idx="39">
                  <c:v>5</c:v>
                </c:pt>
                <c:pt idx="40">
                  <c:v>0</c:v>
                </c:pt>
                <c:pt idx="41">
                  <c:v>1</c:v>
                </c:pt>
                <c:pt idx="42">
                  <c:v>1</c:v>
                </c:pt>
                <c:pt idx="43">
                  <c:v>1</c:v>
                </c:pt>
                <c:pt idx="44">
                  <c:v>0</c:v>
                </c:pt>
                <c:pt idx="45">
                  <c:v>3</c:v>
                </c:pt>
                <c:pt idx="46">
                  <c:v>8</c:v>
                </c:pt>
                <c:pt idx="47">
                  <c:v>5</c:v>
                </c:pt>
                <c:pt idx="48">
                  <c:v>0</c:v>
                </c:pt>
                <c:pt idx="49">
                  <c:v>0</c:v>
                </c:pt>
                <c:pt idx="50">
                  <c:v>0</c:v>
                </c:pt>
                <c:pt idx="51">
                  <c:v>0</c:v>
                </c:pt>
                <c:pt idx="52">
                  <c:v>1</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6-278D-4ECF-BD11-02A0DC1EF41F}"/>
            </c:ext>
          </c:extLst>
        </c:ser>
        <c:ser>
          <c:idx val="7"/>
          <c:order val="7"/>
          <c:tx>
            <c:strRef>
              <c:f>'OWTP-FWPS_HODA'!$CK$3</c:f>
              <c:strCache>
                <c:ptCount val="1"/>
                <c:pt idx="0">
                  <c:v>86.4</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'OWTP-FWPS_HODA'!$CK$4:$CK$154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1</c:v>
                </c:pt>
                <c:pt idx="24">
                  <c:v>1</c:v>
                </c:pt>
                <c:pt idx="25">
                  <c:v>1</c:v>
                </c:pt>
                <c:pt idx="26">
                  <c:v>1</c:v>
                </c:pt>
                <c:pt idx="27">
                  <c:v>0</c:v>
                </c:pt>
                <c:pt idx="28">
                  <c:v>0</c:v>
                </c:pt>
                <c:pt idx="29">
                  <c:v>0</c:v>
                </c:pt>
                <c:pt idx="30">
                  <c:v>0</c:v>
                </c:pt>
                <c:pt idx="31">
                  <c:v>0</c:v>
                </c:pt>
                <c:pt idx="32">
                  <c:v>0</c:v>
                </c:pt>
                <c:pt idx="33">
                  <c:v>0</c:v>
                </c:pt>
                <c:pt idx="34">
                  <c:v>0</c:v>
                </c:pt>
                <c:pt idx="35">
                  <c:v>5</c:v>
                </c:pt>
                <c:pt idx="36">
                  <c:v>3</c:v>
                </c:pt>
                <c:pt idx="37">
                  <c:v>2</c:v>
                </c:pt>
                <c:pt idx="38">
                  <c:v>2</c:v>
                </c:pt>
                <c:pt idx="39">
                  <c:v>2</c:v>
                </c:pt>
                <c:pt idx="40">
                  <c:v>1</c:v>
                </c:pt>
                <c:pt idx="41">
                  <c:v>1</c:v>
                </c:pt>
                <c:pt idx="42">
                  <c:v>0</c:v>
                </c:pt>
                <c:pt idx="43">
                  <c:v>0</c:v>
                </c:pt>
                <c:pt idx="44">
                  <c:v>1</c:v>
                </c:pt>
                <c:pt idx="45">
                  <c:v>5</c:v>
                </c:pt>
                <c:pt idx="46">
                  <c:v>7</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7-278D-4ECF-BD11-02A0DC1EF41F}"/>
            </c:ext>
          </c:extLst>
        </c:ser>
        <c:ser>
          <c:idx val="8"/>
          <c:order val="8"/>
          <c:tx>
            <c:strRef>
              <c:f>'OWTP-FWPS_HODA'!$CL$3</c:f>
              <c:strCache>
                <c:ptCount val="1"/>
                <c:pt idx="0">
                  <c:v>86.6</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'OWTP-FWPS_HODA'!$CL$4:$CL$154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7</c:v>
                </c:pt>
                <c:pt idx="36">
                  <c:v>3</c:v>
                </c:pt>
                <c:pt idx="37">
                  <c:v>1</c:v>
                </c:pt>
                <c:pt idx="38">
                  <c:v>1</c:v>
                </c:pt>
                <c:pt idx="39">
                  <c:v>0</c:v>
                </c:pt>
                <c:pt idx="40">
                  <c:v>0</c:v>
                </c:pt>
                <c:pt idx="41">
                  <c:v>0</c:v>
                </c:pt>
                <c:pt idx="42">
                  <c:v>2</c:v>
                </c:pt>
                <c:pt idx="43">
                  <c:v>1</c:v>
                </c:pt>
                <c:pt idx="44">
                  <c:v>2</c:v>
                </c:pt>
                <c:pt idx="45">
                  <c:v>6</c:v>
                </c:pt>
                <c:pt idx="46">
                  <c:v>1</c:v>
                </c:pt>
                <c:pt idx="47">
                  <c:v>2</c:v>
                </c:pt>
                <c:pt idx="48">
                  <c:v>4</c:v>
                </c:pt>
                <c:pt idx="49">
                  <c:v>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8-278D-4ECF-BD11-02A0DC1EF41F}"/>
            </c:ext>
          </c:extLst>
        </c:ser>
        <c:ser>
          <c:idx val="9"/>
          <c:order val="9"/>
          <c:tx>
            <c:strRef>
              <c:f>'OWTP-FWPS_HODA'!$CM$3</c:f>
              <c:strCache>
                <c:ptCount val="1"/>
                <c:pt idx="0">
                  <c:v>86.8</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'OWTP-FWPS_HODA'!$CM$4:$CM$154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9</c:v>
                </c:pt>
                <c:pt idx="36">
                  <c:v>4</c:v>
                </c:pt>
                <c:pt idx="37">
                  <c:v>0</c:v>
                </c:pt>
                <c:pt idx="38">
                  <c:v>1</c:v>
                </c:pt>
                <c:pt idx="39">
                  <c:v>0</c:v>
                </c:pt>
                <c:pt idx="40">
                  <c:v>0</c:v>
                </c:pt>
                <c:pt idx="41">
                  <c:v>3</c:v>
                </c:pt>
                <c:pt idx="42">
                  <c:v>2</c:v>
                </c:pt>
                <c:pt idx="43">
                  <c:v>4</c:v>
                </c:pt>
                <c:pt idx="44">
                  <c:v>2</c:v>
                </c:pt>
                <c:pt idx="45">
                  <c:v>10</c:v>
                </c:pt>
                <c:pt idx="46">
                  <c:v>7</c:v>
                </c:pt>
                <c:pt idx="47">
                  <c:v>8</c:v>
                </c:pt>
                <c:pt idx="48">
                  <c:v>8</c:v>
                </c:pt>
                <c:pt idx="49">
                  <c:v>11</c:v>
                </c:pt>
                <c:pt idx="50">
                  <c:v>4</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9-278D-4ECF-BD11-02A0DC1EF41F}"/>
            </c:ext>
          </c:extLst>
        </c:ser>
        <c:ser>
          <c:idx val="10"/>
          <c:order val="10"/>
          <c:tx>
            <c:strRef>
              <c:f>'OWTP-FWPS_HODA'!$CN$3</c:f>
              <c:strCache>
                <c:ptCount val="1"/>
                <c:pt idx="0">
                  <c:v>87</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'OWTP-FWPS_HODA'!$CN$4:$CN$154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2</c:v>
                </c:pt>
                <c:pt idx="31">
                  <c:v>0</c:v>
                </c:pt>
                <c:pt idx="32">
                  <c:v>0</c:v>
                </c:pt>
                <c:pt idx="33">
                  <c:v>0</c:v>
                </c:pt>
                <c:pt idx="34">
                  <c:v>4</c:v>
                </c:pt>
                <c:pt idx="35">
                  <c:v>3</c:v>
                </c:pt>
                <c:pt idx="36">
                  <c:v>5</c:v>
                </c:pt>
                <c:pt idx="37">
                  <c:v>2</c:v>
                </c:pt>
                <c:pt idx="38">
                  <c:v>0</c:v>
                </c:pt>
                <c:pt idx="39">
                  <c:v>0</c:v>
                </c:pt>
                <c:pt idx="40">
                  <c:v>0</c:v>
                </c:pt>
                <c:pt idx="41">
                  <c:v>7</c:v>
                </c:pt>
                <c:pt idx="42">
                  <c:v>7</c:v>
                </c:pt>
                <c:pt idx="43">
                  <c:v>5</c:v>
                </c:pt>
                <c:pt idx="44">
                  <c:v>5</c:v>
                </c:pt>
                <c:pt idx="45">
                  <c:v>2</c:v>
                </c:pt>
                <c:pt idx="46">
                  <c:v>4</c:v>
                </c:pt>
                <c:pt idx="47">
                  <c:v>7</c:v>
                </c:pt>
                <c:pt idx="48">
                  <c:v>3</c:v>
                </c:pt>
                <c:pt idx="49">
                  <c:v>2</c:v>
                </c:pt>
                <c:pt idx="50">
                  <c:v>18</c:v>
                </c:pt>
                <c:pt idx="51">
                  <c:v>1</c:v>
                </c:pt>
                <c:pt idx="52">
                  <c:v>0</c:v>
                </c:pt>
                <c:pt idx="53">
                  <c:v>1</c:v>
                </c:pt>
                <c:pt idx="54">
                  <c:v>0</c:v>
                </c:pt>
                <c:pt idx="55">
                  <c:v>0</c:v>
                </c:pt>
                <c:pt idx="56">
                  <c:v>0</c:v>
                </c:pt>
                <c:pt idx="57">
                  <c:v>1</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A-278D-4ECF-BD11-02A0DC1EF41F}"/>
            </c:ext>
          </c:extLst>
        </c:ser>
        <c:ser>
          <c:idx val="11"/>
          <c:order val="11"/>
          <c:tx>
            <c:strRef>
              <c:f>'OWTP-FWPS_HODA'!$CO$3</c:f>
              <c:strCache>
                <c:ptCount val="1"/>
                <c:pt idx="0">
                  <c:v>87.2</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'OWTP-FWPS_HODA'!$CO$4:$CO$154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1</c:v>
                </c:pt>
                <c:pt idx="26">
                  <c:v>0</c:v>
                </c:pt>
                <c:pt idx="27">
                  <c:v>0</c:v>
                </c:pt>
                <c:pt idx="28">
                  <c:v>0</c:v>
                </c:pt>
                <c:pt idx="29">
                  <c:v>3</c:v>
                </c:pt>
                <c:pt idx="30">
                  <c:v>20</c:v>
                </c:pt>
                <c:pt idx="31">
                  <c:v>1</c:v>
                </c:pt>
                <c:pt idx="32">
                  <c:v>2</c:v>
                </c:pt>
                <c:pt idx="33">
                  <c:v>0</c:v>
                </c:pt>
                <c:pt idx="34">
                  <c:v>8</c:v>
                </c:pt>
                <c:pt idx="35">
                  <c:v>0</c:v>
                </c:pt>
                <c:pt idx="36">
                  <c:v>2</c:v>
                </c:pt>
                <c:pt idx="37">
                  <c:v>2</c:v>
                </c:pt>
                <c:pt idx="38">
                  <c:v>0</c:v>
                </c:pt>
                <c:pt idx="39">
                  <c:v>1</c:v>
                </c:pt>
                <c:pt idx="40">
                  <c:v>0</c:v>
                </c:pt>
                <c:pt idx="41">
                  <c:v>8</c:v>
                </c:pt>
                <c:pt idx="42">
                  <c:v>6</c:v>
                </c:pt>
                <c:pt idx="43">
                  <c:v>14</c:v>
                </c:pt>
                <c:pt idx="44">
                  <c:v>11</c:v>
                </c:pt>
                <c:pt idx="45">
                  <c:v>5</c:v>
                </c:pt>
                <c:pt idx="46">
                  <c:v>2</c:v>
                </c:pt>
                <c:pt idx="47">
                  <c:v>1</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B-278D-4ECF-BD11-02A0DC1EF41F}"/>
            </c:ext>
          </c:extLst>
        </c:ser>
        <c:ser>
          <c:idx val="12"/>
          <c:order val="12"/>
          <c:tx>
            <c:strRef>
              <c:f>'OWTP-FWPS_HODA'!$CP$3</c:f>
              <c:strCache>
                <c:ptCount val="1"/>
                <c:pt idx="0">
                  <c:v>87.4</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'OWTP-FWPS_HODA'!$CP$4:$CP$154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1</c:v>
                </c:pt>
                <c:pt idx="29">
                  <c:v>15</c:v>
                </c:pt>
                <c:pt idx="30">
                  <c:v>7</c:v>
                </c:pt>
                <c:pt idx="31">
                  <c:v>3</c:v>
                </c:pt>
                <c:pt idx="32">
                  <c:v>1</c:v>
                </c:pt>
                <c:pt idx="33">
                  <c:v>0</c:v>
                </c:pt>
                <c:pt idx="34">
                  <c:v>5</c:v>
                </c:pt>
                <c:pt idx="35">
                  <c:v>4</c:v>
                </c:pt>
                <c:pt idx="36">
                  <c:v>6</c:v>
                </c:pt>
                <c:pt idx="37">
                  <c:v>0</c:v>
                </c:pt>
                <c:pt idx="38">
                  <c:v>0</c:v>
                </c:pt>
                <c:pt idx="39">
                  <c:v>0</c:v>
                </c:pt>
                <c:pt idx="40">
                  <c:v>4</c:v>
                </c:pt>
                <c:pt idx="41">
                  <c:v>4</c:v>
                </c:pt>
                <c:pt idx="42">
                  <c:v>12</c:v>
                </c:pt>
                <c:pt idx="43">
                  <c:v>32</c:v>
                </c:pt>
                <c:pt idx="44">
                  <c:v>11</c:v>
                </c:pt>
                <c:pt idx="45">
                  <c:v>21</c:v>
                </c:pt>
                <c:pt idx="46">
                  <c:v>4</c:v>
                </c:pt>
                <c:pt idx="47">
                  <c:v>2</c:v>
                </c:pt>
                <c:pt idx="48">
                  <c:v>1</c:v>
                </c:pt>
                <c:pt idx="49">
                  <c:v>0</c:v>
                </c:pt>
                <c:pt idx="50">
                  <c:v>1</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C-278D-4ECF-BD11-02A0DC1EF41F}"/>
            </c:ext>
          </c:extLst>
        </c:ser>
        <c:ser>
          <c:idx val="13"/>
          <c:order val="13"/>
          <c:tx>
            <c:strRef>
              <c:f>'OWTP-FWPS_HODA'!$CQ$3</c:f>
              <c:strCache>
                <c:ptCount val="1"/>
                <c:pt idx="0">
                  <c:v>87.6</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'OWTP-FWPS_HODA'!$CQ$4:$CQ$154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c:v>
                </c:pt>
                <c:pt idx="29">
                  <c:v>8</c:v>
                </c:pt>
                <c:pt idx="30">
                  <c:v>0</c:v>
                </c:pt>
                <c:pt idx="31">
                  <c:v>6</c:v>
                </c:pt>
                <c:pt idx="32">
                  <c:v>0</c:v>
                </c:pt>
                <c:pt idx="33">
                  <c:v>1</c:v>
                </c:pt>
                <c:pt idx="34">
                  <c:v>8</c:v>
                </c:pt>
                <c:pt idx="35">
                  <c:v>5</c:v>
                </c:pt>
                <c:pt idx="36">
                  <c:v>1</c:v>
                </c:pt>
                <c:pt idx="37">
                  <c:v>0</c:v>
                </c:pt>
                <c:pt idx="38">
                  <c:v>0</c:v>
                </c:pt>
                <c:pt idx="39">
                  <c:v>0</c:v>
                </c:pt>
                <c:pt idx="40">
                  <c:v>2</c:v>
                </c:pt>
                <c:pt idx="41">
                  <c:v>8</c:v>
                </c:pt>
                <c:pt idx="42">
                  <c:v>29</c:v>
                </c:pt>
                <c:pt idx="43">
                  <c:v>18</c:v>
                </c:pt>
                <c:pt idx="44">
                  <c:v>11</c:v>
                </c:pt>
                <c:pt idx="45">
                  <c:v>8</c:v>
                </c:pt>
                <c:pt idx="46">
                  <c:v>2</c:v>
                </c:pt>
                <c:pt idx="47">
                  <c:v>6</c:v>
                </c:pt>
                <c:pt idx="48">
                  <c:v>4</c:v>
                </c:pt>
                <c:pt idx="49">
                  <c:v>0</c:v>
                </c:pt>
                <c:pt idx="50">
                  <c:v>1</c:v>
                </c:pt>
                <c:pt idx="51">
                  <c:v>0</c:v>
                </c:pt>
                <c:pt idx="52">
                  <c:v>0</c:v>
                </c:pt>
                <c:pt idx="53">
                  <c:v>3</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D-278D-4ECF-BD11-02A0DC1EF41F}"/>
            </c:ext>
          </c:extLst>
        </c:ser>
        <c:ser>
          <c:idx val="14"/>
          <c:order val="14"/>
          <c:tx>
            <c:strRef>
              <c:f>'OWTP-FWPS_HODA'!$CR$3</c:f>
              <c:strCache>
                <c:ptCount val="1"/>
                <c:pt idx="0">
                  <c:v>87.8</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'OWTP-FWPS_HODA'!$CR$4:$CR$154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17</c:v>
                </c:pt>
                <c:pt idx="29">
                  <c:v>13</c:v>
                </c:pt>
                <c:pt idx="30">
                  <c:v>0</c:v>
                </c:pt>
                <c:pt idx="31">
                  <c:v>7</c:v>
                </c:pt>
                <c:pt idx="32">
                  <c:v>2</c:v>
                </c:pt>
                <c:pt idx="33">
                  <c:v>0</c:v>
                </c:pt>
                <c:pt idx="34">
                  <c:v>8</c:v>
                </c:pt>
                <c:pt idx="35">
                  <c:v>5</c:v>
                </c:pt>
                <c:pt idx="36">
                  <c:v>2</c:v>
                </c:pt>
                <c:pt idx="37">
                  <c:v>12</c:v>
                </c:pt>
                <c:pt idx="38">
                  <c:v>18</c:v>
                </c:pt>
                <c:pt idx="39">
                  <c:v>15</c:v>
                </c:pt>
                <c:pt idx="40">
                  <c:v>32</c:v>
                </c:pt>
                <c:pt idx="41">
                  <c:v>22</c:v>
                </c:pt>
                <c:pt idx="42">
                  <c:v>11</c:v>
                </c:pt>
                <c:pt idx="43">
                  <c:v>32</c:v>
                </c:pt>
                <c:pt idx="44">
                  <c:v>22</c:v>
                </c:pt>
                <c:pt idx="45">
                  <c:v>6</c:v>
                </c:pt>
                <c:pt idx="46">
                  <c:v>7</c:v>
                </c:pt>
                <c:pt idx="47">
                  <c:v>9</c:v>
                </c:pt>
                <c:pt idx="48">
                  <c:v>10</c:v>
                </c:pt>
                <c:pt idx="49">
                  <c:v>2</c:v>
                </c:pt>
                <c:pt idx="50">
                  <c:v>0</c:v>
                </c:pt>
                <c:pt idx="51">
                  <c:v>4</c:v>
                </c:pt>
                <c:pt idx="52">
                  <c:v>0</c:v>
                </c:pt>
                <c:pt idx="53">
                  <c:v>0</c:v>
                </c:pt>
                <c:pt idx="54">
                  <c:v>1</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E-278D-4ECF-BD11-02A0DC1EF41F}"/>
            </c:ext>
          </c:extLst>
        </c:ser>
        <c:ser>
          <c:idx val="15"/>
          <c:order val="15"/>
          <c:tx>
            <c:strRef>
              <c:f>'OWTP-FWPS_HODA'!$CS$3</c:f>
              <c:strCache>
                <c:ptCount val="1"/>
                <c:pt idx="0">
                  <c:v>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'OWTP-FWPS_HODA'!$CS$4:$CS$154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1</c:v>
                </c:pt>
                <c:pt idx="22">
                  <c:v>1</c:v>
                </c:pt>
                <c:pt idx="23">
                  <c:v>0</c:v>
                </c:pt>
                <c:pt idx="24">
                  <c:v>0</c:v>
                </c:pt>
                <c:pt idx="25">
                  <c:v>0</c:v>
                </c:pt>
                <c:pt idx="26">
                  <c:v>1</c:v>
                </c:pt>
                <c:pt idx="27">
                  <c:v>1</c:v>
                </c:pt>
                <c:pt idx="28">
                  <c:v>2</c:v>
                </c:pt>
                <c:pt idx="29">
                  <c:v>29</c:v>
                </c:pt>
                <c:pt idx="30">
                  <c:v>25</c:v>
                </c:pt>
                <c:pt idx="31">
                  <c:v>17</c:v>
                </c:pt>
                <c:pt idx="32">
                  <c:v>19</c:v>
                </c:pt>
                <c:pt idx="33">
                  <c:v>6</c:v>
                </c:pt>
                <c:pt idx="34">
                  <c:v>6</c:v>
                </c:pt>
                <c:pt idx="35">
                  <c:v>8</c:v>
                </c:pt>
                <c:pt idx="36">
                  <c:v>10</c:v>
                </c:pt>
                <c:pt idx="37">
                  <c:v>21</c:v>
                </c:pt>
                <c:pt idx="38">
                  <c:v>13</c:v>
                </c:pt>
                <c:pt idx="39">
                  <c:v>7</c:v>
                </c:pt>
                <c:pt idx="40">
                  <c:v>27</c:v>
                </c:pt>
                <c:pt idx="41">
                  <c:v>15</c:v>
                </c:pt>
                <c:pt idx="42">
                  <c:v>39</c:v>
                </c:pt>
                <c:pt idx="43">
                  <c:v>54</c:v>
                </c:pt>
                <c:pt idx="44">
                  <c:v>31</c:v>
                </c:pt>
                <c:pt idx="45">
                  <c:v>31</c:v>
                </c:pt>
                <c:pt idx="46">
                  <c:v>11</c:v>
                </c:pt>
                <c:pt idx="47">
                  <c:v>10</c:v>
                </c:pt>
                <c:pt idx="48">
                  <c:v>0</c:v>
                </c:pt>
                <c:pt idx="49">
                  <c:v>9</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F-278D-4ECF-BD11-02A0DC1EF41F}"/>
            </c:ext>
          </c:extLst>
        </c:ser>
        <c:ser>
          <c:idx val="16"/>
          <c:order val="16"/>
          <c:tx>
            <c:strRef>
              <c:f>'OWTP-FWPS_HODA'!$CT$3</c:f>
              <c:strCache>
                <c:ptCount val="1"/>
                <c:pt idx="0">
                  <c:v>88.2</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'OWTP-FWPS_HODA'!$CT$4:$CT$154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c:v>
                </c:pt>
                <c:pt idx="30">
                  <c:v>11</c:v>
                </c:pt>
                <c:pt idx="31">
                  <c:v>0</c:v>
                </c:pt>
                <c:pt idx="32">
                  <c:v>9</c:v>
                </c:pt>
                <c:pt idx="33">
                  <c:v>12</c:v>
                </c:pt>
                <c:pt idx="34">
                  <c:v>19</c:v>
                </c:pt>
                <c:pt idx="35">
                  <c:v>15</c:v>
                </c:pt>
                <c:pt idx="36">
                  <c:v>10</c:v>
                </c:pt>
                <c:pt idx="37">
                  <c:v>7</c:v>
                </c:pt>
                <c:pt idx="38">
                  <c:v>23</c:v>
                </c:pt>
                <c:pt idx="39">
                  <c:v>56</c:v>
                </c:pt>
                <c:pt idx="40">
                  <c:v>53</c:v>
                </c:pt>
                <c:pt idx="41">
                  <c:v>55</c:v>
                </c:pt>
                <c:pt idx="42">
                  <c:v>19</c:v>
                </c:pt>
                <c:pt idx="43">
                  <c:v>65</c:v>
                </c:pt>
                <c:pt idx="44">
                  <c:v>26</c:v>
                </c:pt>
                <c:pt idx="45">
                  <c:v>32</c:v>
                </c:pt>
                <c:pt idx="46">
                  <c:v>25</c:v>
                </c:pt>
                <c:pt idx="47">
                  <c:v>14</c:v>
                </c:pt>
                <c:pt idx="48">
                  <c:v>4</c:v>
                </c:pt>
                <c:pt idx="49">
                  <c:v>8</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0-278D-4ECF-BD11-02A0DC1EF41F}"/>
            </c:ext>
          </c:extLst>
        </c:ser>
        <c:ser>
          <c:idx val="17"/>
          <c:order val="17"/>
          <c:tx>
            <c:strRef>
              <c:f>'OWTP-FWPS_HODA'!$CU$3</c:f>
              <c:strCache>
                <c:ptCount val="1"/>
                <c:pt idx="0">
                  <c:v>88.4</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'OWTP-FWPS_HODA'!$CU$4:$CU$154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12</c:v>
                </c:pt>
                <c:pt idx="30">
                  <c:v>4</c:v>
                </c:pt>
                <c:pt idx="31">
                  <c:v>8</c:v>
                </c:pt>
                <c:pt idx="32">
                  <c:v>5</c:v>
                </c:pt>
                <c:pt idx="33">
                  <c:v>25</c:v>
                </c:pt>
                <c:pt idx="34">
                  <c:v>28</c:v>
                </c:pt>
                <c:pt idx="35">
                  <c:v>6</c:v>
                </c:pt>
                <c:pt idx="36">
                  <c:v>5</c:v>
                </c:pt>
                <c:pt idx="37">
                  <c:v>36</c:v>
                </c:pt>
                <c:pt idx="38">
                  <c:v>24</c:v>
                </c:pt>
                <c:pt idx="39">
                  <c:v>26</c:v>
                </c:pt>
                <c:pt idx="40">
                  <c:v>23</c:v>
                </c:pt>
                <c:pt idx="41">
                  <c:v>69</c:v>
                </c:pt>
                <c:pt idx="42">
                  <c:v>41</c:v>
                </c:pt>
                <c:pt idx="43">
                  <c:v>87</c:v>
                </c:pt>
                <c:pt idx="44">
                  <c:v>71</c:v>
                </c:pt>
                <c:pt idx="45">
                  <c:v>59</c:v>
                </c:pt>
                <c:pt idx="46">
                  <c:v>27</c:v>
                </c:pt>
                <c:pt idx="47">
                  <c:v>20</c:v>
                </c:pt>
                <c:pt idx="48">
                  <c:v>5</c:v>
                </c:pt>
                <c:pt idx="49">
                  <c:v>10</c:v>
                </c:pt>
                <c:pt idx="50">
                  <c:v>2</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1-278D-4ECF-BD11-02A0DC1EF41F}"/>
            </c:ext>
          </c:extLst>
        </c:ser>
        <c:ser>
          <c:idx val="18"/>
          <c:order val="18"/>
          <c:tx>
            <c:strRef>
              <c:f>'OWTP-FWPS_HODA'!$CV$3</c:f>
              <c:strCache>
                <c:ptCount val="1"/>
                <c:pt idx="0">
                  <c:v>88.6</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'OWTP-FWPS_HODA'!$CV$4:$CV$154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0</c:v>
                </c:pt>
                <c:pt idx="29">
                  <c:v>12</c:v>
                </c:pt>
                <c:pt idx="30">
                  <c:v>3</c:v>
                </c:pt>
                <c:pt idx="31">
                  <c:v>7</c:v>
                </c:pt>
                <c:pt idx="32">
                  <c:v>8</c:v>
                </c:pt>
                <c:pt idx="33">
                  <c:v>12</c:v>
                </c:pt>
                <c:pt idx="34">
                  <c:v>17</c:v>
                </c:pt>
                <c:pt idx="35">
                  <c:v>10</c:v>
                </c:pt>
                <c:pt idx="36">
                  <c:v>28</c:v>
                </c:pt>
                <c:pt idx="37">
                  <c:v>31</c:v>
                </c:pt>
                <c:pt idx="38">
                  <c:v>16</c:v>
                </c:pt>
                <c:pt idx="39">
                  <c:v>28</c:v>
                </c:pt>
                <c:pt idx="40">
                  <c:v>30</c:v>
                </c:pt>
                <c:pt idx="41">
                  <c:v>59</c:v>
                </c:pt>
                <c:pt idx="42">
                  <c:v>41</c:v>
                </c:pt>
                <c:pt idx="43">
                  <c:v>102</c:v>
                </c:pt>
                <c:pt idx="44">
                  <c:v>136</c:v>
                </c:pt>
                <c:pt idx="45">
                  <c:v>52</c:v>
                </c:pt>
                <c:pt idx="46">
                  <c:v>44</c:v>
                </c:pt>
                <c:pt idx="47">
                  <c:v>26</c:v>
                </c:pt>
                <c:pt idx="48">
                  <c:v>15</c:v>
                </c:pt>
                <c:pt idx="49">
                  <c:v>4</c:v>
                </c:pt>
                <c:pt idx="50">
                  <c:v>9</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2-278D-4ECF-BD11-02A0DC1EF41F}"/>
            </c:ext>
          </c:extLst>
        </c:ser>
        <c:ser>
          <c:idx val="19"/>
          <c:order val="19"/>
          <c:tx>
            <c:strRef>
              <c:f>'OWTP-FWPS_HODA'!$CW$3</c:f>
              <c:strCache>
                <c:ptCount val="1"/>
                <c:pt idx="0">
                  <c:v>88.8</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'OWTP-FWPS_HODA'!$CW$4:$CW$154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3</c:v>
                </c:pt>
                <c:pt idx="30">
                  <c:v>13</c:v>
                </c:pt>
                <c:pt idx="31">
                  <c:v>10</c:v>
                </c:pt>
                <c:pt idx="32">
                  <c:v>27</c:v>
                </c:pt>
                <c:pt idx="33">
                  <c:v>25</c:v>
                </c:pt>
                <c:pt idx="34">
                  <c:v>19</c:v>
                </c:pt>
                <c:pt idx="35">
                  <c:v>29</c:v>
                </c:pt>
                <c:pt idx="36">
                  <c:v>3</c:v>
                </c:pt>
                <c:pt idx="37">
                  <c:v>12</c:v>
                </c:pt>
                <c:pt idx="38">
                  <c:v>59</c:v>
                </c:pt>
                <c:pt idx="39">
                  <c:v>65</c:v>
                </c:pt>
                <c:pt idx="40">
                  <c:v>64</c:v>
                </c:pt>
                <c:pt idx="41">
                  <c:v>125</c:v>
                </c:pt>
                <c:pt idx="42">
                  <c:v>89</c:v>
                </c:pt>
                <c:pt idx="43">
                  <c:v>109</c:v>
                </c:pt>
                <c:pt idx="44">
                  <c:v>79</c:v>
                </c:pt>
                <c:pt idx="45">
                  <c:v>46</c:v>
                </c:pt>
                <c:pt idx="46">
                  <c:v>44</c:v>
                </c:pt>
                <c:pt idx="47">
                  <c:v>40</c:v>
                </c:pt>
                <c:pt idx="48">
                  <c:v>7</c:v>
                </c:pt>
                <c:pt idx="49">
                  <c:v>14</c:v>
                </c:pt>
                <c:pt idx="50">
                  <c:v>20</c:v>
                </c:pt>
                <c:pt idx="51">
                  <c:v>14</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2</c:v>
                </c:pt>
                <c:pt idx="67">
                  <c:v>5</c:v>
                </c:pt>
                <c:pt idx="68">
                  <c:v>5</c:v>
                </c:pt>
                <c:pt idx="69">
                  <c:v>1</c:v>
                </c:pt>
                <c:pt idx="70">
                  <c:v>0</c:v>
                </c:pt>
                <c:pt idx="71">
                  <c:v>0</c:v>
                </c:pt>
                <c:pt idx="72">
                  <c:v>0</c:v>
                </c:pt>
                <c:pt idx="73">
                  <c:v>0</c:v>
                </c:pt>
                <c:pt idx="74">
                  <c:v>0</c:v>
                </c:pt>
                <c:pt idx="75">
                  <c:v>0</c:v>
                </c:pt>
                <c:pt idx="76">
                  <c:v>1</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3-278D-4ECF-BD11-02A0DC1EF41F}"/>
            </c:ext>
          </c:extLst>
        </c:ser>
        <c:ser>
          <c:idx val="20"/>
          <c:order val="20"/>
          <c:tx>
            <c:strRef>
              <c:f>'OWTP-FWPS_HODA'!$CX$3</c:f>
              <c:strCache>
                <c:ptCount val="1"/>
                <c:pt idx="0">
                  <c:v>89</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'OWTP-FWPS_HODA'!$CX$4:$CX$154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0</c:v>
                </c:pt>
                <c:pt idx="30">
                  <c:v>12</c:v>
                </c:pt>
                <c:pt idx="31">
                  <c:v>11</c:v>
                </c:pt>
                <c:pt idx="32">
                  <c:v>5</c:v>
                </c:pt>
                <c:pt idx="33">
                  <c:v>13</c:v>
                </c:pt>
                <c:pt idx="34">
                  <c:v>12</c:v>
                </c:pt>
                <c:pt idx="35">
                  <c:v>13</c:v>
                </c:pt>
                <c:pt idx="36">
                  <c:v>28</c:v>
                </c:pt>
                <c:pt idx="37">
                  <c:v>72</c:v>
                </c:pt>
                <c:pt idx="38">
                  <c:v>57</c:v>
                </c:pt>
                <c:pt idx="39">
                  <c:v>57</c:v>
                </c:pt>
                <c:pt idx="40">
                  <c:v>64</c:v>
                </c:pt>
                <c:pt idx="41">
                  <c:v>115</c:v>
                </c:pt>
                <c:pt idx="42">
                  <c:v>110</c:v>
                </c:pt>
                <c:pt idx="43">
                  <c:v>166</c:v>
                </c:pt>
                <c:pt idx="44">
                  <c:v>139</c:v>
                </c:pt>
                <c:pt idx="45">
                  <c:v>101</c:v>
                </c:pt>
                <c:pt idx="46">
                  <c:v>82</c:v>
                </c:pt>
                <c:pt idx="47">
                  <c:v>67</c:v>
                </c:pt>
                <c:pt idx="48">
                  <c:v>67</c:v>
                </c:pt>
                <c:pt idx="49">
                  <c:v>25</c:v>
                </c:pt>
                <c:pt idx="50">
                  <c:v>20</c:v>
                </c:pt>
                <c:pt idx="51">
                  <c:v>4</c:v>
                </c:pt>
                <c:pt idx="52">
                  <c:v>0</c:v>
                </c:pt>
                <c:pt idx="53">
                  <c:v>0</c:v>
                </c:pt>
                <c:pt idx="54">
                  <c:v>0</c:v>
                </c:pt>
                <c:pt idx="55">
                  <c:v>0</c:v>
                </c:pt>
                <c:pt idx="56">
                  <c:v>1</c:v>
                </c:pt>
                <c:pt idx="57">
                  <c:v>0</c:v>
                </c:pt>
                <c:pt idx="58">
                  <c:v>0</c:v>
                </c:pt>
                <c:pt idx="59">
                  <c:v>0</c:v>
                </c:pt>
                <c:pt idx="60">
                  <c:v>0</c:v>
                </c:pt>
                <c:pt idx="61">
                  <c:v>0</c:v>
                </c:pt>
                <c:pt idx="62">
                  <c:v>0</c:v>
                </c:pt>
                <c:pt idx="63">
                  <c:v>0</c:v>
                </c:pt>
                <c:pt idx="64">
                  <c:v>0</c:v>
                </c:pt>
                <c:pt idx="65">
                  <c:v>1</c:v>
                </c:pt>
                <c:pt idx="66">
                  <c:v>1</c:v>
                </c:pt>
                <c:pt idx="67">
                  <c:v>4</c:v>
                </c:pt>
                <c:pt idx="68">
                  <c:v>6</c:v>
                </c:pt>
                <c:pt idx="69">
                  <c:v>6</c:v>
                </c:pt>
                <c:pt idx="70">
                  <c:v>9</c:v>
                </c:pt>
                <c:pt idx="71">
                  <c:v>7</c:v>
                </c:pt>
                <c:pt idx="72">
                  <c:v>5</c:v>
                </c:pt>
                <c:pt idx="73">
                  <c:v>0</c:v>
                </c:pt>
                <c:pt idx="74">
                  <c:v>1</c:v>
                </c:pt>
                <c:pt idx="75">
                  <c:v>0</c:v>
                </c:pt>
                <c:pt idx="76">
                  <c:v>2</c:v>
                </c:pt>
                <c:pt idx="77">
                  <c:v>3</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4-278D-4ECF-BD11-02A0DC1EF41F}"/>
            </c:ext>
          </c:extLst>
        </c:ser>
        <c:ser>
          <c:idx val="21"/>
          <c:order val="21"/>
          <c:tx>
            <c:strRef>
              <c:f>'OWTP-FWPS_HODA'!$CY$3</c:f>
              <c:strCache>
                <c:ptCount val="1"/>
                <c:pt idx="0">
                  <c:v>89.2</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'OWTP-FWPS_HODA'!$CY$4:$CY$154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12</c:v>
                </c:pt>
                <c:pt idx="31">
                  <c:v>15</c:v>
                </c:pt>
                <c:pt idx="32">
                  <c:v>17</c:v>
                </c:pt>
                <c:pt idx="33">
                  <c:v>7</c:v>
                </c:pt>
                <c:pt idx="34">
                  <c:v>6</c:v>
                </c:pt>
                <c:pt idx="35">
                  <c:v>46</c:v>
                </c:pt>
                <c:pt idx="36">
                  <c:v>24</c:v>
                </c:pt>
                <c:pt idx="37">
                  <c:v>69</c:v>
                </c:pt>
                <c:pt idx="38">
                  <c:v>53</c:v>
                </c:pt>
                <c:pt idx="39">
                  <c:v>103</c:v>
                </c:pt>
                <c:pt idx="40">
                  <c:v>141</c:v>
                </c:pt>
                <c:pt idx="41">
                  <c:v>133</c:v>
                </c:pt>
                <c:pt idx="42">
                  <c:v>88</c:v>
                </c:pt>
                <c:pt idx="43">
                  <c:v>113</c:v>
                </c:pt>
                <c:pt idx="44">
                  <c:v>95</c:v>
                </c:pt>
                <c:pt idx="45">
                  <c:v>123</c:v>
                </c:pt>
                <c:pt idx="46">
                  <c:v>83</c:v>
                </c:pt>
                <c:pt idx="47">
                  <c:v>54</c:v>
                </c:pt>
                <c:pt idx="48">
                  <c:v>80</c:v>
                </c:pt>
                <c:pt idx="49">
                  <c:v>61</c:v>
                </c:pt>
                <c:pt idx="50">
                  <c:v>36</c:v>
                </c:pt>
                <c:pt idx="51">
                  <c:v>12</c:v>
                </c:pt>
                <c:pt idx="52">
                  <c:v>3</c:v>
                </c:pt>
                <c:pt idx="53">
                  <c:v>17</c:v>
                </c:pt>
                <c:pt idx="54">
                  <c:v>4</c:v>
                </c:pt>
                <c:pt idx="55">
                  <c:v>6</c:v>
                </c:pt>
                <c:pt idx="56">
                  <c:v>2</c:v>
                </c:pt>
                <c:pt idx="57">
                  <c:v>2</c:v>
                </c:pt>
                <c:pt idx="58">
                  <c:v>1</c:v>
                </c:pt>
                <c:pt idx="59">
                  <c:v>0</c:v>
                </c:pt>
                <c:pt idx="60">
                  <c:v>1</c:v>
                </c:pt>
                <c:pt idx="61">
                  <c:v>0</c:v>
                </c:pt>
                <c:pt idx="62">
                  <c:v>0</c:v>
                </c:pt>
                <c:pt idx="63">
                  <c:v>0</c:v>
                </c:pt>
                <c:pt idx="64">
                  <c:v>0</c:v>
                </c:pt>
                <c:pt idx="65">
                  <c:v>0</c:v>
                </c:pt>
                <c:pt idx="66">
                  <c:v>4</c:v>
                </c:pt>
                <c:pt idx="67">
                  <c:v>7</c:v>
                </c:pt>
                <c:pt idx="68">
                  <c:v>7</c:v>
                </c:pt>
                <c:pt idx="69">
                  <c:v>9</c:v>
                </c:pt>
                <c:pt idx="70">
                  <c:v>5</c:v>
                </c:pt>
                <c:pt idx="71">
                  <c:v>4</c:v>
                </c:pt>
                <c:pt idx="72">
                  <c:v>1</c:v>
                </c:pt>
                <c:pt idx="73">
                  <c:v>2</c:v>
                </c:pt>
                <c:pt idx="74">
                  <c:v>2</c:v>
                </c:pt>
                <c:pt idx="75">
                  <c:v>1</c:v>
                </c:pt>
                <c:pt idx="76">
                  <c:v>2</c:v>
                </c:pt>
                <c:pt idx="77">
                  <c:v>2</c:v>
                </c:pt>
                <c:pt idx="78">
                  <c:v>2</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5-278D-4ECF-BD11-02A0DC1EF41F}"/>
            </c:ext>
          </c:extLst>
        </c:ser>
        <c:ser>
          <c:idx val="22"/>
          <c:order val="22"/>
          <c:tx>
            <c:strRef>
              <c:f>'OWTP-FWPS_HODA'!$CZ$3</c:f>
              <c:strCache>
                <c:ptCount val="1"/>
                <c:pt idx="0">
                  <c:v>89.4</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'OWTP-FWPS_HODA'!$CZ$4:$CZ$154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1</c:v>
                </c:pt>
                <c:pt idx="28">
                  <c:v>0</c:v>
                </c:pt>
                <c:pt idx="29">
                  <c:v>0</c:v>
                </c:pt>
                <c:pt idx="30">
                  <c:v>17</c:v>
                </c:pt>
                <c:pt idx="31">
                  <c:v>24</c:v>
                </c:pt>
                <c:pt idx="32">
                  <c:v>57</c:v>
                </c:pt>
                <c:pt idx="33">
                  <c:v>78</c:v>
                </c:pt>
                <c:pt idx="34">
                  <c:v>85</c:v>
                </c:pt>
                <c:pt idx="35">
                  <c:v>48</c:v>
                </c:pt>
                <c:pt idx="36">
                  <c:v>77</c:v>
                </c:pt>
                <c:pt idx="37">
                  <c:v>69</c:v>
                </c:pt>
                <c:pt idx="38">
                  <c:v>107</c:v>
                </c:pt>
                <c:pt idx="39">
                  <c:v>137</c:v>
                </c:pt>
                <c:pt idx="40">
                  <c:v>56</c:v>
                </c:pt>
                <c:pt idx="41">
                  <c:v>91</c:v>
                </c:pt>
                <c:pt idx="42">
                  <c:v>184</c:v>
                </c:pt>
                <c:pt idx="43">
                  <c:v>198</c:v>
                </c:pt>
                <c:pt idx="44">
                  <c:v>139</c:v>
                </c:pt>
                <c:pt idx="45">
                  <c:v>134</c:v>
                </c:pt>
                <c:pt idx="46">
                  <c:v>125</c:v>
                </c:pt>
                <c:pt idx="47">
                  <c:v>78</c:v>
                </c:pt>
                <c:pt idx="48">
                  <c:v>117</c:v>
                </c:pt>
                <c:pt idx="49">
                  <c:v>37</c:v>
                </c:pt>
                <c:pt idx="50">
                  <c:v>87</c:v>
                </c:pt>
                <c:pt idx="51">
                  <c:v>22</c:v>
                </c:pt>
                <c:pt idx="52">
                  <c:v>8</c:v>
                </c:pt>
                <c:pt idx="53">
                  <c:v>7</c:v>
                </c:pt>
                <c:pt idx="54">
                  <c:v>0</c:v>
                </c:pt>
                <c:pt idx="55">
                  <c:v>0</c:v>
                </c:pt>
                <c:pt idx="56">
                  <c:v>1</c:v>
                </c:pt>
                <c:pt idx="57">
                  <c:v>1</c:v>
                </c:pt>
                <c:pt idx="58">
                  <c:v>0</c:v>
                </c:pt>
                <c:pt idx="59">
                  <c:v>0</c:v>
                </c:pt>
                <c:pt idx="60">
                  <c:v>0</c:v>
                </c:pt>
                <c:pt idx="61">
                  <c:v>0</c:v>
                </c:pt>
                <c:pt idx="62">
                  <c:v>0</c:v>
                </c:pt>
                <c:pt idx="63">
                  <c:v>0</c:v>
                </c:pt>
                <c:pt idx="64">
                  <c:v>0</c:v>
                </c:pt>
                <c:pt idx="65">
                  <c:v>1</c:v>
                </c:pt>
                <c:pt idx="66">
                  <c:v>1</c:v>
                </c:pt>
                <c:pt idx="67">
                  <c:v>0</c:v>
                </c:pt>
                <c:pt idx="68">
                  <c:v>7</c:v>
                </c:pt>
                <c:pt idx="69">
                  <c:v>7</c:v>
                </c:pt>
                <c:pt idx="70">
                  <c:v>7</c:v>
                </c:pt>
                <c:pt idx="71">
                  <c:v>22</c:v>
                </c:pt>
                <c:pt idx="72">
                  <c:v>30</c:v>
                </c:pt>
                <c:pt idx="73">
                  <c:v>23</c:v>
                </c:pt>
                <c:pt idx="74">
                  <c:v>24</c:v>
                </c:pt>
                <c:pt idx="75">
                  <c:v>28</c:v>
                </c:pt>
                <c:pt idx="76">
                  <c:v>11</c:v>
                </c:pt>
                <c:pt idx="77">
                  <c:v>7</c:v>
                </c:pt>
                <c:pt idx="78">
                  <c:v>14</c:v>
                </c:pt>
                <c:pt idx="79">
                  <c:v>44</c:v>
                </c:pt>
                <c:pt idx="80">
                  <c:v>57</c:v>
                </c:pt>
                <c:pt idx="81">
                  <c:v>43</c:v>
                </c:pt>
                <c:pt idx="82">
                  <c:v>61</c:v>
                </c:pt>
                <c:pt idx="83">
                  <c:v>59</c:v>
                </c:pt>
                <c:pt idx="84">
                  <c:v>69</c:v>
                </c:pt>
                <c:pt idx="85">
                  <c:v>94</c:v>
                </c:pt>
                <c:pt idx="86">
                  <c:v>68</c:v>
                </c:pt>
                <c:pt idx="87">
                  <c:v>26</c:v>
                </c:pt>
                <c:pt idx="88">
                  <c:v>12</c:v>
                </c:pt>
                <c:pt idx="89">
                  <c:v>2</c:v>
                </c:pt>
                <c:pt idx="90">
                  <c:v>0</c:v>
                </c:pt>
                <c:pt idx="91">
                  <c:v>0</c:v>
                </c:pt>
                <c:pt idx="92">
                  <c:v>1</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6-278D-4ECF-BD11-02A0DC1EF41F}"/>
            </c:ext>
          </c:extLst>
        </c:ser>
        <c:ser>
          <c:idx val="23"/>
          <c:order val="23"/>
          <c:tx>
            <c:strRef>
              <c:f>'OWTP-FWPS_HODA'!$DA$3</c:f>
              <c:strCache>
                <c:ptCount val="1"/>
                <c:pt idx="0">
                  <c:v>89.6</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'OWTP-FWPS_HODA'!$DA$4:$DA$154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2</c:v>
                </c:pt>
                <c:pt idx="28">
                  <c:v>1</c:v>
                </c:pt>
                <c:pt idx="29">
                  <c:v>1</c:v>
                </c:pt>
                <c:pt idx="30">
                  <c:v>8</c:v>
                </c:pt>
                <c:pt idx="31">
                  <c:v>20</c:v>
                </c:pt>
                <c:pt idx="32">
                  <c:v>21</c:v>
                </c:pt>
                <c:pt idx="33">
                  <c:v>48</c:v>
                </c:pt>
                <c:pt idx="34">
                  <c:v>23</c:v>
                </c:pt>
                <c:pt idx="35">
                  <c:v>52</c:v>
                </c:pt>
                <c:pt idx="36">
                  <c:v>51</c:v>
                </c:pt>
                <c:pt idx="37">
                  <c:v>218</c:v>
                </c:pt>
                <c:pt idx="38">
                  <c:v>266</c:v>
                </c:pt>
                <c:pt idx="39">
                  <c:v>123</c:v>
                </c:pt>
                <c:pt idx="40">
                  <c:v>124</c:v>
                </c:pt>
                <c:pt idx="41">
                  <c:v>141</c:v>
                </c:pt>
                <c:pt idx="42">
                  <c:v>122</c:v>
                </c:pt>
                <c:pt idx="43">
                  <c:v>189</c:v>
                </c:pt>
                <c:pt idx="44">
                  <c:v>193</c:v>
                </c:pt>
                <c:pt idx="45">
                  <c:v>84</c:v>
                </c:pt>
                <c:pt idx="46">
                  <c:v>96</c:v>
                </c:pt>
                <c:pt idx="47">
                  <c:v>131</c:v>
                </c:pt>
                <c:pt idx="48">
                  <c:v>132</c:v>
                </c:pt>
                <c:pt idx="49">
                  <c:v>99</c:v>
                </c:pt>
                <c:pt idx="50">
                  <c:v>66</c:v>
                </c:pt>
                <c:pt idx="51">
                  <c:v>10</c:v>
                </c:pt>
                <c:pt idx="52">
                  <c:v>8</c:v>
                </c:pt>
                <c:pt idx="53">
                  <c:v>9</c:v>
                </c:pt>
                <c:pt idx="54">
                  <c:v>7</c:v>
                </c:pt>
                <c:pt idx="55">
                  <c:v>3</c:v>
                </c:pt>
                <c:pt idx="56">
                  <c:v>2</c:v>
                </c:pt>
                <c:pt idx="57">
                  <c:v>0</c:v>
                </c:pt>
                <c:pt idx="58">
                  <c:v>0</c:v>
                </c:pt>
                <c:pt idx="59">
                  <c:v>0</c:v>
                </c:pt>
                <c:pt idx="60">
                  <c:v>0</c:v>
                </c:pt>
                <c:pt idx="61">
                  <c:v>0</c:v>
                </c:pt>
                <c:pt idx="62">
                  <c:v>0</c:v>
                </c:pt>
                <c:pt idx="63">
                  <c:v>0</c:v>
                </c:pt>
                <c:pt idx="64">
                  <c:v>0</c:v>
                </c:pt>
                <c:pt idx="65">
                  <c:v>0</c:v>
                </c:pt>
                <c:pt idx="66">
                  <c:v>2</c:v>
                </c:pt>
                <c:pt idx="67">
                  <c:v>3</c:v>
                </c:pt>
                <c:pt idx="68">
                  <c:v>29</c:v>
                </c:pt>
                <c:pt idx="69">
                  <c:v>91</c:v>
                </c:pt>
                <c:pt idx="70">
                  <c:v>67</c:v>
                </c:pt>
                <c:pt idx="71">
                  <c:v>33</c:v>
                </c:pt>
                <c:pt idx="72">
                  <c:v>32</c:v>
                </c:pt>
                <c:pt idx="73">
                  <c:v>40</c:v>
                </c:pt>
                <c:pt idx="74">
                  <c:v>45</c:v>
                </c:pt>
                <c:pt idx="75">
                  <c:v>43</c:v>
                </c:pt>
                <c:pt idx="76">
                  <c:v>68</c:v>
                </c:pt>
                <c:pt idx="77">
                  <c:v>79</c:v>
                </c:pt>
                <c:pt idx="78">
                  <c:v>70</c:v>
                </c:pt>
                <c:pt idx="79">
                  <c:v>46</c:v>
                </c:pt>
                <c:pt idx="80">
                  <c:v>34</c:v>
                </c:pt>
                <c:pt idx="81">
                  <c:v>24</c:v>
                </c:pt>
                <c:pt idx="82">
                  <c:v>45</c:v>
                </c:pt>
                <c:pt idx="83">
                  <c:v>50</c:v>
                </c:pt>
                <c:pt idx="84">
                  <c:v>20</c:v>
                </c:pt>
                <c:pt idx="85">
                  <c:v>6</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7-278D-4ECF-BD11-02A0DC1EF41F}"/>
            </c:ext>
          </c:extLst>
        </c:ser>
        <c:ser>
          <c:idx val="24"/>
          <c:order val="24"/>
          <c:tx>
            <c:strRef>
              <c:f>'OWTP-FWPS_HODA'!$DB$3</c:f>
              <c:strCache>
                <c:ptCount val="1"/>
                <c:pt idx="0">
                  <c:v>89.8</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'OWTP-FWPS_HODA'!$DB$4:$DB$154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18</c:v>
                </c:pt>
                <c:pt idx="30">
                  <c:v>6</c:v>
                </c:pt>
                <c:pt idx="31">
                  <c:v>1</c:v>
                </c:pt>
                <c:pt idx="32">
                  <c:v>24</c:v>
                </c:pt>
                <c:pt idx="33">
                  <c:v>46</c:v>
                </c:pt>
                <c:pt idx="34">
                  <c:v>32</c:v>
                </c:pt>
                <c:pt idx="35">
                  <c:v>52</c:v>
                </c:pt>
                <c:pt idx="36">
                  <c:v>61</c:v>
                </c:pt>
                <c:pt idx="37">
                  <c:v>173</c:v>
                </c:pt>
                <c:pt idx="38">
                  <c:v>182</c:v>
                </c:pt>
                <c:pt idx="39">
                  <c:v>169</c:v>
                </c:pt>
                <c:pt idx="40">
                  <c:v>201</c:v>
                </c:pt>
                <c:pt idx="41">
                  <c:v>136</c:v>
                </c:pt>
                <c:pt idx="42">
                  <c:v>158</c:v>
                </c:pt>
                <c:pt idx="43">
                  <c:v>267</c:v>
                </c:pt>
                <c:pt idx="44">
                  <c:v>197</c:v>
                </c:pt>
                <c:pt idx="45">
                  <c:v>141</c:v>
                </c:pt>
                <c:pt idx="46">
                  <c:v>177</c:v>
                </c:pt>
                <c:pt idx="47">
                  <c:v>123</c:v>
                </c:pt>
                <c:pt idx="48">
                  <c:v>161</c:v>
                </c:pt>
                <c:pt idx="49">
                  <c:v>84</c:v>
                </c:pt>
                <c:pt idx="50">
                  <c:v>56</c:v>
                </c:pt>
                <c:pt idx="51">
                  <c:v>12</c:v>
                </c:pt>
                <c:pt idx="52">
                  <c:v>5</c:v>
                </c:pt>
                <c:pt idx="53">
                  <c:v>4</c:v>
                </c:pt>
                <c:pt idx="54">
                  <c:v>2</c:v>
                </c:pt>
                <c:pt idx="55">
                  <c:v>0</c:v>
                </c:pt>
                <c:pt idx="56">
                  <c:v>0</c:v>
                </c:pt>
                <c:pt idx="57">
                  <c:v>8</c:v>
                </c:pt>
                <c:pt idx="58">
                  <c:v>76</c:v>
                </c:pt>
                <c:pt idx="59">
                  <c:v>89</c:v>
                </c:pt>
                <c:pt idx="60">
                  <c:v>27</c:v>
                </c:pt>
                <c:pt idx="61">
                  <c:v>29</c:v>
                </c:pt>
                <c:pt idx="62">
                  <c:v>30</c:v>
                </c:pt>
                <c:pt idx="63">
                  <c:v>8</c:v>
                </c:pt>
                <c:pt idx="64">
                  <c:v>2</c:v>
                </c:pt>
                <c:pt idx="65">
                  <c:v>12</c:v>
                </c:pt>
                <c:pt idx="66">
                  <c:v>20</c:v>
                </c:pt>
                <c:pt idx="67">
                  <c:v>29</c:v>
                </c:pt>
                <c:pt idx="68">
                  <c:v>58</c:v>
                </c:pt>
                <c:pt idx="69">
                  <c:v>30</c:v>
                </c:pt>
                <c:pt idx="70">
                  <c:v>19</c:v>
                </c:pt>
                <c:pt idx="71">
                  <c:v>15</c:v>
                </c:pt>
                <c:pt idx="72">
                  <c:v>31</c:v>
                </c:pt>
                <c:pt idx="73">
                  <c:v>82</c:v>
                </c:pt>
                <c:pt idx="74">
                  <c:v>60</c:v>
                </c:pt>
                <c:pt idx="75">
                  <c:v>37</c:v>
                </c:pt>
                <c:pt idx="76">
                  <c:v>19</c:v>
                </c:pt>
                <c:pt idx="77">
                  <c:v>20</c:v>
                </c:pt>
                <c:pt idx="78">
                  <c:v>53</c:v>
                </c:pt>
                <c:pt idx="79">
                  <c:v>43</c:v>
                </c:pt>
                <c:pt idx="80">
                  <c:v>58</c:v>
                </c:pt>
                <c:pt idx="81">
                  <c:v>84</c:v>
                </c:pt>
                <c:pt idx="82">
                  <c:v>103</c:v>
                </c:pt>
                <c:pt idx="83">
                  <c:v>54</c:v>
                </c:pt>
                <c:pt idx="84">
                  <c:v>63</c:v>
                </c:pt>
                <c:pt idx="85">
                  <c:v>59</c:v>
                </c:pt>
                <c:pt idx="86">
                  <c:v>82</c:v>
                </c:pt>
                <c:pt idx="87">
                  <c:v>109</c:v>
                </c:pt>
                <c:pt idx="88">
                  <c:v>93</c:v>
                </c:pt>
                <c:pt idx="89">
                  <c:v>78</c:v>
                </c:pt>
                <c:pt idx="90">
                  <c:v>45</c:v>
                </c:pt>
                <c:pt idx="91">
                  <c:v>22</c:v>
                </c:pt>
                <c:pt idx="92">
                  <c:v>8</c:v>
                </c:pt>
                <c:pt idx="93">
                  <c:v>1</c:v>
                </c:pt>
                <c:pt idx="94">
                  <c:v>1</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8-278D-4ECF-BD11-02A0DC1EF41F}"/>
            </c:ext>
          </c:extLst>
        </c:ser>
        <c:ser>
          <c:idx val="25"/>
          <c:order val="25"/>
          <c:tx>
            <c:strRef>
              <c:f>'OWTP-FWPS_HODA'!$DC$3</c:f>
              <c:strCache>
                <c:ptCount val="1"/>
                <c:pt idx="0">
                  <c:v>90</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'OWTP-FWPS_HODA'!$DC$4:$DC$154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23</c:v>
                </c:pt>
                <c:pt idx="30">
                  <c:v>4</c:v>
                </c:pt>
                <c:pt idx="31">
                  <c:v>1</c:v>
                </c:pt>
                <c:pt idx="32">
                  <c:v>75</c:v>
                </c:pt>
                <c:pt idx="33">
                  <c:v>70</c:v>
                </c:pt>
                <c:pt idx="34">
                  <c:v>111</c:v>
                </c:pt>
                <c:pt idx="35">
                  <c:v>113</c:v>
                </c:pt>
                <c:pt idx="36">
                  <c:v>115</c:v>
                </c:pt>
                <c:pt idx="37">
                  <c:v>91</c:v>
                </c:pt>
                <c:pt idx="38">
                  <c:v>218</c:v>
                </c:pt>
                <c:pt idx="39">
                  <c:v>123</c:v>
                </c:pt>
                <c:pt idx="40">
                  <c:v>147</c:v>
                </c:pt>
                <c:pt idx="41">
                  <c:v>205</c:v>
                </c:pt>
                <c:pt idx="42">
                  <c:v>301</c:v>
                </c:pt>
                <c:pt idx="43">
                  <c:v>306</c:v>
                </c:pt>
                <c:pt idx="44">
                  <c:v>210</c:v>
                </c:pt>
                <c:pt idx="45">
                  <c:v>178</c:v>
                </c:pt>
                <c:pt idx="46">
                  <c:v>294</c:v>
                </c:pt>
                <c:pt idx="47">
                  <c:v>170</c:v>
                </c:pt>
                <c:pt idx="48">
                  <c:v>147</c:v>
                </c:pt>
                <c:pt idx="49">
                  <c:v>111</c:v>
                </c:pt>
                <c:pt idx="50">
                  <c:v>69</c:v>
                </c:pt>
                <c:pt idx="51">
                  <c:v>10</c:v>
                </c:pt>
                <c:pt idx="52">
                  <c:v>5</c:v>
                </c:pt>
                <c:pt idx="53">
                  <c:v>3</c:v>
                </c:pt>
                <c:pt idx="54">
                  <c:v>0</c:v>
                </c:pt>
                <c:pt idx="55">
                  <c:v>0</c:v>
                </c:pt>
                <c:pt idx="56">
                  <c:v>1</c:v>
                </c:pt>
                <c:pt idx="57">
                  <c:v>0</c:v>
                </c:pt>
                <c:pt idx="58">
                  <c:v>0</c:v>
                </c:pt>
                <c:pt idx="59">
                  <c:v>0</c:v>
                </c:pt>
                <c:pt idx="60">
                  <c:v>3</c:v>
                </c:pt>
                <c:pt idx="61">
                  <c:v>0</c:v>
                </c:pt>
                <c:pt idx="62">
                  <c:v>0</c:v>
                </c:pt>
                <c:pt idx="63">
                  <c:v>0</c:v>
                </c:pt>
                <c:pt idx="64">
                  <c:v>0</c:v>
                </c:pt>
                <c:pt idx="65">
                  <c:v>0</c:v>
                </c:pt>
                <c:pt idx="66">
                  <c:v>0</c:v>
                </c:pt>
                <c:pt idx="67">
                  <c:v>0</c:v>
                </c:pt>
                <c:pt idx="68">
                  <c:v>0</c:v>
                </c:pt>
                <c:pt idx="69">
                  <c:v>0</c:v>
                </c:pt>
                <c:pt idx="70">
                  <c:v>4</c:v>
                </c:pt>
                <c:pt idx="71">
                  <c:v>13</c:v>
                </c:pt>
                <c:pt idx="72">
                  <c:v>17</c:v>
                </c:pt>
                <c:pt idx="73">
                  <c:v>9</c:v>
                </c:pt>
                <c:pt idx="74">
                  <c:v>9</c:v>
                </c:pt>
                <c:pt idx="75">
                  <c:v>3</c:v>
                </c:pt>
                <c:pt idx="76">
                  <c:v>4</c:v>
                </c:pt>
                <c:pt idx="77">
                  <c:v>2</c:v>
                </c:pt>
                <c:pt idx="78">
                  <c:v>1</c:v>
                </c:pt>
                <c:pt idx="79">
                  <c:v>0</c:v>
                </c:pt>
                <c:pt idx="80">
                  <c:v>2</c:v>
                </c:pt>
                <c:pt idx="81">
                  <c:v>8</c:v>
                </c:pt>
                <c:pt idx="82">
                  <c:v>23</c:v>
                </c:pt>
                <c:pt idx="83">
                  <c:v>20</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9-278D-4ECF-BD11-02A0DC1EF41F}"/>
            </c:ext>
          </c:extLst>
        </c:ser>
        <c:ser>
          <c:idx val="26"/>
          <c:order val="26"/>
          <c:tx>
            <c:strRef>
              <c:f>'OWTP-FWPS_HODA'!$DD$3</c:f>
              <c:strCache>
                <c:ptCount val="1"/>
                <c:pt idx="0">
                  <c:v>90.2</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'OWTP-FWPS_HODA'!$DD$4:$DD$154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23</c:v>
                </c:pt>
                <c:pt idx="30">
                  <c:v>1</c:v>
                </c:pt>
                <c:pt idx="31">
                  <c:v>17</c:v>
                </c:pt>
                <c:pt idx="32">
                  <c:v>13</c:v>
                </c:pt>
                <c:pt idx="33">
                  <c:v>19</c:v>
                </c:pt>
                <c:pt idx="34">
                  <c:v>122</c:v>
                </c:pt>
                <c:pt idx="35">
                  <c:v>114</c:v>
                </c:pt>
                <c:pt idx="36">
                  <c:v>165</c:v>
                </c:pt>
                <c:pt idx="37">
                  <c:v>242</c:v>
                </c:pt>
                <c:pt idx="38">
                  <c:v>220</c:v>
                </c:pt>
                <c:pt idx="39">
                  <c:v>288</c:v>
                </c:pt>
                <c:pt idx="40">
                  <c:v>289</c:v>
                </c:pt>
                <c:pt idx="41">
                  <c:v>306</c:v>
                </c:pt>
                <c:pt idx="42">
                  <c:v>279</c:v>
                </c:pt>
                <c:pt idx="43">
                  <c:v>338</c:v>
                </c:pt>
                <c:pt idx="44">
                  <c:v>359</c:v>
                </c:pt>
                <c:pt idx="45">
                  <c:v>282</c:v>
                </c:pt>
                <c:pt idx="46">
                  <c:v>288</c:v>
                </c:pt>
                <c:pt idx="47">
                  <c:v>255</c:v>
                </c:pt>
                <c:pt idx="48">
                  <c:v>167</c:v>
                </c:pt>
                <c:pt idx="49">
                  <c:v>144</c:v>
                </c:pt>
                <c:pt idx="50">
                  <c:v>81</c:v>
                </c:pt>
                <c:pt idx="51">
                  <c:v>40</c:v>
                </c:pt>
                <c:pt idx="52">
                  <c:v>6</c:v>
                </c:pt>
                <c:pt idx="53">
                  <c:v>6</c:v>
                </c:pt>
                <c:pt idx="54">
                  <c:v>0</c:v>
                </c:pt>
                <c:pt idx="55">
                  <c:v>1</c:v>
                </c:pt>
                <c:pt idx="56">
                  <c:v>0</c:v>
                </c:pt>
                <c:pt idx="57">
                  <c:v>0</c:v>
                </c:pt>
                <c:pt idx="58">
                  <c:v>1</c:v>
                </c:pt>
                <c:pt idx="59">
                  <c:v>0</c:v>
                </c:pt>
                <c:pt idx="60">
                  <c:v>2</c:v>
                </c:pt>
                <c:pt idx="61">
                  <c:v>0</c:v>
                </c:pt>
                <c:pt idx="62">
                  <c:v>0</c:v>
                </c:pt>
                <c:pt idx="63">
                  <c:v>0</c:v>
                </c:pt>
                <c:pt idx="64">
                  <c:v>0</c:v>
                </c:pt>
                <c:pt idx="65">
                  <c:v>0</c:v>
                </c:pt>
                <c:pt idx="66">
                  <c:v>1</c:v>
                </c:pt>
                <c:pt idx="67">
                  <c:v>1</c:v>
                </c:pt>
                <c:pt idx="68">
                  <c:v>8</c:v>
                </c:pt>
                <c:pt idx="69">
                  <c:v>15</c:v>
                </c:pt>
                <c:pt idx="70">
                  <c:v>14</c:v>
                </c:pt>
                <c:pt idx="71">
                  <c:v>19</c:v>
                </c:pt>
                <c:pt idx="72">
                  <c:v>8</c:v>
                </c:pt>
                <c:pt idx="73">
                  <c:v>7</c:v>
                </c:pt>
                <c:pt idx="74">
                  <c:v>3</c:v>
                </c:pt>
                <c:pt idx="75">
                  <c:v>10</c:v>
                </c:pt>
                <c:pt idx="76">
                  <c:v>24</c:v>
                </c:pt>
                <c:pt idx="77">
                  <c:v>8</c:v>
                </c:pt>
                <c:pt idx="78">
                  <c:v>3</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A-278D-4ECF-BD11-02A0DC1EF41F}"/>
            </c:ext>
          </c:extLst>
        </c:ser>
        <c:ser>
          <c:idx val="27"/>
          <c:order val="27"/>
          <c:tx>
            <c:strRef>
              <c:f>'OWTP-FWPS_HODA'!$DE$3</c:f>
              <c:strCache>
                <c:ptCount val="1"/>
                <c:pt idx="0">
                  <c:v>90.4</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'OWTP-FWPS_HODA'!$DE$4:$DE$154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1</c:v>
                </c:pt>
                <c:pt idx="26">
                  <c:v>0</c:v>
                </c:pt>
                <c:pt idx="27">
                  <c:v>0</c:v>
                </c:pt>
                <c:pt idx="28">
                  <c:v>5</c:v>
                </c:pt>
                <c:pt idx="29">
                  <c:v>20</c:v>
                </c:pt>
                <c:pt idx="30">
                  <c:v>10</c:v>
                </c:pt>
                <c:pt idx="31">
                  <c:v>34</c:v>
                </c:pt>
                <c:pt idx="32">
                  <c:v>50</c:v>
                </c:pt>
                <c:pt idx="33">
                  <c:v>119</c:v>
                </c:pt>
                <c:pt idx="34">
                  <c:v>172</c:v>
                </c:pt>
                <c:pt idx="35">
                  <c:v>148</c:v>
                </c:pt>
                <c:pt idx="36">
                  <c:v>153</c:v>
                </c:pt>
                <c:pt idx="37">
                  <c:v>230</c:v>
                </c:pt>
                <c:pt idx="38">
                  <c:v>235</c:v>
                </c:pt>
                <c:pt idx="39">
                  <c:v>334</c:v>
                </c:pt>
                <c:pt idx="40">
                  <c:v>458</c:v>
                </c:pt>
                <c:pt idx="41">
                  <c:v>458</c:v>
                </c:pt>
                <c:pt idx="42">
                  <c:v>409</c:v>
                </c:pt>
                <c:pt idx="43">
                  <c:v>440</c:v>
                </c:pt>
                <c:pt idx="44">
                  <c:v>497</c:v>
                </c:pt>
                <c:pt idx="45">
                  <c:v>608</c:v>
                </c:pt>
                <c:pt idx="46">
                  <c:v>555</c:v>
                </c:pt>
                <c:pt idx="47">
                  <c:v>500</c:v>
                </c:pt>
                <c:pt idx="48">
                  <c:v>281</c:v>
                </c:pt>
                <c:pt idx="49">
                  <c:v>183</c:v>
                </c:pt>
                <c:pt idx="50">
                  <c:v>111</c:v>
                </c:pt>
                <c:pt idx="51">
                  <c:v>105</c:v>
                </c:pt>
                <c:pt idx="52">
                  <c:v>22</c:v>
                </c:pt>
                <c:pt idx="53">
                  <c:v>22</c:v>
                </c:pt>
                <c:pt idx="54">
                  <c:v>19</c:v>
                </c:pt>
                <c:pt idx="55">
                  <c:v>4</c:v>
                </c:pt>
                <c:pt idx="56">
                  <c:v>0</c:v>
                </c:pt>
                <c:pt idx="57">
                  <c:v>1</c:v>
                </c:pt>
                <c:pt idx="58">
                  <c:v>0</c:v>
                </c:pt>
                <c:pt idx="59">
                  <c:v>0</c:v>
                </c:pt>
                <c:pt idx="60">
                  <c:v>2</c:v>
                </c:pt>
                <c:pt idx="61">
                  <c:v>5</c:v>
                </c:pt>
                <c:pt idx="62">
                  <c:v>17</c:v>
                </c:pt>
                <c:pt idx="63">
                  <c:v>6</c:v>
                </c:pt>
                <c:pt idx="64">
                  <c:v>1</c:v>
                </c:pt>
                <c:pt idx="65">
                  <c:v>0</c:v>
                </c:pt>
                <c:pt idx="66">
                  <c:v>1</c:v>
                </c:pt>
                <c:pt idx="67">
                  <c:v>10</c:v>
                </c:pt>
                <c:pt idx="68">
                  <c:v>17</c:v>
                </c:pt>
                <c:pt idx="69">
                  <c:v>11</c:v>
                </c:pt>
                <c:pt idx="70">
                  <c:v>20</c:v>
                </c:pt>
                <c:pt idx="71">
                  <c:v>12</c:v>
                </c:pt>
                <c:pt idx="72">
                  <c:v>8</c:v>
                </c:pt>
                <c:pt idx="73">
                  <c:v>3</c:v>
                </c:pt>
                <c:pt idx="74">
                  <c:v>2</c:v>
                </c:pt>
                <c:pt idx="75">
                  <c:v>2</c:v>
                </c:pt>
                <c:pt idx="76">
                  <c:v>1</c:v>
                </c:pt>
                <c:pt idx="77">
                  <c:v>1</c:v>
                </c:pt>
                <c:pt idx="78">
                  <c:v>2</c:v>
                </c:pt>
                <c:pt idx="79">
                  <c:v>9</c:v>
                </c:pt>
                <c:pt idx="80">
                  <c:v>4</c:v>
                </c:pt>
                <c:pt idx="81">
                  <c:v>6</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B-278D-4ECF-BD11-02A0DC1EF41F}"/>
            </c:ext>
          </c:extLst>
        </c:ser>
        <c:ser>
          <c:idx val="28"/>
          <c:order val="28"/>
          <c:tx>
            <c:strRef>
              <c:f>'OWTP-FWPS_HODA'!$DF$3</c:f>
              <c:strCache>
                <c:ptCount val="1"/>
                <c:pt idx="0">
                  <c:v>90.6</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'OWTP-FWPS_HODA'!$DF$4:$DF$154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4</c:v>
                </c:pt>
                <c:pt idx="29">
                  <c:v>34</c:v>
                </c:pt>
                <c:pt idx="30">
                  <c:v>42</c:v>
                </c:pt>
                <c:pt idx="31">
                  <c:v>39</c:v>
                </c:pt>
                <c:pt idx="32">
                  <c:v>34</c:v>
                </c:pt>
                <c:pt idx="33">
                  <c:v>103</c:v>
                </c:pt>
                <c:pt idx="34">
                  <c:v>163</c:v>
                </c:pt>
                <c:pt idx="35">
                  <c:v>194</c:v>
                </c:pt>
                <c:pt idx="36">
                  <c:v>203</c:v>
                </c:pt>
                <c:pt idx="37">
                  <c:v>249</c:v>
                </c:pt>
                <c:pt idx="38">
                  <c:v>278</c:v>
                </c:pt>
                <c:pt idx="39">
                  <c:v>383</c:v>
                </c:pt>
                <c:pt idx="40">
                  <c:v>489</c:v>
                </c:pt>
                <c:pt idx="41">
                  <c:v>515</c:v>
                </c:pt>
                <c:pt idx="42">
                  <c:v>520</c:v>
                </c:pt>
                <c:pt idx="43">
                  <c:v>834</c:v>
                </c:pt>
                <c:pt idx="44">
                  <c:v>699</c:v>
                </c:pt>
                <c:pt idx="45">
                  <c:v>706</c:v>
                </c:pt>
                <c:pt idx="46">
                  <c:v>579</c:v>
                </c:pt>
                <c:pt idx="47">
                  <c:v>510</c:v>
                </c:pt>
                <c:pt idx="48">
                  <c:v>285</c:v>
                </c:pt>
                <c:pt idx="49">
                  <c:v>232</c:v>
                </c:pt>
                <c:pt idx="50">
                  <c:v>243</c:v>
                </c:pt>
                <c:pt idx="51">
                  <c:v>75</c:v>
                </c:pt>
                <c:pt idx="52">
                  <c:v>63</c:v>
                </c:pt>
                <c:pt idx="53">
                  <c:v>54</c:v>
                </c:pt>
                <c:pt idx="54">
                  <c:v>29</c:v>
                </c:pt>
                <c:pt idx="55">
                  <c:v>6</c:v>
                </c:pt>
                <c:pt idx="56">
                  <c:v>2</c:v>
                </c:pt>
                <c:pt idx="57">
                  <c:v>4</c:v>
                </c:pt>
                <c:pt idx="58">
                  <c:v>3</c:v>
                </c:pt>
                <c:pt idx="59">
                  <c:v>13</c:v>
                </c:pt>
                <c:pt idx="60">
                  <c:v>21</c:v>
                </c:pt>
                <c:pt idx="61">
                  <c:v>13</c:v>
                </c:pt>
                <c:pt idx="62">
                  <c:v>7</c:v>
                </c:pt>
                <c:pt idx="63">
                  <c:v>0</c:v>
                </c:pt>
                <c:pt idx="64">
                  <c:v>1</c:v>
                </c:pt>
                <c:pt idx="65">
                  <c:v>0</c:v>
                </c:pt>
                <c:pt idx="66">
                  <c:v>0</c:v>
                </c:pt>
                <c:pt idx="67">
                  <c:v>0</c:v>
                </c:pt>
                <c:pt idx="68">
                  <c:v>1</c:v>
                </c:pt>
                <c:pt idx="69">
                  <c:v>3</c:v>
                </c:pt>
                <c:pt idx="70">
                  <c:v>6</c:v>
                </c:pt>
                <c:pt idx="71">
                  <c:v>3</c:v>
                </c:pt>
                <c:pt idx="72">
                  <c:v>6</c:v>
                </c:pt>
                <c:pt idx="73">
                  <c:v>1</c:v>
                </c:pt>
                <c:pt idx="74">
                  <c:v>3</c:v>
                </c:pt>
                <c:pt idx="75">
                  <c:v>2</c:v>
                </c:pt>
                <c:pt idx="76">
                  <c:v>1</c:v>
                </c:pt>
                <c:pt idx="77">
                  <c:v>3</c:v>
                </c:pt>
                <c:pt idx="78">
                  <c:v>7</c:v>
                </c:pt>
                <c:pt idx="79">
                  <c:v>9</c:v>
                </c:pt>
                <c:pt idx="80">
                  <c:v>6</c:v>
                </c:pt>
                <c:pt idx="81">
                  <c:v>2</c:v>
                </c:pt>
                <c:pt idx="82">
                  <c:v>0</c:v>
                </c:pt>
                <c:pt idx="83">
                  <c:v>0</c:v>
                </c:pt>
                <c:pt idx="84">
                  <c:v>0</c:v>
                </c:pt>
                <c:pt idx="85">
                  <c:v>0</c:v>
                </c:pt>
                <c:pt idx="86">
                  <c:v>0</c:v>
                </c:pt>
                <c:pt idx="87">
                  <c:v>0</c:v>
                </c:pt>
                <c:pt idx="88">
                  <c:v>1</c:v>
                </c:pt>
                <c:pt idx="89">
                  <c:v>2</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C-278D-4ECF-BD11-02A0DC1EF41F}"/>
            </c:ext>
          </c:extLst>
        </c:ser>
        <c:ser>
          <c:idx val="29"/>
          <c:order val="29"/>
          <c:tx>
            <c:strRef>
              <c:f>'OWTP-FWPS_HODA'!$DG$3</c:f>
              <c:strCache>
                <c:ptCount val="1"/>
                <c:pt idx="0">
                  <c:v>90.8</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'OWTP-FWPS_HODA'!$DG$4:$DG$154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2</c:v>
                </c:pt>
                <c:pt idx="28">
                  <c:v>5</c:v>
                </c:pt>
                <c:pt idx="29">
                  <c:v>22</c:v>
                </c:pt>
                <c:pt idx="30">
                  <c:v>1</c:v>
                </c:pt>
                <c:pt idx="31">
                  <c:v>16</c:v>
                </c:pt>
                <c:pt idx="32">
                  <c:v>14</c:v>
                </c:pt>
                <c:pt idx="33">
                  <c:v>70</c:v>
                </c:pt>
                <c:pt idx="34">
                  <c:v>143</c:v>
                </c:pt>
                <c:pt idx="35">
                  <c:v>116</c:v>
                </c:pt>
                <c:pt idx="36">
                  <c:v>187</c:v>
                </c:pt>
                <c:pt idx="37">
                  <c:v>228</c:v>
                </c:pt>
                <c:pt idx="38">
                  <c:v>389</c:v>
                </c:pt>
                <c:pt idx="39">
                  <c:v>599</c:v>
                </c:pt>
                <c:pt idx="40">
                  <c:v>559</c:v>
                </c:pt>
                <c:pt idx="41">
                  <c:v>603</c:v>
                </c:pt>
                <c:pt idx="42">
                  <c:v>685</c:v>
                </c:pt>
                <c:pt idx="43">
                  <c:v>934</c:v>
                </c:pt>
                <c:pt idx="44">
                  <c:v>1039</c:v>
                </c:pt>
                <c:pt idx="45">
                  <c:v>955</c:v>
                </c:pt>
                <c:pt idx="46">
                  <c:v>756</c:v>
                </c:pt>
                <c:pt idx="47">
                  <c:v>737</c:v>
                </c:pt>
                <c:pt idx="48">
                  <c:v>389</c:v>
                </c:pt>
                <c:pt idx="49">
                  <c:v>315</c:v>
                </c:pt>
                <c:pt idx="50">
                  <c:v>236</c:v>
                </c:pt>
                <c:pt idx="51">
                  <c:v>76</c:v>
                </c:pt>
                <c:pt idx="52">
                  <c:v>42</c:v>
                </c:pt>
                <c:pt idx="53">
                  <c:v>13</c:v>
                </c:pt>
                <c:pt idx="54">
                  <c:v>7</c:v>
                </c:pt>
                <c:pt idx="55">
                  <c:v>6</c:v>
                </c:pt>
                <c:pt idx="56">
                  <c:v>4</c:v>
                </c:pt>
                <c:pt idx="57">
                  <c:v>13</c:v>
                </c:pt>
                <c:pt idx="58">
                  <c:v>28</c:v>
                </c:pt>
                <c:pt idx="59">
                  <c:v>16</c:v>
                </c:pt>
                <c:pt idx="60">
                  <c:v>2</c:v>
                </c:pt>
                <c:pt idx="61">
                  <c:v>0</c:v>
                </c:pt>
                <c:pt idx="62">
                  <c:v>0</c:v>
                </c:pt>
                <c:pt idx="63">
                  <c:v>1</c:v>
                </c:pt>
                <c:pt idx="64">
                  <c:v>0</c:v>
                </c:pt>
                <c:pt idx="65">
                  <c:v>1</c:v>
                </c:pt>
                <c:pt idx="66">
                  <c:v>0</c:v>
                </c:pt>
                <c:pt idx="67">
                  <c:v>0</c:v>
                </c:pt>
                <c:pt idx="68">
                  <c:v>1</c:v>
                </c:pt>
                <c:pt idx="69">
                  <c:v>0</c:v>
                </c:pt>
                <c:pt idx="70">
                  <c:v>2</c:v>
                </c:pt>
                <c:pt idx="71">
                  <c:v>1</c:v>
                </c:pt>
                <c:pt idx="72">
                  <c:v>1</c:v>
                </c:pt>
                <c:pt idx="73">
                  <c:v>2</c:v>
                </c:pt>
                <c:pt idx="74">
                  <c:v>5</c:v>
                </c:pt>
                <c:pt idx="75">
                  <c:v>7</c:v>
                </c:pt>
                <c:pt idx="76">
                  <c:v>15</c:v>
                </c:pt>
                <c:pt idx="77">
                  <c:v>20</c:v>
                </c:pt>
                <c:pt idx="78">
                  <c:v>27</c:v>
                </c:pt>
                <c:pt idx="79">
                  <c:v>16</c:v>
                </c:pt>
                <c:pt idx="80">
                  <c:v>21</c:v>
                </c:pt>
                <c:pt idx="81">
                  <c:v>21</c:v>
                </c:pt>
                <c:pt idx="82">
                  <c:v>35</c:v>
                </c:pt>
                <c:pt idx="83">
                  <c:v>23</c:v>
                </c:pt>
                <c:pt idx="84">
                  <c:v>5</c:v>
                </c:pt>
                <c:pt idx="85">
                  <c:v>2</c:v>
                </c:pt>
                <c:pt idx="86">
                  <c:v>0</c:v>
                </c:pt>
                <c:pt idx="87">
                  <c:v>1</c:v>
                </c:pt>
                <c:pt idx="88">
                  <c:v>2</c:v>
                </c:pt>
                <c:pt idx="89">
                  <c:v>7</c:v>
                </c:pt>
                <c:pt idx="90">
                  <c:v>8</c:v>
                </c:pt>
                <c:pt idx="91">
                  <c:v>3</c:v>
                </c:pt>
                <c:pt idx="92">
                  <c:v>6</c:v>
                </c:pt>
                <c:pt idx="93">
                  <c:v>14</c:v>
                </c:pt>
                <c:pt idx="94">
                  <c:v>7</c:v>
                </c:pt>
                <c:pt idx="95">
                  <c:v>11</c:v>
                </c:pt>
                <c:pt idx="96">
                  <c:v>5</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D-278D-4ECF-BD11-02A0DC1EF41F}"/>
            </c:ext>
          </c:extLst>
        </c:ser>
        <c:ser>
          <c:idx val="30"/>
          <c:order val="30"/>
          <c:tx>
            <c:strRef>
              <c:f>'OWTP-FWPS_HODA'!$DH$3</c:f>
              <c:strCache>
                <c:ptCount val="1"/>
                <c:pt idx="0">
                  <c:v>91</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'OWTP-FWPS_HODA'!$DH$4:$DH$154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11</c:v>
                </c:pt>
                <c:pt idx="29">
                  <c:v>13</c:v>
                </c:pt>
                <c:pt idx="30">
                  <c:v>4</c:v>
                </c:pt>
                <c:pt idx="31">
                  <c:v>20</c:v>
                </c:pt>
                <c:pt idx="32">
                  <c:v>43</c:v>
                </c:pt>
                <c:pt idx="33">
                  <c:v>52</c:v>
                </c:pt>
                <c:pt idx="34">
                  <c:v>114</c:v>
                </c:pt>
                <c:pt idx="35">
                  <c:v>133</c:v>
                </c:pt>
                <c:pt idx="36">
                  <c:v>137</c:v>
                </c:pt>
                <c:pt idx="37">
                  <c:v>156</c:v>
                </c:pt>
                <c:pt idx="38">
                  <c:v>225</c:v>
                </c:pt>
                <c:pt idx="39">
                  <c:v>523</c:v>
                </c:pt>
                <c:pt idx="40">
                  <c:v>580</c:v>
                </c:pt>
                <c:pt idx="41">
                  <c:v>694</c:v>
                </c:pt>
                <c:pt idx="42">
                  <c:v>764</c:v>
                </c:pt>
                <c:pt idx="43">
                  <c:v>1297</c:v>
                </c:pt>
                <c:pt idx="44">
                  <c:v>1469</c:v>
                </c:pt>
                <c:pt idx="45">
                  <c:v>1187</c:v>
                </c:pt>
                <c:pt idx="46">
                  <c:v>1020</c:v>
                </c:pt>
                <c:pt idx="47">
                  <c:v>619</c:v>
                </c:pt>
                <c:pt idx="48">
                  <c:v>366</c:v>
                </c:pt>
                <c:pt idx="49">
                  <c:v>359</c:v>
                </c:pt>
                <c:pt idx="50">
                  <c:v>212</c:v>
                </c:pt>
                <c:pt idx="51">
                  <c:v>62</c:v>
                </c:pt>
                <c:pt idx="52">
                  <c:v>33</c:v>
                </c:pt>
                <c:pt idx="53">
                  <c:v>18</c:v>
                </c:pt>
                <c:pt idx="54">
                  <c:v>18</c:v>
                </c:pt>
                <c:pt idx="55">
                  <c:v>17</c:v>
                </c:pt>
                <c:pt idx="56">
                  <c:v>26</c:v>
                </c:pt>
                <c:pt idx="57">
                  <c:v>6</c:v>
                </c:pt>
                <c:pt idx="58">
                  <c:v>6</c:v>
                </c:pt>
                <c:pt idx="59">
                  <c:v>19</c:v>
                </c:pt>
                <c:pt idx="60">
                  <c:v>36</c:v>
                </c:pt>
                <c:pt idx="61">
                  <c:v>15</c:v>
                </c:pt>
                <c:pt idx="62">
                  <c:v>3</c:v>
                </c:pt>
                <c:pt idx="63">
                  <c:v>7</c:v>
                </c:pt>
                <c:pt idx="64">
                  <c:v>4</c:v>
                </c:pt>
                <c:pt idx="65">
                  <c:v>5</c:v>
                </c:pt>
                <c:pt idx="66">
                  <c:v>8</c:v>
                </c:pt>
                <c:pt idx="67">
                  <c:v>5</c:v>
                </c:pt>
                <c:pt idx="68">
                  <c:v>11</c:v>
                </c:pt>
                <c:pt idx="69">
                  <c:v>6</c:v>
                </c:pt>
                <c:pt idx="70">
                  <c:v>4</c:v>
                </c:pt>
                <c:pt idx="71">
                  <c:v>5</c:v>
                </c:pt>
                <c:pt idx="72">
                  <c:v>11</c:v>
                </c:pt>
                <c:pt idx="73">
                  <c:v>7</c:v>
                </c:pt>
                <c:pt idx="74">
                  <c:v>8</c:v>
                </c:pt>
                <c:pt idx="75">
                  <c:v>10</c:v>
                </c:pt>
                <c:pt idx="76">
                  <c:v>13</c:v>
                </c:pt>
                <c:pt idx="77">
                  <c:v>5</c:v>
                </c:pt>
                <c:pt idx="78">
                  <c:v>13</c:v>
                </c:pt>
                <c:pt idx="79">
                  <c:v>26</c:v>
                </c:pt>
                <c:pt idx="80">
                  <c:v>20</c:v>
                </c:pt>
                <c:pt idx="81">
                  <c:v>26</c:v>
                </c:pt>
                <c:pt idx="82">
                  <c:v>14</c:v>
                </c:pt>
                <c:pt idx="83">
                  <c:v>5</c:v>
                </c:pt>
                <c:pt idx="84">
                  <c:v>7</c:v>
                </c:pt>
                <c:pt idx="85">
                  <c:v>4</c:v>
                </c:pt>
                <c:pt idx="86">
                  <c:v>7</c:v>
                </c:pt>
                <c:pt idx="87">
                  <c:v>16</c:v>
                </c:pt>
                <c:pt idx="88">
                  <c:v>7</c:v>
                </c:pt>
                <c:pt idx="89">
                  <c:v>2</c:v>
                </c:pt>
                <c:pt idx="90">
                  <c:v>0</c:v>
                </c:pt>
                <c:pt idx="91">
                  <c:v>1</c:v>
                </c:pt>
                <c:pt idx="92">
                  <c:v>0</c:v>
                </c:pt>
                <c:pt idx="93">
                  <c:v>1</c:v>
                </c:pt>
                <c:pt idx="94">
                  <c:v>1</c:v>
                </c:pt>
                <c:pt idx="95">
                  <c:v>0</c:v>
                </c:pt>
                <c:pt idx="96">
                  <c:v>2</c:v>
                </c:pt>
                <c:pt idx="97">
                  <c:v>0</c:v>
                </c:pt>
                <c:pt idx="98">
                  <c:v>3</c:v>
                </c:pt>
                <c:pt idx="99">
                  <c:v>3</c:v>
                </c:pt>
                <c:pt idx="100">
                  <c:v>16</c:v>
                </c:pt>
                <c:pt idx="101">
                  <c:v>12</c:v>
                </c:pt>
                <c:pt idx="102">
                  <c:v>18</c:v>
                </c:pt>
                <c:pt idx="103">
                  <c:v>9</c:v>
                </c:pt>
                <c:pt idx="104">
                  <c:v>4</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E-278D-4ECF-BD11-02A0DC1EF41F}"/>
            </c:ext>
          </c:extLst>
        </c:ser>
        <c:ser>
          <c:idx val="31"/>
          <c:order val="31"/>
          <c:tx>
            <c:strRef>
              <c:f>'OWTP-FWPS_HODA'!$DI$3</c:f>
              <c:strCache>
                <c:ptCount val="1"/>
                <c:pt idx="0">
                  <c:v>91.2</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'OWTP-FWPS_HODA'!$DI$4:$DI$154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8</c:v>
                </c:pt>
                <c:pt idx="28">
                  <c:v>10</c:v>
                </c:pt>
                <c:pt idx="29">
                  <c:v>5</c:v>
                </c:pt>
                <c:pt idx="30">
                  <c:v>3</c:v>
                </c:pt>
                <c:pt idx="31">
                  <c:v>22</c:v>
                </c:pt>
                <c:pt idx="32">
                  <c:v>3</c:v>
                </c:pt>
                <c:pt idx="33">
                  <c:v>13</c:v>
                </c:pt>
                <c:pt idx="34">
                  <c:v>74</c:v>
                </c:pt>
                <c:pt idx="35">
                  <c:v>203</c:v>
                </c:pt>
                <c:pt idx="36">
                  <c:v>201</c:v>
                </c:pt>
                <c:pt idx="37">
                  <c:v>254</c:v>
                </c:pt>
                <c:pt idx="38">
                  <c:v>483</c:v>
                </c:pt>
                <c:pt idx="39">
                  <c:v>765</c:v>
                </c:pt>
                <c:pt idx="40">
                  <c:v>804</c:v>
                </c:pt>
                <c:pt idx="41">
                  <c:v>935</c:v>
                </c:pt>
                <c:pt idx="42">
                  <c:v>949</c:v>
                </c:pt>
                <c:pt idx="43">
                  <c:v>1403</c:v>
                </c:pt>
                <c:pt idx="44">
                  <c:v>1705</c:v>
                </c:pt>
                <c:pt idx="45">
                  <c:v>1616</c:v>
                </c:pt>
                <c:pt idx="46">
                  <c:v>1221</c:v>
                </c:pt>
                <c:pt idx="47">
                  <c:v>1035</c:v>
                </c:pt>
                <c:pt idx="48">
                  <c:v>699</c:v>
                </c:pt>
                <c:pt idx="49">
                  <c:v>583</c:v>
                </c:pt>
                <c:pt idx="50">
                  <c:v>338</c:v>
                </c:pt>
                <c:pt idx="51">
                  <c:v>147</c:v>
                </c:pt>
                <c:pt idx="52">
                  <c:v>74</c:v>
                </c:pt>
                <c:pt idx="53">
                  <c:v>59</c:v>
                </c:pt>
                <c:pt idx="54">
                  <c:v>30</c:v>
                </c:pt>
                <c:pt idx="55">
                  <c:v>16</c:v>
                </c:pt>
                <c:pt idx="56">
                  <c:v>10</c:v>
                </c:pt>
                <c:pt idx="57">
                  <c:v>6</c:v>
                </c:pt>
                <c:pt idx="58">
                  <c:v>1</c:v>
                </c:pt>
                <c:pt idx="59">
                  <c:v>4</c:v>
                </c:pt>
                <c:pt idx="60">
                  <c:v>9</c:v>
                </c:pt>
                <c:pt idx="61">
                  <c:v>13</c:v>
                </c:pt>
                <c:pt idx="62">
                  <c:v>8</c:v>
                </c:pt>
                <c:pt idx="63">
                  <c:v>15</c:v>
                </c:pt>
                <c:pt idx="64">
                  <c:v>18</c:v>
                </c:pt>
                <c:pt idx="65">
                  <c:v>19</c:v>
                </c:pt>
                <c:pt idx="66">
                  <c:v>22</c:v>
                </c:pt>
                <c:pt idx="67">
                  <c:v>26</c:v>
                </c:pt>
                <c:pt idx="68">
                  <c:v>18</c:v>
                </c:pt>
                <c:pt idx="69">
                  <c:v>0</c:v>
                </c:pt>
                <c:pt idx="70">
                  <c:v>1</c:v>
                </c:pt>
                <c:pt idx="71">
                  <c:v>2</c:v>
                </c:pt>
                <c:pt idx="72">
                  <c:v>2</c:v>
                </c:pt>
                <c:pt idx="73">
                  <c:v>2</c:v>
                </c:pt>
                <c:pt idx="74">
                  <c:v>11</c:v>
                </c:pt>
                <c:pt idx="75">
                  <c:v>5</c:v>
                </c:pt>
                <c:pt idx="76">
                  <c:v>3</c:v>
                </c:pt>
                <c:pt idx="77">
                  <c:v>8</c:v>
                </c:pt>
                <c:pt idx="78">
                  <c:v>3</c:v>
                </c:pt>
                <c:pt idx="79">
                  <c:v>10</c:v>
                </c:pt>
                <c:pt idx="80">
                  <c:v>3</c:v>
                </c:pt>
                <c:pt idx="81">
                  <c:v>1</c:v>
                </c:pt>
                <c:pt idx="82">
                  <c:v>1</c:v>
                </c:pt>
                <c:pt idx="83">
                  <c:v>2</c:v>
                </c:pt>
                <c:pt idx="84">
                  <c:v>10</c:v>
                </c:pt>
                <c:pt idx="85">
                  <c:v>6</c:v>
                </c:pt>
                <c:pt idx="86">
                  <c:v>4</c:v>
                </c:pt>
                <c:pt idx="87">
                  <c:v>2</c:v>
                </c:pt>
                <c:pt idx="88">
                  <c:v>1</c:v>
                </c:pt>
                <c:pt idx="89">
                  <c:v>1</c:v>
                </c:pt>
                <c:pt idx="90">
                  <c:v>1</c:v>
                </c:pt>
                <c:pt idx="91">
                  <c:v>5</c:v>
                </c:pt>
                <c:pt idx="92">
                  <c:v>9</c:v>
                </c:pt>
                <c:pt idx="93">
                  <c:v>7</c:v>
                </c:pt>
                <c:pt idx="94">
                  <c:v>4</c:v>
                </c:pt>
                <c:pt idx="95">
                  <c:v>9</c:v>
                </c:pt>
                <c:pt idx="96">
                  <c:v>12</c:v>
                </c:pt>
                <c:pt idx="97">
                  <c:v>5</c:v>
                </c:pt>
                <c:pt idx="98">
                  <c:v>2</c:v>
                </c:pt>
                <c:pt idx="99">
                  <c:v>11</c:v>
                </c:pt>
                <c:pt idx="100">
                  <c:v>6</c:v>
                </c:pt>
                <c:pt idx="101">
                  <c:v>13</c:v>
                </c:pt>
                <c:pt idx="102">
                  <c:v>19</c:v>
                </c:pt>
                <c:pt idx="103">
                  <c:v>14</c:v>
                </c:pt>
                <c:pt idx="104">
                  <c:v>11</c:v>
                </c:pt>
                <c:pt idx="105">
                  <c:v>2</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F-278D-4ECF-BD11-02A0DC1EF41F}"/>
            </c:ext>
          </c:extLst>
        </c:ser>
        <c:ser>
          <c:idx val="32"/>
          <c:order val="32"/>
          <c:tx>
            <c:strRef>
              <c:f>'OWTP-FWPS_HODA'!$DJ$3</c:f>
              <c:strCache>
                <c:ptCount val="1"/>
                <c:pt idx="0">
                  <c:v>91.4</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'OWTP-FWPS_HODA'!$DJ$4:$DJ$154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c:v>
                </c:pt>
                <c:pt idx="28">
                  <c:v>6</c:v>
                </c:pt>
                <c:pt idx="29">
                  <c:v>0</c:v>
                </c:pt>
                <c:pt idx="30">
                  <c:v>14</c:v>
                </c:pt>
                <c:pt idx="31">
                  <c:v>4</c:v>
                </c:pt>
                <c:pt idx="32">
                  <c:v>10</c:v>
                </c:pt>
                <c:pt idx="33">
                  <c:v>90</c:v>
                </c:pt>
                <c:pt idx="34">
                  <c:v>112</c:v>
                </c:pt>
                <c:pt idx="35">
                  <c:v>155</c:v>
                </c:pt>
                <c:pt idx="36">
                  <c:v>162</c:v>
                </c:pt>
                <c:pt idx="37">
                  <c:v>234</c:v>
                </c:pt>
                <c:pt idx="38">
                  <c:v>453</c:v>
                </c:pt>
                <c:pt idx="39">
                  <c:v>695</c:v>
                </c:pt>
                <c:pt idx="40">
                  <c:v>1025</c:v>
                </c:pt>
                <c:pt idx="41">
                  <c:v>1011</c:v>
                </c:pt>
                <c:pt idx="42">
                  <c:v>1206</c:v>
                </c:pt>
                <c:pt idx="43">
                  <c:v>1731</c:v>
                </c:pt>
                <c:pt idx="44">
                  <c:v>2713</c:v>
                </c:pt>
                <c:pt idx="45">
                  <c:v>2210</c:v>
                </c:pt>
                <c:pt idx="46">
                  <c:v>1610</c:v>
                </c:pt>
                <c:pt idx="47">
                  <c:v>1316</c:v>
                </c:pt>
                <c:pt idx="48">
                  <c:v>947</c:v>
                </c:pt>
                <c:pt idx="49">
                  <c:v>841</c:v>
                </c:pt>
                <c:pt idx="50">
                  <c:v>435</c:v>
                </c:pt>
                <c:pt idx="51">
                  <c:v>171</c:v>
                </c:pt>
                <c:pt idx="52">
                  <c:v>127</c:v>
                </c:pt>
                <c:pt idx="53">
                  <c:v>55</c:v>
                </c:pt>
                <c:pt idx="54">
                  <c:v>21</c:v>
                </c:pt>
                <c:pt idx="55">
                  <c:v>16</c:v>
                </c:pt>
                <c:pt idx="56">
                  <c:v>11</c:v>
                </c:pt>
                <c:pt idx="57">
                  <c:v>8</c:v>
                </c:pt>
                <c:pt idx="58">
                  <c:v>2</c:v>
                </c:pt>
                <c:pt idx="59">
                  <c:v>7</c:v>
                </c:pt>
                <c:pt idx="60">
                  <c:v>10</c:v>
                </c:pt>
                <c:pt idx="61">
                  <c:v>2</c:v>
                </c:pt>
                <c:pt idx="62">
                  <c:v>4</c:v>
                </c:pt>
                <c:pt idx="63">
                  <c:v>0</c:v>
                </c:pt>
                <c:pt idx="64">
                  <c:v>2</c:v>
                </c:pt>
                <c:pt idx="65">
                  <c:v>0</c:v>
                </c:pt>
                <c:pt idx="66">
                  <c:v>1</c:v>
                </c:pt>
                <c:pt idx="67">
                  <c:v>16</c:v>
                </c:pt>
                <c:pt idx="68">
                  <c:v>33</c:v>
                </c:pt>
                <c:pt idx="69">
                  <c:v>8</c:v>
                </c:pt>
                <c:pt idx="70">
                  <c:v>1</c:v>
                </c:pt>
                <c:pt idx="71">
                  <c:v>13</c:v>
                </c:pt>
                <c:pt idx="72">
                  <c:v>30</c:v>
                </c:pt>
                <c:pt idx="73">
                  <c:v>27</c:v>
                </c:pt>
                <c:pt idx="74">
                  <c:v>16</c:v>
                </c:pt>
                <c:pt idx="75">
                  <c:v>13</c:v>
                </c:pt>
                <c:pt idx="76">
                  <c:v>1219</c:v>
                </c:pt>
                <c:pt idx="77">
                  <c:v>5</c:v>
                </c:pt>
                <c:pt idx="78">
                  <c:v>8</c:v>
                </c:pt>
                <c:pt idx="79">
                  <c:v>12</c:v>
                </c:pt>
                <c:pt idx="80">
                  <c:v>4</c:v>
                </c:pt>
                <c:pt idx="81">
                  <c:v>0</c:v>
                </c:pt>
                <c:pt idx="82">
                  <c:v>14</c:v>
                </c:pt>
                <c:pt idx="83">
                  <c:v>20</c:v>
                </c:pt>
                <c:pt idx="84">
                  <c:v>14</c:v>
                </c:pt>
                <c:pt idx="85">
                  <c:v>15</c:v>
                </c:pt>
                <c:pt idx="86">
                  <c:v>9</c:v>
                </c:pt>
                <c:pt idx="87">
                  <c:v>6</c:v>
                </c:pt>
                <c:pt idx="88">
                  <c:v>13</c:v>
                </c:pt>
                <c:pt idx="89">
                  <c:v>9</c:v>
                </c:pt>
                <c:pt idx="90">
                  <c:v>7</c:v>
                </c:pt>
                <c:pt idx="91">
                  <c:v>6</c:v>
                </c:pt>
                <c:pt idx="92">
                  <c:v>5</c:v>
                </c:pt>
                <c:pt idx="93">
                  <c:v>25</c:v>
                </c:pt>
                <c:pt idx="94">
                  <c:v>17</c:v>
                </c:pt>
                <c:pt idx="95">
                  <c:v>22</c:v>
                </c:pt>
                <c:pt idx="96">
                  <c:v>30</c:v>
                </c:pt>
                <c:pt idx="97">
                  <c:v>25</c:v>
                </c:pt>
                <c:pt idx="98">
                  <c:v>6</c:v>
                </c:pt>
                <c:pt idx="99">
                  <c:v>12</c:v>
                </c:pt>
                <c:pt idx="100">
                  <c:v>21</c:v>
                </c:pt>
                <c:pt idx="101">
                  <c:v>40</c:v>
                </c:pt>
                <c:pt idx="102">
                  <c:v>36</c:v>
                </c:pt>
                <c:pt idx="103">
                  <c:v>22</c:v>
                </c:pt>
                <c:pt idx="104">
                  <c:v>9</c:v>
                </c:pt>
                <c:pt idx="105">
                  <c:v>16</c:v>
                </c:pt>
                <c:pt idx="106">
                  <c:v>20</c:v>
                </c:pt>
                <c:pt idx="107">
                  <c:v>22</c:v>
                </c:pt>
                <c:pt idx="108">
                  <c:v>14</c:v>
                </c:pt>
                <c:pt idx="109">
                  <c:v>25</c:v>
                </c:pt>
                <c:pt idx="110">
                  <c:v>37</c:v>
                </c:pt>
                <c:pt idx="111">
                  <c:v>37</c:v>
                </c:pt>
                <c:pt idx="112">
                  <c:v>46</c:v>
                </c:pt>
                <c:pt idx="113">
                  <c:v>48</c:v>
                </c:pt>
                <c:pt idx="114">
                  <c:v>27</c:v>
                </c:pt>
                <c:pt idx="115">
                  <c:v>37</c:v>
                </c:pt>
                <c:pt idx="116">
                  <c:v>13</c:v>
                </c:pt>
                <c:pt idx="117">
                  <c:v>7</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0-278D-4ECF-BD11-02A0DC1EF41F}"/>
            </c:ext>
          </c:extLst>
        </c:ser>
        <c:ser>
          <c:idx val="33"/>
          <c:order val="33"/>
          <c:tx>
            <c:strRef>
              <c:f>'OWTP-FWPS_HODA'!$DK$3</c:f>
              <c:strCache>
                <c:ptCount val="1"/>
                <c:pt idx="0">
                  <c:v>91.6</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'OWTP-FWPS_HODA'!$DK$4:$DK$154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11</c:v>
                </c:pt>
                <c:pt idx="27">
                  <c:v>17</c:v>
                </c:pt>
                <c:pt idx="28">
                  <c:v>0</c:v>
                </c:pt>
                <c:pt idx="29">
                  <c:v>0</c:v>
                </c:pt>
                <c:pt idx="30">
                  <c:v>15</c:v>
                </c:pt>
                <c:pt idx="31">
                  <c:v>21</c:v>
                </c:pt>
                <c:pt idx="32">
                  <c:v>50</c:v>
                </c:pt>
                <c:pt idx="33">
                  <c:v>98</c:v>
                </c:pt>
                <c:pt idx="34">
                  <c:v>95</c:v>
                </c:pt>
                <c:pt idx="35">
                  <c:v>151</c:v>
                </c:pt>
                <c:pt idx="36">
                  <c:v>157</c:v>
                </c:pt>
                <c:pt idx="37">
                  <c:v>210</c:v>
                </c:pt>
                <c:pt idx="38">
                  <c:v>432</c:v>
                </c:pt>
                <c:pt idx="39">
                  <c:v>788</c:v>
                </c:pt>
                <c:pt idx="40">
                  <c:v>899</c:v>
                </c:pt>
                <c:pt idx="41">
                  <c:v>922</c:v>
                </c:pt>
                <c:pt idx="42">
                  <c:v>1085</c:v>
                </c:pt>
                <c:pt idx="43">
                  <c:v>1245</c:v>
                </c:pt>
                <c:pt idx="44">
                  <c:v>1799</c:v>
                </c:pt>
                <c:pt idx="45">
                  <c:v>1617</c:v>
                </c:pt>
                <c:pt idx="46">
                  <c:v>1363</c:v>
                </c:pt>
                <c:pt idx="47">
                  <c:v>1622</c:v>
                </c:pt>
                <c:pt idx="48">
                  <c:v>1648</c:v>
                </c:pt>
                <c:pt idx="49">
                  <c:v>886</c:v>
                </c:pt>
                <c:pt idx="50">
                  <c:v>406</c:v>
                </c:pt>
                <c:pt idx="51">
                  <c:v>223</c:v>
                </c:pt>
                <c:pt idx="52">
                  <c:v>137</c:v>
                </c:pt>
                <c:pt idx="53">
                  <c:v>68</c:v>
                </c:pt>
                <c:pt idx="54">
                  <c:v>32</c:v>
                </c:pt>
                <c:pt idx="55">
                  <c:v>16</c:v>
                </c:pt>
                <c:pt idx="56">
                  <c:v>4</c:v>
                </c:pt>
                <c:pt idx="57">
                  <c:v>6</c:v>
                </c:pt>
                <c:pt idx="58">
                  <c:v>8</c:v>
                </c:pt>
                <c:pt idx="59">
                  <c:v>11</c:v>
                </c:pt>
                <c:pt idx="60">
                  <c:v>6</c:v>
                </c:pt>
                <c:pt idx="61">
                  <c:v>4</c:v>
                </c:pt>
                <c:pt idx="62">
                  <c:v>3</c:v>
                </c:pt>
                <c:pt idx="63">
                  <c:v>3</c:v>
                </c:pt>
                <c:pt idx="64">
                  <c:v>2</c:v>
                </c:pt>
                <c:pt idx="65">
                  <c:v>1</c:v>
                </c:pt>
                <c:pt idx="66">
                  <c:v>1</c:v>
                </c:pt>
                <c:pt idx="67">
                  <c:v>0</c:v>
                </c:pt>
                <c:pt idx="68">
                  <c:v>5</c:v>
                </c:pt>
                <c:pt idx="69">
                  <c:v>3</c:v>
                </c:pt>
                <c:pt idx="70">
                  <c:v>0</c:v>
                </c:pt>
                <c:pt idx="71">
                  <c:v>1</c:v>
                </c:pt>
                <c:pt idx="72">
                  <c:v>0</c:v>
                </c:pt>
                <c:pt idx="73">
                  <c:v>1</c:v>
                </c:pt>
                <c:pt idx="74">
                  <c:v>11</c:v>
                </c:pt>
                <c:pt idx="75">
                  <c:v>40</c:v>
                </c:pt>
                <c:pt idx="76">
                  <c:v>40</c:v>
                </c:pt>
                <c:pt idx="77">
                  <c:v>45</c:v>
                </c:pt>
                <c:pt idx="78">
                  <c:v>27</c:v>
                </c:pt>
                <c:pt idx="79">
                  <c:v>26</c:v>
                </c:pt>
                <c:pt idx="80">
                  <c:v>24</c:v>
                </c:pt>
                <c:pt idx="81">
                  <c:v>46</c:v>
                </c:pt>
                <c:pt idx="82">
                  <c:v>63</c:v>
                </c:pt>
                <c:pt idx="83">
                  <c:v>56</c:v>
                </c:pt>
                <c:pt idx="84">
                  <c:v>81</c:v>
                </c:pt>
                <c:pt idx="85">
                  <c:v>58</c:v>
                </c:pt>
                <c:pt idx="86">
                  <c:v>51</c:v>
                </c:pt>
                <c:pt idx="87">
                  <c:v>60</c:v>
                </c:pt>
                <c:pt idx="88">
                  <c:v>34</c:v>
                </c:pt>
                <c:pt idx="89">
                  <c:v>21</c:v>
                </c:pt>
                <c:pt idx="90">
                  <c:v>26</c:v>
                </c:pt>
                <c:pt idx="91">
                  <c:v>32</c:v>
                </c:pt>
                <c:pt idx="92">
                  <c:v>21</c:v>
                </c:pt>
                <c:pt idx="93">
                  <c:v>15</c:v>
                </c:pt>
                <c:pt idx="94">
                  <c:v>19</c:v>
                </c:pt>
                <c:pt idx="95">
                  <c:v>11</c:v>
                </c:pt>
                <c:pt idx="96">
                  <c:v>13</c:v>
                </c:pt>
                <c:pt idx="97">
                  <c:v>14</c:v>
                </c:pt>
                <c:pt idx="98">
                  <c:v>15</c:v>
                </c:pt>
                <c:pt idx="99">
                  <c:v>16</c:v>
                </c:pt>
                <c:pt idx="100">
                  <c:v>15</c:v>
                </c:pt>
                <c:pt idx="101">
                  <c:v>13</c:v>
                </c:pt>
                <c:pt idx="102">
                  <c:v>8</c:v>
                </c:pt>
                <c:pt idx="103">
                  <c:v>3</c:v>
                </c:pt>
                <c:pt idx="104">
                  <c:v>7</c:v>
                </c:pt>
                <c:pt idx="105">
                  <c:v>14</c:v>
                </c:pt>
                <c:pt idx="106">
                  <c:v>13</c:v>
                </c:pt>
                <c:pt idx="107">
                  <c:v>39</c:v>
                </c:pt>
                <c:pt idx="108">
                  <c:v>45</c:v>
                </c:pt>
                <c:pt idx="109">
                  <c:v>43</c:v>
                </c:pt>
                <c:pt idx="110">
                  <c:v>39</c:v>
                </c:pt>
                <c:pt idx="111">
                  <c:v>40</c:v>
                </c:pt>
                <c:pt idx="112">
                  <c:v>55</c:v>
                </c:pt>
                <c:pt idx="113">
                  <c:v>44</c:v>
                </c:pt>
                <c:pt idx="114">
                  <c:v>50</c:v>
                </c:pt>
                <c:pt idx="115">
                  <c:v>42</c:v>
                </c:pt>
                <c:pt idx="116">
                  <c:v>36</c:v>
                </c:pt>
                <c:pt idx="117">
                  <c:v>23</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1-278D-4ECF-BD11-02A0DC1EF41F}"/>
            </c:ext>
          </c:extLst>
        </c:ser>
        <c:ser>
          <c:idx val="34"/>
          <c:order val="34"/>
          <c:tx>
            <c:strRef>
              <c:f>'OWTP-FWPS_HODA'!$DL$3</c:f>
              <c:strCache>
                <c:ptCount val="1"/>
                <c:pt idx="0">
                  <c:v>91.8</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'OWTP-FWPS_HODA'!$DL$4:$DL$154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2</c:v>
                </c:pt>
                <c:pt idx="26">
                  <c:v>17</c:v>
                </c:pt>
                <c:pt idx="27">
                  <c:v>8</c:v>
                </c:pt>
                <c:pt idx="28">
                  <c:v>2</c:v>
                </c:pt>
                <c:pt idx="29">
                  <c:v>0</c:v>
                </c:pt>
                <c:pt idx="30">
                  <c:v>33</c:v>
                </c:pt>
                <c:pt idx="31">
                  <c:v>49</c:v>
                </c:pt>
                <c:pt idx="32">
                  <c:v>68</c:v>
                </c:pt>
                <c:pt idx="33">
                  <c:v>73</c:v>
                </c:pt>
                <c:pt idx="34">
                  <c:v>128</c:v>
                </c:pt>
                <c:pt idx="35">
                  <c:v>163</c:v>
                </c:pt>
                <c:pt idx="36">
                  <c:v>200</c:v>
                </c:pt>
                <c:pt idx="37">
                  <c:v>243</c:v>
                </c:pt>
                <c:pt idx="38">
                  <c:v>708</c:v>
                </c:pt>
                <c:pt idx="39">
                  <c:v>733</c:v>
                </c:pt>
                <c:pt idx="40">
                  <c:v>753</c:v>
                </c:pt>
                <c:pt idx="41">
                  <c:v>1017</c:v>
                </c:pt>
                <c:pt idx="42">
                  <c:v>1096</c:v>
                </c:pt>
                <c:pt idx="43">
                  <c:v>1607</c:v>
                </c:pt>
                <c:pt idx="44">
                  <c:v>2064</c:v>
                </c:pt>
                <c:pt idx="45">
                  <c:v>2006</c:v>
                </c:pt>
                <c:pt idx="46">
                  <c:v>2099</c:v>
                </c:pt>
                <c:pt idx="47">
                  <c:v>1409</c:v>
                </c:pt>
                <c:pt idx="48">
                  <c:v>1043</c:v>
                </c:pt>
                <c:pt idx="49">
                  <c:v>818</c:v>
                </c:pt>
                <c:pt idx="50">
                  <c:v>415</c:v>
                </c:pt>
                <c:pt idx="51">
                  <c:v>275</c:v>
                </c:pt>
                <c:pt idx="52">
                  <c:v>103</c:v>
                </c:pt>
                <c:pt idx="53">
                  <c:v>92</c:v>
                </c:pt>
                <c:pt idx="54">
                  <c:v>26</c:v>
                </c:pt>
                <c:pt idx="55">
                  <c:v>10</c:v>
                </c:pt>
                <c:pt idx="56">
                  <c:v>18</c:v>
                </c:pt>
                <c:pt idx="57">
                  <c:v>14</c:v>
                </c:pt>
                <c:pt idx="58">
                  <c:v>17</c:v>
                </c:pt>
                <c:pt idx="59">
                  <c:v>13</c:v>
                </c:pt>
                <c:pt idx="60">
                  <c:v>3</c:v>
                </c:pt>
                <c:pt idx="61">
                  <c:v>1</c:v>
                </c:pt>
                <c:pt idx="62">
                  <c:v>1</c:v>
                </c:pt>
                <c:pt idx="63">
                  <c:v>2</c:v>
                </c:pt>
                <c:pt idx="64">
                  <c:v>4</c:v>
                </c:pt>
                <c:pt idx="65">
                  <c:v>1</c:v>
                </c:pt>
                <c:pt idx="66">
                  <c:v>2</c:v>
                </c:pt>
                <c:pt idx="67">
                  <c:v>1</c:v>
                </c:pt>
                <c:pt idx="68">
                  <c:v>0</c:v>
                </c:pt>
                <c:pt idx="69">
                  <c:v>3</c:v>
                </c:pt>
                <c:pt idx="70">
                  <c:v>14</c:v>
                </c:pt>
                <c:pt idx="71">
                  <c:v>11</c:v>
                </c:pt>
                <c:pt idx="72">
                  <c:v>27</c:v>
                </c:pt>
                <c:pt idx="73">
                  <c:v>19</c:v>
                </c:pt>
                <c:pt idx="74">
                  <c:v>14</c:v>
                </c:pt>
                <c:pt idx="75">
                  <c:v>20</c:v>
                </c:pt>
                <c:pt idx="76">
                  <c:v>17</c:v>
                </c:pt>
                <c:pt idx="77">
                  <c:v>24</c:v>
                </c:pt>
                <c:pt idx="78">
                  <c:v>25</c:v>
                </c:pt>
                <c:pt idx="79">
                  <c:v>21</c:v>
                </c:pt>
                <c:pt idx="80">
                  <c:v>38</c:v>
                </c:pt>
                <c:pt idx="81">
                  <c:v>46</c:v>
                </c:pt>
                <c:pt idx="82">
                  <c:v>26</c:v>
                </c:pt>
                <c:pt idx="83">
                  <c:v>42</c:v>
                </c:pt>
                <c:pt idx="84">
                  <c:v>59</c:v>
                </c:pt>
                <c:pt idx="85">
                  <c:v>38</c:v>
                </c:pt>
                <c:pt idx="86">
                  <c:v>43</c:v>
                </c:pt>
                <c:pt idx="87">
                  <c:v>37</c:v>
                </c:pt>
                <c:pt idx="88">
                  <c:v>22</c:v>
                </c:pt>
                <c:pt idx="89">
                  <c:v>18</c:v>
                </c:pt>
                <c:pt idx="90">
                  <c:v>20</c:v>
                </c:pt>
                <c:pt idx="91">
                  <c:v>2</c:v>
                </c:pt>
                <c:pt idx="92">
                  <c:v>1</c:v>
                </c:pt>
                <c:pt idx="93">
                  <c:v>2</c:v>
                </c:pt>
                <c:pt idx="94">
                  <c:v>0</c:v>
                </c:pt>
                <c:pt idx="95">
                  <c:v>6</c:v>
                </c:pt>
                <c:pt idx="96">
                  <c:v>11</c:v>
                </c:pt>
                <c:pt idx="97">
                  <c:v>6</c:v>
                </c:pt>
                <c:pt idx="98">
                  <c:v>4</c:v>
                </c:pt>
                <c:pt idx="99">
                  <c:v>2</c:v>
                </c:pt>
                <c:pt idx="100">
                  <c:v>1</c:v>
                </c:pt>
                <c:pt idx="101">
                  <c:v>0</c:v>
                </c:pt>
                <c:pt idx="102">
                  <c:v>0</c:v>
                </c:pt>
                <c:pt idx="103">
                  <c:v>1</c:v>
                </c:pt>
                <c:pt idx="104">
                  <c:v>0</c:v>
                </c:pt>
                <c:pt idx="105">
                  <c:v>2</c:v>
                </c:pt>
                <c:pt idx="106">
                  <c:v>0</c:v>
                </c:pt>
                <c:pt idx="107">
                  <c:v>15</c:v>
                </c:pt>
                <c:pt idx="108">
                  <c:v>24</c:v>
                </c:pt>
                <c:pt idx="109">
                  <c:v>22</c:v>
                </c:pt>
                <c:pt idx="110">
                  <c:v>11</c:v>
                </c:pt>
                <c:pt idx="111">
                  <c:v>3</c:v>
                </c:pt>
                <c:pt idx="112">
                  <c:v>3</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2-278D-4ECF-BD11-02A0DC1EF41F}"/>
            </c:ext>
          </c:extLst>
        </c:ser>
        <c:ser>
          <c:idx val="35"/>
          <c:order val="35"/>
          <c:tx>
            <c:strRef>
              <c:f>'OWTP-FWPS_HODA'!$DM$3</c:f>
              <c:strCache>
                <c:ptCount val="1"/>
                <c:pt idx="0">
                  <c:v>92</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'OWTP-FWPS_HODA'!$DM$4:$DM$154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9</c:v>
                </c:pt>
                <c:pt idx="26">
                  <c:v>10</c:v>
                </c:pt>
                <c:pt idx="27">
                  <c:v>5</c:v>
                </c:pt>
                <c:pt idx="28">
                  <c:v>0</c:v>
                </c:pt>
                <c:pt idx="29">
                  <c:v>0</c:v>
                </c:pt>
                <c:pt idx="30">
                  <c:v>1</c:v>
                </c:pt>
                <c:pt idx="31">
                  <c:v>16</c:v>
                </c:pt>
                <c:pt idx="32">
                  <c:v>6</c:v>
                </c:pt>
                <c:pt idx="33">
                  <c:v>9</c:v>
                </c:pt>
                <c:pt idx="34">
                  <c:v>54</c:v>
                </c:pt>
                <c:pt idx="35">
                  <c:v>135</c:v>
                </c:pt>
                <c:pt idx="36">
                  <c:v>159</c:v>
                </c:pt>
                <c:pt idx="37">
                  <c:v>259</c:v>
                </c:pt>
                <c:pt idx="38">
                  <c:v>434</c:v>
                </c:pt>
                <c:pt idx="39">
                  <c:v>752</c:v>
                </c:pt>
                <c:pt idx="40">
                  <c:v>745</c:v>
                </c:pt>
                <c:pt idx="41">
                  <c:v>849</c:v>
                </c:pt>
                <c:pt idx="42">
                  <c:v>984</c:v>
                </c:pt>
                <c:pt idx="43">
                  <c:v>1581</c:v>
                </c:pt>
                <c:pt idx="44">
                  <c:v>1813</c:v>
                </c:pt>
                <c:pt idx="45">
                  <c:v>1623</c:v>
                </c:pt>
                <c:pt idx="46">
                  <c:v>1626</c:v>
                </c:pt>
                <c:pt idx="47">
                  <c:v>1609</c:v>
                </c:pt>
                <c:pt idx="48">
                  <c:v>1029</c:v>
                </c:pt>
                <c:pt idx="49">
                  <c:v>1142</c:v>
                </c:pt>
                <c:pt idx="50">
                  <c:v>493</c:v>
                </c:pt>
                <c:pt idx="51">
                  <c:v>377</c:v>
                </c:pt>
                <c:pt idx="52">
                  <c:v>134</c:v>
                </c:pt>
                <c:pt idx="53">
                  <c:v>78</c:v>
                </c:pt>
                <c:pt idx="54">
                  <c:v>77</c:v>
                </c:pt>
                <c:pt idx="55">
                  <c:v>36</c:v>
                </c:pt>
                <c:pt idx="56">
                  <c:v>18</c:v>
                </c:pt>
                <c:pt idx="57">
                  <c:v>26</c:v>
                </c:pt>
                <c:pt idx="58">
                  <c:v>20</c:v>
                </c:pt>
                <c:pt idx="59">
                  <c:v>5</c:v>
                </c:pt>
                <c:pt idx="60">
                  <c:v>5</c:v>
                </c:pt>
                <c:pt idx="61">
                  <c:v>3</c:v>
                </c:pt>
                <c:pt idx="62">
                  <c:v>2</c:v>
                </c:pt>
                <c:pt idx="63">
                  <c:v>0</c:v>
                </c:pt>
                <c:pt idx="64">
                  <c:v>0</c:v>
                </c:pt>
                <c:pt idx="65">
                  <c:v>1</c:v>
                </c:pt>
                <c:pt idx="66">
                  <c:v>2</c:v>
                </c:pt>
                <c:pt idx="67">
                  <c:v>0</c:v>
                </c:pt>
                <c:pt idx="68">
                  <c:v>1</c:v>
                </c:pt>
                <c:pt idx="69">
                  <c:v>3</c:v>
                </c:pt>
                <c:pt idx="70">
                  <c:v>12</c:v>
                </c:pt>
                <c:pt idx="71">
                  <c:v>30</c:v>
                </c:pt>
                <c:pt idx="72">
                  <c:v>19</c:v>
                </c:pt>
                <c:pt idx="73">
                  <c:v>21</c:v>
                </c:pt>
                <c:pt idx="74">
                  <c:v>15</c:v>
                </c:pt>
                <c:pt idx="75">
                  <c:v>35</c:v>
                </c:pt>
                <c:pt idx="76">
                  <c:v>60</c:v>
                </c:pt>
                <c:pt idx="77">
                  <c:v>22</c:v>
                </c:pt>
                <c:pt idx="78">
                  <c:v>24</c:v>
                </c:pt>
                <c:pt idx="79">
                  <c:v>31</c:v>
                </c:pt>
                <c:pt idx="80">
                  <c:v>34</c:v>
                </c:pt>
                <c:pt idx="81">
                  <c:v>44</c:v>
                </c:pt>
                <c:pt idx="82">
                  <c:v>96</c:v>
                </c:pt>
                <c:pt idx="83">
                  <c:v>123</c:v>
                </c:pt>
                <c:pt idx="84">
                  <c:v>112</c:v>
                </c:pt>
                <c:pt idx="85">
                  <c:v>46</c:v>
                </c:pt>
                <c:pt idx="86">
                  <c:v>39</c:v>
                </c:pt>
                <c:pt idx="87">
                  <c:v>66</c:v>
                </c:pt>
                <c:pt idx="88">
                  <c:v>81</c:v>
                </c:pt>
                <c:pt idx="89">
                  <c:v>61</c:v>
                </c:pt>
                <c:pt idx="90">
                  <c:v>30</c:v>
                </c:pt>
                <c:pt idx="91">
                  <c:v>32</c:v>
                </c:pt>
                <c:pt idx="92">
                  <c:v>23</c:v>
                </c:pt>
                <c:pt idx="93">
                  <c:v>82</c:v>
                </c:pt>
                <c:pt idx="94">
                  <c:v>88</c:v>
                </c:pt>
                <c:pt idx="95">
                  <c:v>49</c:v>
                </c:pt>
                <c:pt idx="96">
                  <c:v>24</c:v>
                </c:pt>
                <c:pt idx="97">
                  <c:v>52</c:v>
                </c:pt>
                <c:pt idx="98">
                  <c:v>79</c:v>
                </c:pt>
                <c:pt idx="99">
                  <c:v>91</c:v>
                </c:pt>
                <c:pt idx="100">
                  <c:v>104</c:v>
                </c:pt>
                <c:pt idx="101">
                  <c:v>109</c:v>
                </c:pt>
                <c:pt idx="102">
                  <c:v>116</c:v>
                </c:pt>
                <c:pt idx="103">
                  <c:v>121</c:v>
                </c:pt>
                <c:pt idx="104">
                  <c:v>36</c:v>
                </c:pt>
                <c:pt idx="105">
                  <c:v>27</c:v>
                </c:pt>
                <c:pt idx="106">
                  <c:v>22</c:v>
                </c:pt>
                <c:pt idx="107">
                  <c:v>41</c:v>
                </c:pt>
                <c:pt idx="108">
                  <c:v>67</c:v>
                </c:pt>
                <c:pt idx="109">
                  <c:v>87</c:v>
                </c:pt>
                <c:pt idx="110">
                  <c:v>51</c:v>
                </c:pt>
                <c:pt idx="111">
                  <c:v>13</c:v>
                </c:pt>
                <c:pt idx="112">
                  <c:v>9</c:v>
                </c:pt>
                <c:pt idx="113">
                  <c:v>11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3-278D-4ECF-BD11-02A0DC1EF41F}"/>
            </c:ext>
          </c:extLst>
        </c:ser>
        <c:ser>
          <c:idx val="36"/>
          <c:order val="36"/>
          <c:tx>
            <c:strRef>
              <c:f>'OWTP-FWPS_HODA'!$DN$3</c:f>
              <c:strCache>
                <c:ptCount val="1"/>
                <c:pt idx="0">
                  <c:v>92.2</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'OWTP-FWPS_HODA'!$DN$4:$DN$154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7</c:v>
                </c:pt>
                <c:pt idx="26">
                  <c:v>4</c:v>
                </c:pt>
                <c:pt idx="27">
                  <c:v>0</c:v>
                </c:pt>
                <c:pt idx="28">
                  <c:v>3</c:v>
                </c:pt>
                <c:pt idx="29">
                  <c:v>3</c:v>
                </c:pt>
                <c:pt idx="30">
                  <c:v>12</c:v>
                </c:pt>
                <c:pt idx="31">
                  <c:v>9</c:v>
                </c:pt>
                <c:pt idx="32">
                  <c:v>24</c:v>
                </c:pt>
                <c:pt idx="33">
                  <c:v>11</c:v>
                </c:pt>
                <c:pt idx="34">
                  <c:v>50</c:v>
                </c:pt>
                <c:pt idx="35">
                  <c:v>72</c:v>
                </c:pt>
                <c:pt idx="36">
                  <c:v>111</c:v>
                </c:pt>
                <c:pt idx="37">
                  <c:v>162</c:v>
                </c:pt>
                <c:pt idx="38">
                  <c:v>305</c:v>
                </c:pt>
                <c:pt idx="39">
                  <c:v>796</c:v>
                </c:pt>
                <c:pt idx="40">
                  <c:v>933</c:v>
                </c:pt>
                <c:pt idx="41">
                  <c:v>967</c:v>
                </c:pt>
                <c:pt idx="42">
                  <c:v>1187</c:v>
                </c:pt>
                <c:pt idx="43">
                  <c:v>1656</c:v>
                </c:pt>
                <c:pt idx="44">
                  <c:v>1941</c:v>
                </c:pt>
                <c:pt idx="45">
                  <c:v>1877</c:v>
                </c:pt>
                <c:pt idx="46">
                  <c:v>1794</c:v>
                </c:pt>
                <c:pt idx="47">
                  <c:v>1719</c:v>
                </c:pt>
                <c:pt idx="48">
                  <c:v>1399</c:v>
                </c:pt>
                <c:pt idx="49">
                  <c:v>1247</c:v>
                </c:pt>
                <c:pt idx="50">
                  <c:v>668</c:v>
                </c:pt>
                <c:pt idx="51">
                  <c:v>333</c:v>
                </c:pt>
                <c:pt idx="52">
                  <c:v>189</c:v>
                </c:pt>
                <c:pt idx="53">
                  <c:v>105</c:v>
                </c:pt>
                <c:pt idx="54">
                  <c:v>71</c:v>
                </c:pt>
                <c:pt idx="55">
                  <c:v>30</c:v>
                </c:pt>
                <c:pt idx="56">
                  <c:v>66</c:v>
                </c:pt>
                <c:pt idx="57">
                  <c:v>9</c:v>
                </c:pt>
                <c:pt idx="58">
                  <c:v>6</c:v>
                </c:pt>
                <c:pt idx="59">
                  <c:v>6</c:v>
                </c:pt>
                <c:pt idx="60">
                  <c:v>3</c:v>
                </c:pt>
                <c:pt idx="61">
                  <c:v>4</c:v>
                </c:pt>
                <c:pt idx="62">
                  <c:v>4</c:v>
                </c:pt>
                <c:pt idx="63">
                  <c:v>4</c:v>
                </c:pt>
                <c:pt idx="64">
                  <c:v>2</c:v>
                </c:pt>
                <c:pt idx="65">
                  <c:v>1</c:v>
                </c:pt>
                <c:pt idx="66">
                  <c:v>2</c:v>
                </c:pt>
                <c:pt idx="67">
                  <c:v>1</c:v>
                </c:pt>
                <c:pt idx="68">
                  <c:v>3</c:v>
                </c:pt>
                <c:pt idx="69">
                  <c:v>9</c:v>
                </c:pt>
                <c:pt idx="70">
                  <c:v>18</c:v>
                </c:pt>
                <c:pt idx="71">
                  <c:v>17</c:v>
                </c:pt>
                <c:pt idx="72">
                  <c:v>4</c:v>
                </c:pt>
                <c:pt idx="73">
                  <c:v>6</c:v>
                </c:pt>
                <c:pt idx="74">
                  <c:v>1</c:v>
                </c:pt>
                <c:pt idx="75">
                  <c:v>7</c:v>
                </c:pt>
                <c:pt idx="76">
                  <c:v>7</c:v>
                </c:pt>
                <c:pt idx="77">
                  <c:v>16</c:v>
                </c:pt>
                <c:pt idx="78">
                  <c:v>38</c:v>
                </c:pt>
                <c:pt idx="79">
                  <c:v>38</c:v>
                </c:pt>
                <c:pt idx="80">
                  <c:v>20</c:v>
                </c:pt>
                <c:pt idx="81">
                  <c:v>24</c:v>
                </c:pt>
                <c:pt idx="82">
                  <c:v>18</c:v>
                </c:pt>
                <c:pt idx="83">
                  <c:v>13</c:v>
                </c:pt>
                <c:pt idx="84">
                  <c:v>28</c:v>
                </c:pt>
                <c:pt idx="85">
                  <c:v>36</c:v>
                </c:pt>
                <c:pt idx="86">
                  <c:v>43</c:v>
                </c:pt>
                <c:pt idx="87">
                  <c:v>42</c:v>
                </c:pt>
                <c:pt idx="88">
                  <c:v>22</c:v>
                </c:pt>
                <c:pt idx="89">
                  <c:v>21</c:v>
                </c:pt>
                <c:pt idx="90">
                  <c:v>20</c:v>
                </c:pt>
                <c:pt idx="91">
                  <c:v>27</c:v>
                </c:pt>
                <c:pt idx="92">
                  <c:v>22</c:v>
                </c:pt>
                <c:pt idx="93">
                  <c:v>5</c:v>
                </c:pt>
                <c:pt idx="94">
                  <c:v>10</c:v>
                </c:pt>
                <c:pt idx="95">
                  <c:v>33</c:v>
                </c:pt>
                <c:pt idx="96">
                  <c:v>52</c:v>
                </c:pt>
                <c:pt idx="97">
                  <c:v>55</c:v>
                </c:pt>
                <c:pt idx="98">
                  <c:v>56</c:v>
                </c:pt>
                <c:pt idx="99">
                  <c:v>53</c:v>
                </c:pt>
                <c:pt idx="100">
                  <c:v>57</c:v>
                </c:pt>
                <c:pt idx="101">
                  <c:v>37</c:v>
                </c:pt>
                <c:pt idx="102">
                  <c:v>30</c:v>
                </c:pt>
                <c:pt idx="103">
                  <c:v>48</c:v>
                </c:pt>
                <c:pt idx="104">
                  <c:v>85</c:v>
                </c:pt>
                <c:pt idx="105">
                  <c:v>94</c:v>
                </c:pt>
                <c:pt idx="106">
                  <c:v>113</c:v>
                </c:pt>
                <c:pt idx="107">
                  <c:v>99</c:v>
                </c:pt>
                <c:pt idx="108">
                  <c:v>64</c:v>
                </c:pt>
                <c:pt idx="109">
                  <c:v>40</c:v>
                </c:pt>
                <c:pt idx="110">
                  <c:v>28</c:v>
                </c:pt>
                <c:pt idx="111">
                  <c:v>12</c:v>
                </c:pt>
                <c:pt idx="112">
                  <c:v>11</c:v>
                </c:pt>
                <c:pt idx="113">
                  <c:v>7</c:v>
                </c:pt>
                <c:pt idx="114">
                  <c:v>2</c:v>
                </c:pt>
                <c:pt idx="115">
                  <c:v>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4-278D-4ECF-BD11-02A0DC1EF41F}"/>
            </c:ext>
          </c:extLst>
        </c:ser>
        <c:ser>
          <c:idx val="37"/>
          <c:order val="37"/>
          <c:tx>
            <c:strRef>
              <c:f>'OWTP-FWPS_HODA'!$DO$3</c:f>
              <c:strCache>
                <c:ptCount val="1"/>
                <c:pt idx="0">
                  <c:v>92.4</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'OWTP-FWPS_HODA'!$DO$4:$DO$154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10</c:v>
                </c:pt>
                <c:pt idx="26">
                  <c:v>1</c:v>
                </c:pt>
                <c:pt idx="27">
                  <c:v>0</c:v>
                </c:pt>
                <c:pt idx="28">
                  <c:v>0</c:v>
                </c:pt>
                <c:pt idx="29">
                  <c:v>0</c:v>
                </c:pt>
                <c:pt idx="30">
                  <c:v>4</c:v>
                </c:pt>
                <c:pt idx="31">
                  <c:v>22</c:v>
                </c:pt>
                <c:pt idx="32">
                  <c:v>13</c:v>
                </c:pt>
                <c:pt idx="33">
                  <c:v>48</c:v>
                </c:pt>
                <c:pt idx="34">
                  <c:v>52</c:v>
                </c:pt>
                <c:pt idx="35">
                  <c:v>91</c:v>
                </c:pt>
                <c:pt idx="36">
                  <c:v>88</c:v>
                </c:pt>
                <c:pt idx="37">
                  <c:v>124</c:v>
                </c:pt>
                <c:pt idx="38">
                  <c:v>248</c:v>
                </c:pt>
                <c:pt idx="39">
                  <c:v>640</c:v>
                </c:pt>
                <c:pt idx="40">
                  <c:v>879</c:v>
                </c:pt>
                <c:pt idx="41">
                  <c:v>1050</c:v>
                </c:pt>
                <c:pt idx="42">
                  <c:v>1179</c:v>
                </c:pt>
                <c:pt idx="43">
                  <c:v>1716</c:v>
                </c:pt>
                <c:pt idx="44">
                  <c:v>2105</c:v>
                </c:pt>
                <c:pt idx="45">
                  <c:v>1854</c:v>
                </c:pt>
                <c:pt idx="46">
                  <c:v>1721</c:v>
                </c:pt>
                <c:pt idx="47">
                  <c:v>1657</c:v>
                </c:pt>
                <c:pt idx="48">
                  <c:v>1000</c:v>
                </c:pt>
                <c:pt idx="49">
                  <c:v>915</c:v>
                </c:pt>
                <c:pt idx="50">
                  <c:v>485</c:v>
                </c:pt>
                <c:pt idx="51">
                  <c:v>431</c:v>
                </c:pt>
                <c:pt idx="52">
                  <c:v>327</c:v>
                </c:pt>
                <c:pt idx="53">
                  <c:v>182</c:v>
                </c:pt>
                <c:pt idx="54">
                  <c:v>71</c:v>
                </c:pt>
                <c:pt idx="55">
                  <c:v>42</c:v>
                </c:pt>
                <c:pt idx="56">
                  <c:v>91</c:v>
                </c:pt>
                <c:pt idx="57">
                  <c:v>13</c:v>
                </c:pt>
                <c:pt idx="58">
                  <c:v>10</c:v>
                </c:pt>
                <c:pt idx="59">
                  <c:v>8</c:v>
                </c:pt>
                <c:pt idx="60">
                  <c:v>2</c:v>
                </c:pt>
                <c:pt idx="61">
                  <c:v>4</c:v>
                </c:pt>
                <c:pt idx="62">
                  <c:v>3</c:v>
                </c:pt>
                <c:pt idx="63">
                  <c:v>2</c:v>
                </c:pt>
                <c:pt idx="64">
                  <c:v>0</c:v>
                </c:pt>
                <c:pt idx="65">
                  <c:v>1</c:v>
                </c:pt>
                <c:pt idx="66">
                  <c:v>3</c:v>
                </c:pt>
                <c:pt idx="67">
                  <c:v>0</c:v>
                </c:pt>
                <c:pt idx="68">
                  <c:v>0</c:v>
                </c:pt>
                <c:pt idx="69">
                  <c:v>0</c:v>
                </c:pt>
                <c:pt idx="70">
                  <c:v>8</c:v>
                </c:pt>
                <c:pt idx="71">
                  <c:v>8</c:v>
                </c:pt>
                <c:pt idx="72">
                  <c:v>1</c:v>
                </c:pt>
                <c:pt idx="73">
                  <c:v>1</c:v>
                </c:pt>
                <c:pt idx="74">
                  <c:v>1</c:v>
                </c:pt>
                <c:pt idx="75">
                  <c:v>3</c:v>
                </c:pt>
                <c:pt idx="76">
                  <c:v>4</c:v>
                </c:pt>
                <c:pt idx="77">
                  <c:v>17</c:v>
                </c:pt>
                <c:pt idx="78">
                  <c:v>27</c:v>
                </c:pt>
                <c:pt idx="79">
                  <c:v>18</c:v>
                </c:pt>
                <c:pt idx="80">
                  <c:v>11</c:v>
                </c:pt>
                <c:pt idx="81">
                  <c:v>18</c:v>
                </c:pt>
                <c:pt idx="82">
                  <c:v>35</c:v>
                </c:pt>
                <c:pt idx="83">
                  <c:v>20</c:v>
                </c:pt>
                <c:pt idx="84">
                  <c:v>34</c:v>
                </c:pt>
                <c:pt idx="85">
                  <c:v>24</c:v>
                </c:pt>
                <c:pt idx="86">
                  <c:v>29</c:v>
                </c:pt>
                <c:pt idx="87">
                  <c:v>19</c:v>
                </c:pt>
                <c:pt idx="88">
                  <c:v>16</c:v>
                </c:pt>
                <c:pt idx="89">
                  <c:v>19</c:v>
                </c:pt>
                <c:pt idx="90">
                  <c:v>42</c:v>
                </c:pt>
                <c:pt idx="91">
                  <c:v>46</c:v>
                </c:pt>
                <c:pt idx="92">
                  <c:v>17</c:v>
                </c:pt>
                <c:pt idx="93">
                  <c:v>8</c:v>
                </c:pt>
                <c:pt idx="94">
                  <c:v>6</c:v>
                </c:pt>
                <c:pt idx="95">
                  <c:v>15</c:v>
                </c:pt>
                <c:pt idx="96">
                  <c:v>17</c:v>
                </c:pt>
                <c:pt idx="97">
                  <c:v>31</c:v>
                </c:pt>
                <c:pt idx="98">
                  <c:v>32</c:v>
                </c:pt>
                <c:pt idx="99">
                  <c:v>29</c:v>
                </c:pt>
                <c:pt idx="100">
                  <c:v>33</c:v>
                </c:pt>
                <c:pt idx="101">
                  <c:v>22</c:v>
                </c:pt>
                <c:pt idx="102">
                  <c:v>18</c:v>
                </c:pt>
                <c:pt idx="103">
                  <c:v>14</c:v>
                </c:pt>
                <c:pt idx="104">
                  <c:v>19</c:v>
                </c:pt>
                <c:pt idx="105">
                  <c:v>23</c:v>
                </c:pt>
                <c:pt idx="106">
                  <c:v>21</c:v>
                </c:pt>
                <c:pt idx="107">
                  <c:v>17</c:v>
                </c:pt>
                <c:pt idx="108">
                  <c:v>32</c:v>
                </c:pt>
                <c:pt idx="109">
                  <c:v>30</c:v>
                </c:pt>
                <c:pt idx="110">
                  <c:v>21</c:v>
                </c:pt>
                <c:pt idx="111">
                  <c:v>12</c:v>
                </c:pt>
                <c:pt idx="112">
                  <c:v>13</c:v>
                </c:pt>
                <c:pt idx="113">
                  <c:v>9</c:v>
                </c:pt>
                <c:pt idx="114">
                  <c:v>3</c:v>
                </c:pt>
                <c:pt idx="115">
                  <c:v>7</c:v>
                </c:pt>
                <c:pt idx="116">
                  <c:v>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5-278D-4ECF-BD11-02A0DC1EF41F}"/>
            </c:ext>
          </c:extLst>
        </c:ser>
        <c:ser>
          <c:idx val="38"/>
          <c:order val="38"/>
          <c:tx>
            <c:strRef>
              <c:f>'OWTP-FWPS_HODA'!$DP$3</c:f>
              <c:strCache>
                <c:ptCount val="1"/>
                <c:pt idx="0">
                  <c:v>92.6</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'OWTP-FWPS_HODA'!$DP$4:$DP$154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7</c:v>
                </c:pt>
                <c:pt idx="25">
                  <c:v>6</c:v>
                </c:pt>
                <c:pt idx="26">
                  <c:v>3</c:v>
                </c:pt>
                <c:pt idx="27">
                  <c:v>0</c:v>
                </c:pt>
                <c:pt idx="28">
                  <c:v>1</c:v>
                </c:pt>
                <c:pt idx="29">
                  <c:v>0</c:v>
                </c:pt>
                <c:pt idx="30">
                  <c:v>0</c:v>
                </c:pt>
                <c:pt idx="31">
                  <c:v>14</c:v>
                </c:pt>
                <c:pt idx="32">
                  <c:v>6</c:v>
                </c:pt>
                <c:pt idx="33">
                  <c:v>21</c:v>
                </c:pt>
                <c:pt idx="34">
                  <c:v>31</c:v>
                </c:pt>
                <c:pt idx="35">
                  <c:v>41</c:v>
                </c:pt>
                <c:pt idx="36">
                  <c:v>67</c:v>
                </c:pt>
                <c:pt idx="37">
                  <c:v>187</c:v>
                </c:pt>
                <c:pt idx="38">
                  <c:v>319</c:v>
                </c:pt>
                <c:pt idx="39">
                  <c:v>634</c:v>
                </c:pt>
                <c:pt idx="40">
                  <c:v>824</c:v>
                </c:pt>
                <c:pt idx="41">
                  <c:v>843</c:v>
                </c:pt>
                <c:pt idx="42">
                  <c:v>986</c:v>
                </c:pt>
                <c:pt idx="43">
                  <c:v>1433</c:v>
                </c:pt>
                <c:pt idx="44">
                  <c:v>2040</c:v>
                </c:pt>
                <c:pt idx="45">
                  <c:v>1552</c:v>
                </c:pt>
                <c:pt idx="46">
                  <c:v>1636</c:v>
                </c:pt>
                <c:pt idx="47">
                  <c:v>1649</c:v>
                </c:pt>
                <c:pt idx="48">
                  <c:v>1101</c:v>
                </c:pt>
                <c:pt idx="49">
                  <c:v>732</c:v>
                </c:pt>
                <c:pt idx="50">
                  <c:v>500</c:v>
                </c:pt>
                <c:pt idx="51">
                  <c:v>335</c:v>
                </c:pt>
                <c:pt idx="52">
                  <c:v>269</c:v>
                </c:pt>
                <c:pt idx="53">
                  <c:v>138</c:v>
                </c:pt>
                <c:pt idx="54">
                  <c:v>63</c:v>
                </c:pt>
                <c:pt idx="55">
                  <c:v>31</c:v>
                </c:pt>
                <c:pt idx="56">
                  <c:v>68</c:v>
                </c:pt>
                <c:pt idx="57">
                  <c:v>18</c:v>
                </c:pt>
                <c:pt idx="58">
                  <c:v>10</c:v>
                </c:pt>
                <c:pt idx="59">
                  <c:v>8</c:v>
                </c:pt>
                <c:pt idx="60">
                  <c:v>9</c:v>
                </c:pt>
                <c:pt idx="61">
                  <c:v>2</c:v>
                </c:pt>
                <c:pt idx="62">
                  <c:v>4</c:v>
                </c:pt>
                <c:pt idx="63">
                  <c:v>6</c:v>
                </c:pt>
                <c:pt idx="64">
                  <c:v>4</c:v>
                </c:pt>
                <c:pt idx="65">
                  <c:v>6</c:v>
                </c:pt>
                <c:pt idx="66">
                  <c:v>9</c:v>
                </c:pt>
                <c:pt idx="67">
                  <c:v>5</c:v>
                </c:pt>
                <c:pt idx="68">
                  <c:v>9</c:v>
                </c:pt>
                <c:pt idx="69">
                  <c:v>2</c:v>
                </c:pt>
                <c:pt idx="70">
                  <c:v>8</c:v>
                </c:pt>
                <c:pt idx="71">
                  <c:v>8</c:v>
                </c:pt>
                <c:pt idx="72">
                  <c:v>2</c:v>
                </c:pt>
                <c:pt idx="73">
                  <c:v>2</c:v>
                </c:pt>
                <c:pt idx="74">
                  <c:v>2</c:v>
                </c:pt>
                <c:pt idx="75">
                  <c:v>9</c:v>
                </c:pt>
                <c:pt idx="76">
                  <c:v>6</c:v>
                </c:pt>
                <c:pt idx="77">
                  <c:v>6</c:v>
                </c:pt>
                <c:pt idx="78">
                  <c:v>8</c:v>
                </c:pt>
                <c:pt idx="79">
                  <c:v>4</c:v>
                </c:pt>
                <c:pt idx="80">
                  <c:v>7</c:v>
                </c:pt>
                <c:pt idx="81">
                  <c:v>4</c:v>
                </c:pt>
                <c:pt idx="82">
                  <c:v>5</c:v>
                </c:pt>
                <c:pt idx="83">
                  <c:v>2</c:v>
                </c:pt>
                <c:pt idx="84">
                  <c:v>20</c:v>
                </c:pt>
                <c:pt idx="85">
                  <c:v>43</c:v>
                </c:pt>
                <c:pt idx="86">
                  <c:v>25</c:v>
                </c:pt>
                <c:pt idx="87">
                  <c:v>34</c:v>
                </c:pt>
                <c:pt idx="88">
                  <c:v>63</c:v>
                </c:pt>
                <c:pt idx="89">
                  <c:v>39</c:v>
                </c:pt>
                <c:pt idx="90">
                  <c:v>27</c:v>
                </c:pt>
                <c:pt idx="91">
                  <c:v>26</c:v>
                </c:pt>
                <c:pt idx="92">
                  <c:v>36</c:v>
                </c:pt>
                <c:pt idx="93">
                  <c:v>16</c:v>
                </c:pt>
                <c:pt idx="94">
                  <c:v>20</c:v>
                </c:pt>
                <c:pt idx="95">
                  <c:v>23</c:v>
                </c:pt>
                <c:pt idx="96">
                  <c:v>14</c:v>
                </c:pt>
                <c:pt idx="97">
                  <c:v>12</c:v>
                </c:pt>
                <c:pt idx="98">
                  <c:v>18</c:v>
                </c:pt>
                <c:pt idx="99">
                  <c:v>22</c:v>
                </c:pt>
                <c:pt idx="100">
                  <c:v>31</c:v>
                </c:pt>
                <c:pt idx="101">
                  <c:v>39</c:v>
                </c:pt>
                <c:pt idx="102">
                  <c:v>23</c:v>
                </c:pt>
                <c:pt idx="103">
                  <c:v>18</c:v>
                </c:pt>
                <c:pt idx="104">
                  <c:v>35</c:v>
                </c:pt>
                <c:pt idx="105">
                  <c:v>21</c:v>
                </c:pt>
                <c:pt idx="106">
                  <c:v>29</c:v>
                </c:pt>
                <c:pt idx="107">
                  <c:v>30</c:v>
                </c:pt>
                <c:pt idx="108">
                  <c:v>18</c:v>
                </c:pt>
                <c:pt idx="109">
                  <c:v>21</c:v>
                </c:pt>
                <c:pt idx="110">
                  <c:v>14</c:v>
                </c:pt>
                <c:pt idx="111">
                  <c:v>13</c:v>
                </c:pt>
                <c:pt idx="112">
                  <c:v>13</c:v>
                </c:pt>
                <c:pt idx="113">
                  <c:v>11</c:v>
                </c:pt>
                <c:pt idx="114">
                  <c:v>9</c:v>
                </c:pt>
                <c:pt idx="115">
                  <c:v>5</c:v>
                </c:pt>
                <c:pt idx="116">
                  <c:v>2</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1</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6-278D-4ECF-BD11-02A0DC1EF41F}"/>
            </c:ext>
          </c:extLst>
        </c:ser>
        <c:ser>
          <c:idx val="39"/>
          <c:order val="39"/>
          <c:tx>
            <c:strRef>
              <c:f>'OWTP-FWPS_HODA'!$DQ$3</c:f>
              <c:strCache>
                <c:ptCount val="1"/>
                <c:pt idx="0">
                  <c:v>92.8</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'OWTP-FWPS_HODA'!$DQ$4:$DQ$154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4</c:v>
                </c:pt>
                <c:pt idx="26">
                  <c:v>6</c:v>
                </c:pt>
                <c:pt idx="27">
                  <c:v>1</c:v>
                </c:pt>
                <c:pt idx="28">
                  <c:v>0</c:v>
                </c:pt>
                <c:pt idx="29">
                  <c:v>0</c:v>
                </c:pt>
                <c:pt idx="30">
                  <c:v>0</c:v>
                </c:pt>
                <c:pt idx="31">
                  <c:v>1</c:v>
                </c:pt>
                <c:pt idx="32">
                  <c:v>16</c:v>
                </c:pt>
                <c:pt idx="33">
                  <c:v>4</c:v>
                </c:pt>
                <c:pt idx="34">
                  <c:v>15</c:v>
                </c:pt>
                <c:pt idx="35">
                  <c:v>47</c:v>
                </c:pt>
                <c:pt idx="36">
                  <c:v>84</c:v>
                </c:pt>
                <c:pt idx="37">
                  <c:v>162</c:v>
                </c:pt>
                <c:pt idx="38">
                  <c:v>153</c:v>
                </c:pt>
                <c:pt idx="39">
                  <c:v>427</c:v>
                </c:pt>
                <c:pt idx="40">
                  <c:v>666</c:v>
                </c:pt>
                <c:pt idx="41">
                  <c:v>820</c:v>
                </c:pt>
                <c:pt idx="42">
                  <c:v>1021</c:v>
                </c:pt>
                <c:pt idx="43">
                  <c:v>1338</c:v>
                </c:pt>
                <c:pt idx="44">
                  <c:v>1924</c:v>
                </c:pt>
                <c:pt idx="45">
                  <c:v>1431</c:v>
                </c:pt>
                <c:pt idx="46">
                  <c:v>1511</c:v>
                </c:pt>
                <c:pt idx="47">
                  <c:v>1496</c:v>
                </c:pt>
                <c:pt idx="48">
                  <c:v>1294</c:v>
                </c:pt>
                <c:pt idx="49">
                  <c:v>950</c:v>
                </c:pt>
                <c:pt idx="50">
                  <c:v>708</c:v>
                </c:pt>
                <c:pt idx="51">
                  <c:v>586</c:v>
                </c:pt>
                <c:pt idx="52">
                  <c:v>417</c:v>
                </c:pt>
                <c:pt idx="53">
                  <c:v>176</c:v>
                </c:pt>
                <c:pt idx="54">
                  <c:v>93</c:v>
                </c:pt>
                <c:pt idx="55">
                  <c:v>46</c:v>
                </c:pt>
                <c:pt idx="56">
                  <c:v>61</c:v>
                </c:pt>
                <c:pt idx="57">
                  <c:v>34</c:v>
                </c:pt>
                <c:pt idx="58">
                  <c:v>22</c:v>
                </c:pt>
                <c:pt idx="59">
                  <c:v>10</c:v>
                </c:pt>
                <c:pt idx="60">
                  <c:v>5</c:v>
                </c:pt>
                <c:pt idx="61">
                  <c:v>11</c:v>
                </c:pt>
                <c:pt idx="62">
                  <c:v>15</c:v>
                </c:pt>
                <c:pt idx="63">
                  <c:v>13</c:v>
                </c:pt>
                <c:pt idx="64">
                  <c:v>14</c:v>
                </c:pt>
                <c:pt idx="65">
                  <c:v>8</c:v>
                </c:pt>
                <c:pt idx="66">
                  <c:v>7</c:v>
                </c:pt>
                <c:pt idx="67">
                  <c:v>8</c:v>
                </c:pt>
                <c:pt idx="68">
                  <c:v>5</c:v>
                </c:pt>
                <c:pt idx="69">
                  <c:v>8</c:v>
                </c:pt>
                <c:pt idx="70">
                  <c:v>6</c:v>
                </c:pt>
                <c:pt idx="71">
                  <c:v>8</c:v>
                </c:pt>
                <c:pt idx="72">
                  <c:v>9</c:v>
                </c:pt>
                <c:pt idx="73">
                  <c:v>4</c:v>
                </c:pt>
                <c:pt idx="74">
                  <c:v>2</c:v>
                </c:pt>
                <c:pt idx="75">
                  <c:v>1</c:v>
                </c:pt>
                <c:pt idx="76">
                  <c:v>3</c:v>
                </c:pt>
                <c:pt idx="77">
                  <c:v>0</c:v>
                </c:pt>
                <c:pt idx="78">
                  <c:v>5</c:v>
                </c:pt>
                <c:pt idx="79">
                  <c:v>4</c:v>
                </c:pt>
                <c:pt idx="80">
                  <c:v>31</c:v>
                </c:pt>
                <c:pt idx="81">
                  <c:v>60</c:v>
                </c:pt>
                <c:pt idx="82">
                  <c:v>77</c:v>
                </c:pt>
                <c:pt idx="83">
                  <c:v>85</c:v>
                </c:pt>
                <c:pt idx="84">
                  <c:v>53</c:v>
                </c:pt>
                <c:pt idx="85">
                  <c:v>53</c:v>
                </c:pt>
                <c:pt idx="86">
                  <c:v>60</c:v>
                </c:pt>
                <c:pt idx="87">
                  <c:v>59</c:v>
                </c:pt>
                <c:pt idx="88">
                  <c:v>92</c:v>
                </c:pt>
                <c:pt idx="89">
                  <c:v>132</c:v>
                </c:pt>
                <c:pt idx="90">
                  <c:v>120</c:v>
                </c:pt>
                <c:pt idx="91">
                  <c:v>61</c:v>
                </c:pt>
                <c:pt idx="92">
                  <c:v>67</c:v>
                </c:pt>
                <c:pt idx="93">
                  <c:v>83</c:v>
                </c:pt>
                <c:pt idx="94">
                  <c:v>96</c:v>
                </c:pt>
                <c:pt idx="95">
                  <c:v>63</c:v>
                </c:pt>
                <c:pt idx="96">
                  <c:v>59</c:v>
                </c:pt>
                <c:pt idx="97">
                  <c:v>141</c:v>
                </c:pt>
                <c:pt idx="98">
                  <c:v>138</c:v>
                </c:pt>
                <c:pt idx="99">
                  <c:v>92</c:v>
                </c:pt>
                <c:pt idx="100">
                  <c:v>127</c:v>
                </c:pt>
                <c:pt idx="101">
                  <c:v>110</c:v>
                </c:pt>
                <c:pt idx="102">
                  <c:v>116</c:v>
                </c:pt>
                <c:pt idx="103">
                  <c:v>62</c:v>
                </c:pt>
                <c:pt idx="104">
                  <c:v>47</c:v>
                </c:pt>
                <c:pt idx="105">
                  <c:v>44</c:v>
                </c:pt>
                <c:pt idx="106">
                  <c:v>38</c:v>
                </c:pt>
                <c:pt idx="107">
                  <c:v>30</c:v>
                </c:pt>
                <c:pt idx="108">
                  <c:v>26</c:v>
                </c:pt>
                <c:pt idx="109">
                  <c:v>37</c:v>
                </c:pt>
                <c:pt idx="110">
                  <c:v>56</c:v>
                </c:pt>
                <c:pt idx="111">
                  <c:v>67</c:v>
                </c:pt>
                <c:pt idx="112">
                  <c:v>51</c:v>
                </c:pt>
                <c:pt idx="113">
                  <c:v>43</c:v>
                </c:pt>
                <c:pt idx="114">
                  <c:v>41</c:v>
                </c:pt>
                <c:pt idx="115">
                  <c:v>23</c:v>
                </c:pt>
                <c:pt idx="116">
                  <c:v>10</c:v>
                </c:pt>
                <c:pt idx="117">
                  <c:v>5</c:v>
                </c:pt>
                <c:pt idx="118">
                  <c:v>2</c:v>
                </c:pt>
                <c:pt idx="119">
                  <c:v>0</c:v>
                </c:pt>
                <c:pt idx="120">
                  <c:v>0</c:v>
                </c:pt>
                <c:pt idx="121">
                  <c:v>0</c:v>
                </c:pt>
                <c:pt idx="122">
                  <c:v>0</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7-278D-4ECF-BD11-02A0DC1EF41F}"/>
            </c:ext>
          </c:extLst>
        </c:ser>
        <c:ser>
          <c:idx val="40"/>
          <c:order val="40"/>
          <c:tx>
            <c:strRef>
              <c:f>'OWTP-FWPS_HODA'!$DR$3</c:f>
              <c:strCache>
                <c:ptCount val="1"/>
                <c:pt idx="0">
                  <c:v>93</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'OWTP-FWPS_HODA'!$DR$4:$DR$154</c:f>
              <c:numCache>
                <c:formatCode>General</c:formatCode>
                <c:ptCount val="151"/>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5</c:v>
                </c:pt>
                <c:pt idx="26">
                  <c:v>4</c:v>
                </c:pt>
                <c:pt idx="27">
                  <c:v>5</c:v>
                </c:pt>
                <c:pt idx="28">
                  <c:v>2</c:v>
                </c:pt>
                <c:pt idx="29">
                  <c:v>0</c:v>
                </c:pt>
                <c:pt idx="30">
                  <c:v>4</c:v>
                </c:pt>
                <c:pt idx="31">
                  <c:v>7</c:v>
                </c:pt>
                <c:pt idx="32">
                  <c:v>5</c:v>
                </c:pt>
                <c:pt idx="33">
                  <c:v>5</c:v>
                </c:pt>
                <c:pt idx="34">
                  <c:v>11</c:v>
                </c:pt>
                <c:pt idx="35">
                  <c:v>16</c:v>
                </c:pt>
                <c:pt idx="36">
                  <c:v>38</c:v>
                </c:pt>
                <c:pt idx="37">
                  <c:v>93</c:v>
                </c:pt>
                <c:pt idx="38">
                  <c:v>240</c:v>
                </c:pt>
                <c:pt idx="39">
                  <c:v>404</c:v>
                </c:pt>
                <c:pt idx="40">
                  <c:v>528</c:v>
                </c:pt>
                <c:pt idx="41">
                  <c:v>723</c:v>
                </c:pt>
                <c:pt idx="42">
                  <c:v>1015</c:v>
                </c:pt>
                <c:pt idx="43">
                  <c:v>1255</c:v>
                </c:pt>
                <c:pt idx="44">
                  <c:v>1991</c:v>
                </c:pt>
                <c:pt idx="45">
                  <c:v>1469</c:v>
                </c:pt>
                <c:pt idx="46">
                  <c:v>1081</c:v>
                </c:pt>
                <c:pt idx="47">
                  <c:v>1252</c:v>
                </c:pt>
                <c:pt idx="48">
                  <c:v>1217</c:v>
                </c:pt>
                <c:pt idx="49">
                  <c:v>789</c:v>
                </c:pt>
                <c:pt idx="50">
                  <c:v>497</c:v>
                </c:pt>
                <c:pt idx="51">
                  <c:v>278</c:v>
                </c:pt>
                <c:pt idx="52">
                  <c:v>149</c:v>
                </c:pt>
                <c:pt idx="53">
                  <c:v>130</c:v>
                </c:pt>
                <c:pt idx="54">
                  <c:v>77</c:v>
                </c:pt>
                <c:pt idx="55">
                  <c:v>56</c:v>
                </c:pt>
                <c:pt idx="56">
                  <c:v>60</c:v>
                </c:pt>
                <c:pt idx="57">
                  <c:v>26</c:v>
                </c:pt>
                <c:pt idx="58">
                  <c:v>16</c:v>
                </c:pt>
                <c:pt idx="59">
                  <c:v>14</c:v>
                </c:pt>
                <c:pt idx="60">
                  <c:v>4</c:v>
                </c:pt>
                <c:pt idx="61">
                  <c:v>9</c:v>
                </c:pt>
                <c:pt idx="62">
                  <c:v>19</c:v>
                </c:pt>
                <c:pt idx="63">
                  <c:v>19</c:v>
                </c:pt>
                <c:pt idx="64">
                  <c:v>11</c:v>
                </c:pt>
                <c:pt idx="65">
                  <c:v>6</c:v>
                </c:pt>
                <c:pt idx="66">
                  <c:v>7</c:v>
                </c:pt>
                <c:pt idx="67">
                  <c:v>6</c:v>
                </c:pt>
                <c:pt idx="68">
                  <c:v>12</c:v>
                </c:pt>
                <c:pt idx="69">
                  <c:v>10</c:v>
                </c:pt>
                <c:pt idx="70">
                  <c:v>7</c:v>
                </c:pt>
                <c:pt idx="71">
                  <c:v>12</c:v>
                </c:pt>
                <c:pt idx="72">
                  <c:v>11</c:v>
                </c:pt>
                <c:pt idx="73">
                  <c:v>5</c:v>
                </c:pt>
                <c:pt idx="74">
                  <c:v>3</c:v>
                </c:pt>
                <c:pt idx="75">
                  <c:v>4</c:v>
                </c:pt>
                <c:pt idx="76">
                  <c:v>18</c:v>
                </c:pt>
                <c:pt idx="77">
                  <c:v>47</c:v>
                </c:pt>
                <c:pt idx="78">
                  <c:v>42</c:v>
                </c:pt>
                <c:pt idx="79">
                  <c:v>48</c:v>
                </c:pt>
                <c:pt idx="80">
                  <c:v>75</c:v>
                </c:pt>
                <c:pt idx="81">
                  <c:v>49</c:v>
                </c:pt>
                <c:pt idx="82">
                  <c:v>43</c:v>
                </c:pt>
                <c:pt idx="83">
                  <c:v>68</c:v>
                </c:pt>
                <c:pt idx="84">
                  <c:v>76</c:v>
                </c:pt>
                <c:pt idx="85">
                  <c:v>96</c:v>
                </c:pt>
                <c:pt idx="86">
                  <c:v>72</c:v>
                </c:pt>
                <c:pt idx="87">
                  <c:v>81</c:v>
                </c:pt>
                <c:pt idx="88">
                  <c:v>78</c:v>
                </c:pt>
                <c:pt idx="89">
                  <c:v>89</c:v>
                </c:pt>
                <c:pt idx="90">
                  <c:v>77</c:v>
                </c:pt>
                <c:pt idx="91">
                  <c:v>52</c:v>
                </c:pt>
                <c:pt idx="92">
                  <c:v>49</c:v>
                </c:pt>
                <c:pt idx="93">
                  <c:v>68</c:v>
                </c:pt>
                <c:pt idx="94">
                  <c:v>63</c:v>
                </c:pt>
                <c:pt idx="95">
                  <c:v>69</c:v>
                </c:pt>
                <c:pt idx="96">
                  <c:v>82</c:v>
                </c:pt>
                <c:pt idx="97">
                  <c:v>57</c:v>
                </c:pt>
                <c:pt idx="98">
                  <c:v>28</c:v>
                </c:pt>
                <c:pt idx="99">
                  <c:v>16</c:v>
                </c:pt>
                <c:pt idx="100">
                  <c:v>16</c:v>
                </c:pt>
                <c:pt idx="101">
                  <c:v>31</c:v>
                </c:pt>
                <c:pt idx="102">
                  <c:v>34</c:v>
                </c:pt>
                <c:pt idx="103">
                  <c:v>34</c:v>
                </c:pt>
                <c:pt idx="104">
                  <c:v>23</c:v>
                </c:pt>
                <c:pt idx="105">
                  <c:v>41</c:v>
                </c:pt>
                <c:pt idx="106">
                  <c:v>45</c:v>
                </c:pt>
                <c:pt idx="107">
                  <c:v>91</c:v>
                </c:pt>
                <c:pt idx="108">
                  <c:v>138</c:v>
                </c:pt>
                <c:pt idx="109">
                  <c:v>154</c:v>
                </c:pt>
                <c:pt idx="110">
                  <c:v>136</c:v>
                </c:pt>
                <c:pt idx="111">
                  <c:v>114</c:v>
                </c:pt>
                <c:pt idx="112">
                  <c:v>103</c:v>
                </c:pt>
                <c:pt idx="113">
                  <c:v>141</c:v>
                </c:pt>
                <c:pt idx="114">
                  <c:v>148</c:v>
                </c:pt>
                <c:pt idx="115">
                  <c:v>141</c:v>
                </c:pt>
                <c:pt idx="116">
                  <c:v>88</c:v>
                </c:pt>
                <c:pt idx="117">
                  <c:v>39</c:v>
                </c:pt>
                <c:pt idx="118">
                  <c:v>21</c:v>
                </c:pt>
                <c:pt idx="119">
                  <c:v>15</c:v>
                </c:pt>
                <c:pt idx="120">
                  <c:v>6</c:v>
                </c:pt>
                <c:pt idx="121">
                  <c:v>8</c:v>
                </c:pt>
                <c:pt idx="122">
                  <c:v>2</c:v>
                </c:pt>
                <c:pt idx="123">
                  <c:v>5</c:v>
                </c:pt>
                <c:pt idx="124">
                  <c:v>0</c:v>
                </c:pt>
                <c:pt idx="125">
                  <c:v>0</c:v>
                </c:pt>
                <c:pt idx="126">
                  <c:v>0</c:v>
                </c:pt>
                <c:pt idx="127">
                  <c:v>1</c:v>
                </c:pt>
                <c:pt idx="128">
                  <c:v>4</c:v>
                </c:pt>
                <c:pt idx="129">
                  <c:v>1</c:v>
                </c:pt>
                <c:pt idx="130">
                  <c:v>2</c:v>
                </c:pt>
                <c:pt idx="131">
                  <c:v>0</c:v>
                </c:pt>
                <c:pt idx="132">
                  <c:v>1</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8-278D-4ECF-BD11-02A0DC1EF41F}"/>
            </c:ext>
          </c:extLst>
        </c:ser>
        <c:ser>
          <c:idx val="41"/>
          <c:order val="41"/>
          <c:tx>
            <c:strRef>
              <c:f>'OWTP-FWPS_HODA'!$DS$3</c:f>
              <c:strCache>
                <c:ptCount val="1"/>
                <c:pt idx="0">
                  <c:v>93.2</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'OWTP-FWPS_HODA'!$DS$4:$DS$154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19</c:v>
                </c:pt>
                <c:pt idx="31">
                  <c:v>1</c:v>
                </c:pt>
                <c:pt idx="32">
                  <c:v>1</c:v>
                </c:pt>
                <c:pt idx="33">
                  <c:v>0</c:v>
                </c:pt>
                <c:pt idx="34">
                  <c:v>4</c:v>
                </c:pt>
                <c:pt idx="35">
                  <c:v>26</c:v>
                </c:pt>
                <c:pt idx="36">
                  <c:v>71</c:v>
                </c:pt>
                <c:pt idx="37">
                  <c:v>128</c:v>
                </c:pt>
                <c:pt idx="38">
                  <c:v>140</c:v>
                </c:pt>
                <c:pt idx="39">
                  <c:v>355</c:v>
                </c:pt>
                <c:pt idx="40">
                  <c:v>481</c:v>
                </c:pt>
                <c:pt idx="41">
                  <c:v>566</c:v>
                </c:pt>
                <c:pt idx="42">
                  <c:v>751</c:v>
                </c:pt>
                <c:pt idx="43">
                  <c:v>1319</c:v>
                </c:pt>
                <c:pt idx="44">
                  <c:v>2052</c:v>
                </c:pt>
                <c:pt idx="45">
                  <c:v>1448</c:v>
                </c:pt>
                <c:pt idx="46">
                  <c:v>1043</c:v>
                </c:pt>
                <c:pt idx="47">
                  <c:v>962</c:v>
                </c:pt>
                <c:pt idx="48">
                  <c:v>1100</c:v>
                </c:pt>
                <c:pt idx="49">
                  <c:v>592</c:v>
                </c:pt>
                <c:pt idx="50">
                  <c:v>308</c:v>
                </c:pt>
                <c:pt idx="51">
                  <c:v>228</c:v>
                </c:pt>
                <c:pt idx="52">
                  <c:v>160</c:v>
                </c:pt>
                <c:pt idx="53">
                  <c:v>95</c:v>
                </c:pt>
                <c:pt idx="54">
                  <c:v>57</c:v>
                </c:pt>
                <c:pt idx="55">
                  <c:v>81</c:v>
                </c:pt>
                <c:pt idx="56">
                  <c:v>35</c:v>
                </c:pt>
                <c:pt idx="57">
                  <c:v>19</c:v>
                </c:pt>
                <c:pt idx="58">
                  <c:v>14</c:v>
                </c:pt>
                <c:pt idx="59">
                  <c:v>10</c:v>
                </c:pt>
                <c:pt idx="60">
                  <c:v>7</c:v>
                </c:pt>
                <c:pt idx="61">
                  <c:v>5</c:v>
                </c:pt>
                <c:pt idx="62">
                  <c:v>5</c:v>
                </c:pt>
                <c:pt idx="63">
                  <c:v>11</c:v>
                </c:pt>
                <c:pt idx="64">
                  <c:v>18</c:v>
                </c:pt>
                <c:pt idx="65">
                  <c:v>18</c:v>
                </c:pt>
                <c:pt idx="66">
                  <c:v>17</c:v>
                </c:pt>
                <c:pt idx="67">
                  <c:v>10</c:v>
                </c:pt>
                <c:pt idx="68">
                  <c:v>14</c:v>
                </c:pt>
                <c:pt idx="69">
                  <c:v>25</c:v>
                </c:pt>
                <c:pt idx="70">
                  <c:v>9</c:v>
                </c:pt>
                <c:pt idx="71">
                  <c:v>3</c:v>
                </c:pt>
                <c:pt idx="72">
                  <c:v>6</c:v>
                </c:pt>
                <c:pt idx="73">
                  <c:v>13</c:v>
                </c:pt>
                <c:pt idx="74">
                  <c:v>9</c:v>
                </c:pt>
                <c:pt idx="75">
                  <c:v>12</c:v>
                </c:pt>
                <c:pt idx="76">
                  <c:v>9</c:v>
                </c:pt>
                <c:pt idx="77">
                  <c:v>6</c:v>
                </c:pt>
                <c:pt idx="78">
                  <c:v>7</c:v>
                </c:pt>
                <c:pt idx="79">
                  <c:v>12</c:v>
                </c:pt>
                <c:pt idx="80">
                  <c:v>5</c:v>
                </c:pt>
                <c:pt idx="81">
                  <c:v>3</c:v>
                </c:pt>
                <c:pt idx="82">
                  <c:v>3</c:v>
                </c:pt>
                <c:pt idx="83">
                  <c:v>6</c:v>
                </c:pt>
                <c:pt idx="84">
                  <c:v>16</c:v>
                </c:pt>
                <c:pt idx="85">
                  <c:v>33</c:v>
                </c:pt>
                <c:pt idx="86">
                  <c:v>58</c:v>
                </c:pt>
                <c:pt idx="87">
                  <c:v>85</c:v>
                </c:pt>
                <c:pt idx="88">
                  <c:v>56</c:v>
                </c:pt>
                <c:pt idx="89">
                  <c:v>33</c:v>
                </c:pt>
                <c:pt idx="90">
                  <c:v>42</c:v>
                </c:pt>
                <c:pt idx="91">
                  <c:v>61</c:v>
                </c:pt>
                <c:pt idx="92">
                  <c:v>76</c:v>
                </c:pt>
                <c:pt idx="93">
                  <c:v>81</c:v>
                </c:pt>
                <c:pt idx="94">
                  <c:v>70</c:v>
                </c:pt>
                <c:pt idx="95">
                  <c:v>27</c:v>
                </c:pt>
                <c:pt idx="96">
                  <c:v>33</c:v>
                </c:pt>
                <c:pt idx="97">
                  <c:v>43</c:v>
                </c:pt>
                <c:pt idx="98">
                  <c:v>35</c:v>
                </c:pt>
                <c:pt idx="99">
                  <c:v>56</c:v>
                </c:pt>
                <c:pt idx="100">
                  <c:v>54</c:v>
                </c:pt>
                <c:pt idx="101">
                  <c:v>121</c:v>
                </c:pt>
                <c:pt idx="102">
                  <c:v>153</c:v>
                </c:pt>
                <c:pt idx="103">
                  <c:v>96</c:v>
                </c:pt>
                <c:pt idx="104">
                  <c:v>100</c:v>
                </c:pt>
                <c:pt idx="105">
                  <c:v>81</c:v>
                </c:pt>
                <c:pt idx="106">
                  <c:v>89</c:v>
                </c:pt>
                <c:pt idx="107">
                  <c:v>68</c:v>
                </c:pt>
                <c:pt idx="108">
                  <c:v>79</c:v>
                </c:pt>
                <c:pt idx="109">
                  <c:v>66</c:v>
                </c:pt>
                <c:pt idx="110">
                  <c:v>48</c:v>
                </c:pt>
                <c:pt idx="111">
                  <c:v>52</c:v>
                </c:pt>
                <c:pt idx="112">
                  <c:v>30</c:v>
                </c:pt>
                <c:pt idx="113">
                  <c:v>30</c:v>
                </c:pt>
                <c:pt idx="114">
                  <c:v>28</c:v>
                </c:pt>
                <c:pt idx="115">
                  <c:v>25</c:v>
                </c:pt>
                <c:pt idx="116">
                  <c:v>18</c:v>
                </c:pt>
                <c:pt idx="117">
                  <c:v>21</c:v>
                </c:pt>
                <c:pt idx="118">
                  <c:v>12</c:v>
                </c:pt>
                <c:pt idx="119">
                  <c:v>3</c:v>
                </c:pt>
                <c:pt idx="120">
                  <c:v>5</c:v>
                </c:pt>
                <c:pt idx="121">
                  <c:v>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9-278D-4ECF-BD11-02A0DC1EF41F}"/>
            </c:ext>
          </c:extLst>
        </c:ser>
        <c:ser>
          <c:idx val="42"/>
          <c:order val="42"/>
          <c:tx>
            <c:strRef>
              <c:f>'OWTP-FWPS_HODA'!$DT$3</c:f>
              <c:strCache>
                <c:ptCount val="1"/>
                <c:pt idx="0">
                  <c:v>93.4</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'OWTP-FWPS_HODA'!$DT$4:$DT$154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c:v>
                </c:pt>
                <c:pt idx="30">
                  <c:v>9</c:v>
                </c:pt>
                <c:pt idx="31">
                  <c:v>0</c:v>
                </c:pt>
                <c:pt idx="32">
                  <c:v>0</c:v>
                </c:pt>
                <c:pt idx="33">
                  <c:v>0</c:v>
                </c:pt>
                <c:pt idx="34">
                  <c:v>0</c:v>
                </c:pt>
                <c:pt idx="35">
                  <c:v>5</c:v>
                </c:pt>
                <c:pt idx="36">
                  <c:v>13</c:v>
                </c:pt>
                <c:pt idx="37">
                  <c:v>26</c:v>
                </c:pt>
                <c:pt idx="38">
                  <c:v>109</c:v>
                </c:pt>
                <c:pt idx="39">
                  <c:v>280</c:v>
                </c:pt>
                <c:pt idx="40">
                  <c:v>464</c:v>
                </c:pt>
                <c:pt idx="41">
                  <c:v>569</c:v>
                </c:pt>
                <c:pt idx="42">
                  <c:v>815</c:v>
                </c:pt>
                <c:pt idx="43">
                  <c:v>1256</c:v>
                </c:pt>
                <c:pt idx="44">
                  <c:v>1284</c:v>
                </c:pt>
                <c:pt idx="45">
                  <c:v>1409</c:v>
                </c:pt>
                <c:pt idx="46">
                  <c:v>949</c:v>
                </c:pt>
                <c:pt idx="47">
                  <c:v>965</c:v>
                </c:pt>
                <c:pt idx="48">
                  <c:v>727</c:v>
                </c:pt>
                <c:pt idx="49">
                  <c:v>671</c:v>
                </c:pt>
                <c:pt idx="50">
                  <c:v>494</c:v>
                </c:pt>
                <c:pt idx="51">
                  <c:v>254</c:v>
                </c:pt>
                <c:pt idx="52">
                  <c:v>154</c:v>
                </c:pt>
                <c:pt idx="53">
                  <c:v>117</c:v>
                </c:pt>
                <c:pt idx="54">
                  <c:v>57</c:v>
                </c:pt>
                <c:pt idx="55">
                  <c:v>32</c:v>
                </c:pt>
                <c:pt idx="56">
                  <c:v>20</c:v>
                </c:pt>
                <c:pt idx="57">
                  <c:v>7</c:v>
                </c:pt>
                <c:pt idx="58">
                  <c:v>7</c:v>
                </c:pt>
                <c:pt idx="59">
                  <c:v>7</c:v>
                </c:pt>
                <c:pt idx="60">
                  <c:v>15</c:v>
                </c:pt>
                <c:pt idx="61">
                  <c:v>17</c:v>
                </c:pt>
                <c:pt idx="62">
                  <c:v>23</c:v>
                </c:pt>
                <c:pt idx="63">
                  <c:v>22</c:v>
                </c:pt>
                <c:pt idx="64">
                  <c:v>14</c:v>
                </c:pt>
                <c:pt idx="65">
                  <c:v>13</c:v>
                </c:pt>
                <c:pt idx="66">
                  <c:v>10</c:v>
                </c:pt>
                <c:pt idx="67">
                  <c:v>15</c:v>
                </c:pt>
                <c:pt idx="68">
                  <c:v>16</c:v>
                </c:pt>
                <c:pt idx="69">
                  <c:v>6</c:v>
                </c:pt>
                <c:pt idx="70">
                  <c:v>11</c:v>
                </c:pt>
                <c:pt idx="71">
                  <c:v>10</c:v>
                </c:pt>
                <c:pt idx="72">
                  <c:v>9</c:v>
                </c:pt>
                <c:pt idx="73">
                  <c:v>14</c:v>
                </c:pt>
                <c:pt idx="74">
                  <c:v>9</c:v>
                </c:pt>
                <c:pt idx="75">
                  <c:v>11</c:v>
                </c:pt>
                <c:pt idx="76">
                  <c:v>24</c:v>
                </c:pt>
                <c:pt idx="77">
                  <c:v>15</c:v>
                </c:pt>
                <c:pt idx="78">
                  <c:v>12</c:v>
                </c:pt>
                <c:pt idx="79">
                  <c:v>11</c:v>
                </c:pt>
                <c:pt idx="80">
                  <c:v>1</c:v>
                </c:pt>
                <c:pt idx="81">
                  <c:v>9</c:v>
                </c:pt>
                <c:pt idx="82">
                  <c:v>23</c:v>
                </c:pt>
                <c:pt idx="83">
                  <c:v>12</c:v>
                </c:pt>
                <c:pt idx="84">
                  <c:v>7</c:v>
                </c:pt>
                <c:pt idx="85">
                  <c:v>13</c:v>
                </c:pt>
                <c:pt idx="86">
                  <c:v>30</c:v>
                </c:pt>
                <c:pt idx="87">
                  <c:v>59</c:v>
                </c:pt>
                <c:pt idx="88">
                  <c:v>29</c:v>
                </c:pt>
                <c:pt idx="89">
                  <c:v>14</c:v>
                </c:pt>
                <c:pt idx="90">
                  <c:v>67</c:v>
                </c:pt>
                <c:pt idx="91">
                  <c:v>65</c:v>
                </c:pt>
                <c:pt idx="92">
                  <c:v>68</c:v>
                </c:pt>
                <c:pt idx="93">
                  <c:v>29</c:v>
                </c:pt>
                <c:pt idx="94">
                  <c:v>53</c:v>
                </c:pt>
                <c:pt idx="95">
                  <c:v>42</c:v>
                </c:pt>
                <c:pt idx="96">
                  <c:v>34</c:v>
                </c:pt>
                <c:pt idx="97">
                  <c:v>31</c:v>
                </c:pt>
                <c:pt idx="98">
                  <c:v>68</c:v>
                </c:pt>
                <c:pt idx="99">
                  <c:v>88</c:v>
                </c:pt>
                <c:pt idx="100">
                  <c:v>95</c:v>
                </c:pt>
                <c:pt idx="101">
                  <c:v>84</c:v>
                </c:pt>
                <c:pt idx="102">
                  <c:v>92</c:v>
                </c:pt>
                <c:pt idx="103">
                  <c:v>135</c:v>
                </c:pt>
                <c:pt idx="104">
                  <c:v>127</c:v>
                </c:pt>
                <c:pt idx="105">
                  <c:v>130</c:v>
                </c:pt>
                <c:pt idx="106">
                  <c:v>140</c:v>
                </c:pt>
                <c:pt idx="107">
                  <c:v>101</c:v>
                </c:pt>
                <c:pt idx="108">
                  <c:v>69</c:v>
                </c:pt>
                <c:pt idx="109">
                  <c:v>54</c:v>
                </c:pt>
                <c:pt idx="110">
                  <c:v>30</c:v>
                </c:pt>
                <c:pt idx="111">
                  <c:v>25</c:v>
                </c:pt>
                <c:pt idx="112">
                  <c:v>14</c:v>
                </c:pt>
                <c:pt idx="113">
                  <c:v>23</c:v>
                </c:pt>
                <c:pt idx="114">
                  <c:v>34</c:v>
                </c:pt>
                <c:pt idx="115">
                  <c:v>18</c:v>
                </c:pt>
                <c:pt idx="116">
                  <c:v>13</c:v>
                </c:pt>
                <c:pt idx="117">
                  <c:v>2</c:v>
                </c:pt>
                <c:pt idx="118">
                  <c:v>0</c:v>
                </c:pt>
                <c:pt idx="119">
                  <c:v>0</c:v>
                </c:pt>
                <c:pt idx="120">
                  <c:v>0</c:v>
                </c:pt>
                <c:pt idx="121">
                  <c:v>0</c:v>
                </c:pt>
                <c:pt idx="122">
                  <c:v>6</c:v>
                </c:pt>
                <c:pt idx="123">
                  <c:v>4</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A-278D-4ECF-BD11-02A0DC1EF41F}"/>
            </c:ext>
          </c:extLst>
        </c:ser>
        <c:ser>
          <c:idx val="43"/>
          <c:order val="43"/>
          <c:tx>
            <c:strRef>
              <c:f>'OWTP-FWPS_HODA'!$DU$3</c:f>
              <c:strCache>
                <c:ptCount val="1"/>
                <c:pt idx="0">
                  <c:v>93.6</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'OWTP-FWPS_HODA'!$DU$4:$DU$154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9</c:v>
                </c:pt>
                <c:pt idx="30">
                  <c:v>5</c:v>
                </c:pt>
                <c:pt idx="31">
                  <c:v>0</c:v>
                </c:pt>
                <c:pt idx="32">
                  <c:v>0</c:v>
                </c:pt>
                <c:pt idx="33">
                  <c:v>0</c:v>
                </c:pt>
                <c:pt idx="34">
                  <c:v>3</c:v>
                </c:pt>
                <c:pt idx="35">
                  <c:v>8</c:v>
                </c:pt>
                <c:pt idx="36">
                  <c:v>19</c:v>
                </c:pt>
                <c:pt idx="37">
                  <c:v>47</c:v>
                </c:pt>
                <c:pt idx="38">
                  <c:v>125</c:v>
                </c:pt>
                <c:pt idx="39">
                  <c:v>267</c:v>
                </c:pt>
                <c:pt idx="40">
                  <c:v>309</c:v>
                </c:pt>
                <c:pt idx="41">
                  <c:v>426</c:v>
                </c:pt>
                <c:pt idx="42">
                  <c:v>554</c:v>
                </c:pt>
                <c:pt idx="43">
                  <c:v>727</c:v>
                </c:pt>
                <c:pt idx="44">
                  <c:v>1019</c:v>
                </c:pt>
                <c:pt idx="45">
                  <c:v>804</c:v>
                </c:pt>
                <c:pt idx="46">
                  <c:v>916</c:v>
                </c:pt>
                <c:pt idx="47">
                  <c:v>815</c:v>
                </c:pt>
                <c:pt idx="48">
                  <c:v>668</c:v>
                </c:pt>
                <c:pt idx="49">
                  <c:v>879</c:v>
                </c:pt>
                <c:pt idx="50">
                  <c:v>427</c:v>
                </c:pt>
                <c:pt idx="51">
                  <c:v>191</c:v>
                </c:pt>
                <c:pt idx="52">
                  <c:v>154</c:v>
                </c:pt>
                <c:pt idx="53">
                  <c:v>96</c:v>
                </c:pt>
                <c:pt idx="54">
                  <c:v>51</c:v>
                </c:pt>
                <c:pt idx="55">
                  <c:v>16</c:v>
                </c:pt>
                <c:pt idx="56">
                  <c:v>5</c:v>
                </c:pt>
                <c:pt idx="57">
                  <c:v>5</c:v>
                </c:pt>
                <c:pt idx="58">
                  <c:v>4</c:v>
                </c:pt>
                <c:pt idx="59">
                  <c:v>7</c:v>
                </c:pt>
                <c:pt idx="60">
                  <c:v>13</c:v>
                </c:pt>
                <c:pt idx="61">
                  <c:v>5</c:v>
                </c:pt>
                <c:pt idx="62">
                  <c:v>9</c:v>
                </c:pt>
                <c:pt idx="63">
                  <c:v>10</c:v>
                </c:pt>
                <c:pt idx="64">
                  <c:v>10</c:v>
                </c:pt>
                <c:pt idx="65">
                  <c:v>13</c:v>
                </c:pt>
                <c:pt idx="66">
                  <c:v>16</c:v>
                </c:pt>
                <c:pt idx="67">
                  <c:v>37</c:v>
                </c:pt>
                <c:pt idx="68">
                  <c:v>38</c:v>
                </c:pt>
                <c:pt idx="69">
                  <c:v>35</c:v>
                </c:pt>
                <c:pt idx="70">
                  <c:v>52</c:v>
                </c:pt>
                <c:pt idx="71">
                  <c:v>44</c:v>
                </c:pt>
                <c:pt idx="72">
                  <c:v>42</c:v>
                </c:pt>
                <c:pt idx="73">
                  <c:v>27</c:v>
                </c:pt>
                <c:pt idx="74">
                  <c:v>18</c:v>
                </c:pt>
                <c:pt idx="75">
                  <c:v>18</c:v>
                </c:pt>
                <c:pt idx="76">
                  <c:v>43</c:v>
                </c:pt>
                <c:pt idx="77">
                  <c:v>21</c:v>
                </c:pt>
                <c:pt idx="78">
                  <c:v>9</c:v>
                </c:pt>
                <c:pt idx="79">
                  <c:v>14</c:v>
                </c:pt>
                <c:pt idx="80">
                  <c:v>7</c:v>
                </c:pt>
                <c:pt idx="81">
                  <c:v>13</c:v>
                </c:pt>
                <c:pt idx="82">
                  <c:v>24</c:v>
                </c:pt>
                <c:pt idx="83">
                  <c:v>39</c:v>
                </c:pt>
                <c:pt idx="84">
                  <c:v>15</c:v>
                </c:pt>
                <c:pt idx="85">
                  <c:v>21</c:v>
                </c:pt>
                <c:pt idx="86">
                  <c:v>56</c:v>
                </c:pt>
                <c:pt idx="87">
                  <c:v>46</c:v>
                </c:pt>
                <c:pt idx="88">
                  <c:v>64</c:v>
                </c:pt>
                <c:pt idx="89">
                  <c:v>72</c:v>
                </c:pt>
                <c:pt idx="90">
                  <c:v>27</c:v>
                </c:pt>
                <c:pt idx="91">
                  <c:v>52</c:v>
                </c:pt>
                <c:pt idx="92">
                  <c:v>18</c:v>
                </c:pt>
                <c:pt idx="93">
                  <c:v>16</c:v>
                </c:pt>
                <c:pt idx="94">
                  <c:v>28</c:v>
                </c:pt>
                <c:pt idx="95">
                  <c:v>42</c:v>
                </c:pt>
                <c:pt idx="96">
                  <c:v>37</c:v>
                </c:pt>
                <c:pt idx="97">
                  <c:v>23</c:v>
                </c:pt>
                <c:pt idx="98">
                  <c:v>57</c:v>
                </c:pt>
                <c:pt idx="99">
                  <c:v>118</c:v>
                </c:pt>
                <c:pt idx="100">
                  <c:v>113</c:v>
                </c:pt>
                <c:pt idx="101">
                  <c:v>69</c:v>
                </c:pt>
                <c:pt idx="102">
                  <c:v>63</c:v>
                </c:pt>
                <c:pt idx="103">
                  <c:v>113</c:v>
                </c:pt>
                <c:pt idx="104">
                  <c:v>70</c:v>
                </c:pt>
                <c:pt idx="105">
                  <c:v>61</c:v>
                </c:pt>
                <c:pt idx="106">
                  <c:v>107</c:v>
                </c:pt>
                <c:pt idx="107">
                  <c:v>95</c:v>
                </c:pt>
                <c:pt idx="108">
                  <c:v>70</c:v>
                </c:pt>
                <c:pt idx="109">
                  <c:v>64</c:v>
                </c:pt>
                <c:pt idx="110">
                  <c:v>48</c:v>
                </c:pt>
                <c:pt idx="111">
                  <c:v>32</c:v>
                </c:pt>
                <c:pt idx="112">
                  <c:v>20</c:v>
                </c:pt>
                <c:pt idx="113">
                  <c:v>13</c:v>
                </c:pt>
                <c:pt idx="114">
                  <c:v>16</c:v>
                </c:pt>
                <c:pt idx="115">
                  <c:v>17</c:v>
                </c:pt>
                <c:pt idx="116">
                  <c:v>24</c:v>
                </c:pt>
                <c:pt idx="117">
                  <c:v>2</c:v>
                </c:pt>
                <c:pt idx="118">
                  <c:v>3</c:v>
                </c:pt>
                <c:pt idx="119">
                  <c:v>0</c:v>
                </c:pt>
                <c:pt idx="120">
                  <c:v>0</c:v>
                </c:pt>
                <c:pt idx="121">
                  <c:v>0</c:v>
                </c:pt>
                <c:pt idx="122">
                  <c:v>8</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B-278D-4ECF-BD11-02A0DC1EF41F}"/>
            </c:ext>
          </c:extLst>
        </c:ser>
        <c:ser>
          <c:idx val="44"/>
          <c:order val="44"/>
          <c:tx>
            <c:strRef>
              <c:f>'OWTP-FWPS_HODA'!$DV$3</c:f>
              <c:strCache>
                <c:ptCount val="1"/>
                <c:pt idx="0">
                  <c:v>93.8</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'OWTP-FWPS_HODA'!$DV$4:$DV$154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7</c:v>
                </c:pt>
                <c:pt idx="32">
                  <c:v>7</c:v>
                </c:pt>
                <c:pt idx="33">
                  <c:v>0</c:v>
                </c:pt>
                <c:pt idx="34">
                  <c:v>2</c:v>
                </c:pt>
                <c:pt idx="35">
                  <c:v>3</c:v>
                </c:pt>
                <c:pt idx="36">
                  <c:v>6</c:v>
                </c:pt>
                <c:pt idx="37">
                  <c:v>34</c:v>
                </c:pt>
                <c:pt idx="38">
                  <c:v>33</c:v>
                </c:pt>
                <c:pt idx="39">
                  <c:v>93</c:v>
                </c:pt>
                <c:pt idx="40">
                  <c:v>144</c:v>
                </c:pt>
                <c:pt idx="41">
                  <c:v>195</c:v>
                </c:pt>
                <c:pt idx="42">
                  <c:v>230</c:v>
                </c:pt>
                <c:pt idx="43">
                  <c:v>379</c:v>
                </c:pt>
                <c:pt idx="44">
                  <c:v>580</c:v>
                </c:pt>
                <c:pt idx="45">
                  <c:v>535</c:v>
                </c:pt>
                <c:pt idx="46">
                  <c:v>775</c:v>
                </c:pt>
                <c:pt idx="47">
                  <c:v>966</c:v>
                </c:pt>
                <c:pt idx="48">
                  <c:v>678</c:v>
                </c:pt>
                <c:pt idx="49">
                  <c:v>707</c:v>
                </c:pt>
                <c:pt idx="50">
                  <c:v>389</c:v>
                </c:pt>
                <c:pt idx="51">
                  <c:v>157</c:v>
                </c:pt>
                <c:pt idx="52">
                  <c:v>115</c:v>
                </c:pt>
                <c:pt idx="53">
                  <c:v>84</c:v>
                </c:pt>
                <c:pt idx="54">
                  <c:v>67</c:v>
                </c:pt>
                <c:pt idx="55">
                  <c:v>43</c:v>
                </c:pt>
                <c:pt idx="56">
                  <c:v>24</c:v>
                </c:pt>
                <c:pt idx="57">
                  <c:v>16</c:v>
                </c:pt>
                <c:pt idx="58">
                  <c:v>11</c:v>
                </c:pt>
                <c:pt idx="59">
                  <c:v>4</c:v>
                </c:pt>
                <c:pt idx="60">
                  <c:v>8</c:v>
                </c:pt>
                <c:pt idx="61">
                  <c:v>14</c:v>
                </c:pt>
                <c:pt idx="62">
                  <c:v>29</c:v>
                </c:pt>
                <c:pt idx="63">
                  <c:v>23</c:v>
                </c:pt>
                <c:pt idx="64">
                  <c:v>26</c:v>
                </c:pt>
                <c:pt idx="65">
                  <c:v>13</c:v>
                </c:pt>
                <c:pt idx="66">
                  <c:v>16</c:v>
                </c:pt>
                <c:pt idx="67">
                  <c:v>13</c:v>
                </c:pt>
                <c:pt idx="68">
                  <c:v>23</c:v>
                </c:pt>
                <c:pt idx="69">
                  <c:v>13</c:v>
                </c:pt>
                <c:pt idx="70">
                  <c:v>32</c:v>
                </c:pt>
                <c:pt idx="71">
                  <c:v>51</c:v>
                </c:pt>
                <c:pt idx="72">
                  <c:v>50</c:v>
                </c:pt>
                <c:pt idx="73">
                  <c:v>55</c:v>
                </c:pt>
                <c:pt idx="74">
                  <c:v>26</c:v>
                </c:pt>
                <c:pt idx="75">
                  <c:v>46</c:v>
                </c:pt>
                <c:pt idx="76">
                  <c:v>52</c:v>
                </c:pt>
                <c:pt idx="77">
                  <c:v>34</c:v>
                </c:pt>
                <c:pt idx="78">
                  <c:v>17</c:v>
                </c:pt>
                <c:pt idx="79">
                  <c:v>5</c:v>
                </c:pt>
                <c:pt idx="80">
                  <c:v>10</c:v>
                </c:pt>
                <c:pt idx="81">
                  <c:v>37</c:v>
                </c:pt>
                <c:pt idx="82">
                  <c:v>49</c:v>
                </c:pt>
                <c:pt idx="83">
                  <c:v>23</c:v>
                </c:pt>
                <c:pt idx="84">
                  <c:v>24</c:v>
                </c:pt>
                <c:pt idx="85">
                  <c:v>49</c:v>
                </c:pt>
                <c:pt idx="86">
                  <c:v>49</c:v>
                </c:pt>
                <c:pt idx="87">
                  <c:v>50</c:v>
                </c:pt>
                <c:pt idx="88">
                  <c:v>46</c:v>
                </c:pt>
                <c:pt idx="89">
                  <c:v>20</c:v>
                </c:pt>
                <c:pt idx="90">
                  <c:v>28</c:v>
                </c:pt>
                <c:pt idx="91">
                  <c:v>97</c:v>
                </c:pt>
                <c:pt idx="92">
                  <c:v>75</c:v>
                </c:pt>
                <c:pt idx="93">
                  <c:v>30</c:v>
                </c:pt>
                <c:pt idx="94">
                  <c:v>32</c:v>
                </c:pt>
                <c:pt idx="95">
                  <c:v>28</c:v>
                </c:pt>
                <c:pt idx="96">
                  <c:v>39</c:v>
                </c:pt>
                <c:pt idx="97">
                  <c:v>27</c:v>
                </c:pt>
                <c:pt idx="98">
                  <c:v>77</c:v>
                </c:pt>
                <c:pt idx="99">
                  <c:v>94</c:v>
                </c:pt>
                <c:pt idx="100">
                  <c:v>108</c:v>
                </c:pt>
                <c:pt idx="101">
                  <c:v>119</c:v>
                </c:pt>
                <c:pt idx="102">
                  <c:v>129</c:v>
                </c:pt>
                <c:pt idx="103">
                  <c:v>154</c:v>
                </c:pt>
                <c:pt idx="104">
                  <c:v>195</c:v>
                </c:pt>
                <c:pt idx="105">
                  <c:v>152</c:v>
                </c:pt>
                <c:pt idx="106">
                  <c:v>155</c:v>
                </c:pt>
                <c:pt idx="107">
                  <c:v>123</c:v>
                </c:pt>
                <c:pt idx="108">
                  <c:v>62</c:v>
                </c:pt>
                <c:pt idx="109">
                  <c:v>49</c:v>
                </c:pt>
                <c:pt idx="110">
                  <c:v>27</c:v>
                </c:pt>
                <c:pt idx="111">
                  <c:v>28</c:v>
                </c:pt>
                <c:pt idx="112">
                  <c:v>23</c:v>
                </c:pt>
                <c:pt idx="113">
                  <c:v>13</c:v>
                </c:pt>
                <c:pt idx="114">
                  <c:v>6</c:v>
                </c:pt>
                <c:pt idx="115">
                  <c:v>8</c:v>
                </c:pt>
                <c:pt idx="116">
                  <c:v>9</c:v>
                </c:pt>
                <c:pt idx="117">
                  <c:v>8</c:v>
                </c:pt>
                <c:pt idx="118">
                  <c:v>4</c:v>
                </c:pt>
                <c:pt idx="119">
                  <c:v>7</c:v>
                </c:pt>
                <c:pt idx="120">
                  <c:v>0</c:v>
                </c:pt>
                <c:pt idx="121">
                  <c:v>7</c:v>
                </c:pt>
                <c:pt idx="122">
                  <c:v>14</c:v>
                </c:pt>
                <c:pt idx="123">
                  <c:v>6</c:v>
                </c:pt>
                <c:pt idx="124">
                  <c:v>2</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C-278D-4ECF-BD11-02A0DC1EF41F}"/>
            </c:ext>
          </c:extLst>
        </c:ser>
        <c:ser>
          <c:idx val="45"/>
          <c:order val="45"/>
          <c:tx>
            <c:strRef>
              <c:f>'OWTP-FWPS_HODA'!$DW$3</c:f>
              <c:strCache>
                <c:ptCount val="1"/>
                <c:pt idx="0">
                  <c:v>94</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'OWTP-FWPS_HODA'!$DW$4:$DW$154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7</c:v>
                </c:pt>
                <c:pt idx="34">
                  <c:v>9</c:v>
                </c:pt>
                <c:pt idx="35">
                  <c:v>5</c:v>
                </c:pt>
                <c:pt idx="36">
                  <c:v>12</c:v>
                </c:pt>
                <c:pt idx="37">
                  <c:v>25</c:v>
                </c:pt>
                <c:pt idx="38">
                  <c:v>35</c:v>
                </c:pt>
                <c:pt idx="39">
                  <c:v>80</c:v>
                </c:pt>
                <c:pt idx="40">
                  <c:v>150</c:v>
                </c:pt>
                <c:pt idx="41">
                  <c:v>178</c:v>
                </c:pt>
                <c:pt idx="42">
                  <c:v>245</c:v>
                </c:pt>
                <c:pt idx="43">
                  <c:v>248</c:v>
                </c:pt>
                <c:pt idx="44">
                  <c:v>334</c:v>
                </c:pt>
                <c:pt idx="45">
                  <c:v>450</c:v>
                </c:pt>
                <c:pt idx="46">
                  <c:v>358</c:v>
                </c:pt>
                <c:pt idx="47">
                  <c:v>511</c:v>
                </c:pt>
                <c:pt idx="48">
                  <c:v>527</c:v>
                </c:pt>
                <c:pt idx="49">
                  <c:v>559</c:v>
                </c:pt>
                <c:pt idx="50">
                  <c:v>234</c:v>
                </c:pt>
                <c:pt idx="51">
                  <c:v>139</c:v>
                </c:pt>
                <c:pt idx="52">
                  <c:v>83</c:v>
                </c:pt>
                <c:pt idx="53">
                  <c:v>76</c:v>
                </c:pt>
                <c:pt idx="54">
                  <c:v>47</c:v>
                </c:pt>
                <c:pt idx="55">
                  <c:v>32</c:v>
                </c:pt>
                <c:pt idx="56">
                  <c:v>18</c:v>
                </c:pt>
                <c:pt idx="57">
                  <c:v>4</c:v>
                </c:pt>
                <c:pt idx="58">
                  <c:v>10</c:v>
                </c:pt>
                <c:pt idx="59">
                  <c:v>5</c:v>
                </c:pt>
                <c:pt idx="60">
                  <c:v>10</c:v>
                </c:pt>
                <c:pt idx="61">
                  <c:v>17</c:v>
                </c:pt>
                <c:pt idx="62">
                  <c:v>26</c:v>
                </c:pt>
                <c:pt idx="63">
                  <c:v>33</c:v>
                </c:pt>
                <c:pt idx="64">
                  <c:v>14</c:v>
                </c:pt>
                <c:pt idx="65">
                  <c:v>6</c:v>
                </c:pt>
                <c:pt idx="66">
                  <c:v>12</c:v>
                </c:pt>
                <c:pt idx="67">
                  <c:v>43</c:v>
                </c:pt>
                <c:pt idx="68">
                  <c:v>38</c:v>
                </c:pt>
                <c:pt idx="69">
                  <c:v>43</c:v>
                </c:pt>
                <c:pt idx="70">
                  <c:v>59</c:v>
                </c:pt>
                <c:pt idx="71">
                  <c:v>37</c:v>
                </c:pt>
                <c:pt idx="72">
                  <c:v>34</c:v>
                </c:pt>
                <c:pt idx="73">
                  <c:v>37</c:v>
                </c:pt>
                <c:pt idx="74">
                  <c:v>26</c:v>
                </c:pt>
                <c:pt idx="75">
                  <c:v>35</c:v>
                </c:pt>
                <c:pt idx="76">
                  <c:v>53</c:v>
                </c:pt>
                <c:pt idx="77">
                  <c:v>34</c:v>
                </c:pt>
                <c:pt idx="78">
                  <c:v>42</c:v>
                </c:pt>
                <c:pt idx="79">
                  <c:v>67</c:v>
                </c:pt>
                <c:pt idx="80">
                  <c:v>68</c:v>
                </c:pt>
                <c:pt idx="81">
                  <c:v>120</c:v>
                </c:pt>
                <c:pt idx="82">
                  <c:v>104</c:v>
                </c:pt>
                <c:pt idx="83">
                  <c:v>76</c:v>
                </c:pt>
                <c:pt idx="84">
                  <c:v>45</c:v>
                </c:pt>
                <c:pt idx="85">
                  <c:v>52</c:v>
                </c:pt>
                <c:pt idx="86">
                  <c:v>59</c:v>
                </c:pt>
                <c:pt idx="87">
                  <c:v>74</c:v>
                </c:pt>
                <c:pt idx="88">
                  <c:v>94</c:v>
                </c:pt>
                <c:pt idx="89">
                  <c:v>74</c:v>
                </c:pt>
                <c:pt idx="90">
                  <c:v>82</c:v>
                </c:pt>
                <c:pt idx="91">
                  <c:v>125</c:v>
                </c:pt>
                <c:pt idx="92">
                  <c:v>57</c:v>
                </c:pt>
                <c:pt idx="93">
                  <c:v>45</c:v>
                </c:pt>
                <c:pt idx="94">
                  <c:v>54</c:v>
                </c:pt>
                <c:pt idx="95">
                  <c:v>58</c:v>
                </c:pt>
                <c:pt idx="96">
                  <c:v>39</c:v>
                </c:pt>
                <c:pt idx="97">
                  <c:v>82</c:v>
                </c:pt>
                <c:pt idx="98">
                  <c:v>149</c:v>
                </c:pt>
                <c:pt idx="99">
                  <c:v>171</c:v>
                </c:pt>
                <c:pt idx="100">
                  <c:v>137</c:v>
                </c:pt>
                <c:pt idx="101">
                  <c:v>144</c:v>
                </c:pt>
                <c:pt idx="102">
                  <c:v>207</c:v>
                </c:pt>
                <c:pt idx="103">
                  <c:v>188</c:v>
                </c:pt>
                <c:pt idx="104">
                  <c:v>142</c:v>
                </c:pt>
                <c:pt idx="105">
                  <c:v>174</c:v>
                </c:pt>
                <c:pt idx="106">
                  <c:v>147</c:v>
                </c:pt>
                <c:pt idx="107">
                  <c:v>148</c:v>
                </c:pt>
                <c:pt idx="108">
                  <c:v>194</c:v>
                </c:pt>
                <c:pt idx="109">
                  <c:v>205</c:v>
                </c:pt>
                <c:pt idx="110">
                  <c:v>121</c:v>
                </c:pt>
                <c:pt idx="111">
                  <c:v>51</c:v>
                </c:pt>
                <c:pt idx="112">
                  <c:v>31</c:v>
                </c:pt>
                <c:pt idx="113">
                  <c:v>17</c:v>
                </c:pt>
                <c:pt idx="114">
                  <c:v>33</c:v>
                </c:pt>
                <c:pt idx="115">
                  <c:v>51</c:v>
                </c:pt>
                <c:pt idx="116">
                  <c:v>66</c:v>
                </c:pt>
                <c:pt idx="117">
                  <c:v>35</c:v>
                </c:pt>
                <c:pt idx="118">
                  <c:v>21</c:v>
                </c:pt>
                <c:pt idx="119">
                  <c:v>12</c:v>
                </c:pt>
                <c:pt idx="120">
                  <c:v>5</c:v>
                </c:pt>
                <c:pt idx="121">
                  <c:v>5</c:v>
                </c:pt>
                <c:pt idx="122">
                  <c:v>4</c:v>
                </c:pt>
                <c:pt idx="123">
                  <c:v>8</c:v>
                </c:pt>
                <c:pt idx="124">
                  <c:v>8</c:v>
                </c:pt>
                <c:pt idx="125">
                  <c:v>2</c:v>
                </c:pt>
                <c:pt idx="126">
                  <c:v>0</c:v>
                </c:pt>
                <c:pt idx="127">
                  <c:v>1</c:v>
                </c:pt>
                <c:pt idx="128">
                  <c:v>1</c:v>
                </c:pt>
                <c:pt idx="129">
                  <c:v>0</c:v>
                </c:pt>
                <c:pt idx="130">
                  <c:v>1</c:v>
                </c:pt>
                <c:pt idx="131">
                  <c:v>2</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D-278D-4ECF-BD11-02A0DC1EF41F}"/>
            </c:ext>
          </c:extLst>
        </c:ser>
        <c:ser>
          <c:idx val="46"/>
          <c:order val="46"/>
          <c:tx>
            <c:strRef>
              <c:f>'OWTP-FWPS_HODA'!$DX$3</c:f>
              <c:strCache>
                <c:ptCount val="1"/>
                <c:pt idx="0">
                  <c:v>94.2</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'OWTP-FWPS_HODA'!$DX$4:$DX$154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6</c:v>
                </c:pt>
                <c:pt idx="34">
                  <c:v>2</c:v>
                </c:pt>
                <c:pt idx="35">
                  <c:v>2</c:v>
                </c:pt>
                <c:pt idx="36">
                  <c:v>0</c:v>
                </c:pt>
                <c:pt idx="37">
                  <c:v>0</c:v>
                </c:pt>
                <c:pt idx="38">
                  <c:v>0</c:v>
                </c:pt>
                <c:pt idx="39">
                  <c:v>17</c:v>
                </c:pt>
                <c:pt idx="40">
                  <c:v>83</c:v>
                </c:pt>
                <c:pt idx="41">
                  <c:v>143</c:v>
                </c:pt>
                <c:pt idx="42">
                  <c:v>154</c:v>
                </c:pt>
                <c:pt idx="43">
                  <c:v>198</c:v>
                </c:pt>
                <c:pt idx="44">
                  <c:v>266</c:v>
                </c:pt>
                <c:pt idx="45">
                  <c:v>242</c:v>
                </c:pt>
                <c:pt idx="46">
                  <c:v>224</c:v>
                </c:pt>
                <c:pt idx="47">
                  <c:v>271</c:v>
                </c:pt>
                <c:pt idx="48">
                  <c:v>354</c:v>
                </c:pt>
                <c:pt idx="49">
                  <c:v>543</c:v>
                </c:pt>
                <c:pt idx="50">
                  <c:v>256</c:v>
                </c:pt>
                <c:pt idx="51">
                  <c:v>144</c:v>
                </c:pt>
                <c:pt idx="52">
                  <c:v>76</c:v>
                </c:pt>
                <c:pt idx="53">
                  <c:v>54</c:v>
                </c:pt>
                <c:pt idx="54">
                  <c:v>34</c:v>
                </c:pt>
                <c:pt idx="55">
                  <c:v>14</c:v>
                </c:pt>
                <c:pt idx="56">
                  <c:v>17</c:v>
                </c:pt>
                <c:pt idx="57">
                  <c:v>11</c:v>
                </c:pt>
                <c:pt idx="58">
                  <c:v>14</c:v>
                </c:pt>
                <c:pt idx="59">
                  <c:v>31</c:v>
                </c:pt>
                <c:pt idx="60">
                  <c:v>34</c:v>
                </c:pt>
                <c:pt idx="61">
                  <c:v>34</c:v>
                </c:pt>
                <c:pt idx="62">
                  <c:v>71</c:v>
                </c:pt>
                <c:pt idx="63">
                  <c:v>77</c:v>
                </c:pt>
                <c:pt idx="64">
                  <c:v>71</c:v>
                </c:pt>
                <c:pt idx="65">
                  <c:v>37</c:v>
                </c:pt>
                <c:pt idx="66">
                  <c:v>47</c:v>
                </c:pt>
                <c:pt idx="67">
                  <c:v>57</c:v>
                </c:pt>
                <c:pt idx="68">
                  <c:v>58</c:v>
                </c:pt>
                <c:pt idx="69">
                  <c:v>48</c:v>
                </c:pt>
                <c:pt idx="70">
                  <c:v>35</c:v>
                </c:pt>
                <c:pt idx="71">
                  <c:v>23</c:v>
                </c:pt>
                <c:pt idx="72">
                  <c:v>42</c:v>
                </c:pt>
                <c:pt idx="73">
                  <c:v>32</c:v>
                </c:pt>
                <c:pt idx="74">
                  <c:v>34</c:v>
                </c:pt>
                <c:pt idx="75">
                  <c:v>57</c:v>
                </c:pt>
                <c:pt idx="76">
                  <c:v>59</c:v>
                </c:pt>
                <c:pt idx="77">
                  <c:v>60</c:v>
                </c:pt>
                <c:pt idx="78">
                  <c:v>63</c:v>
                </c:pt>
                <c:pt idx="79">
                  <c:v>78</c:v>
                </c:pt>
                <c:pt idx="80">
                  <c:v>39</c:v>
                </c:pt>
                <c:pt idx="81">
                  <c:v>83</c:v>
                </c:pt>
                <c:pt idx="82">
                  <c:v>86</c:v>
                </c:pt>
                <c:pt idx="83">
                  <c:v>47</c:v>
                </c:pt>
                <c:pt idx="84">
                  <c:v>48</c:v>
                </c:pt>
                <c:pt idx="85">
                  <c:v>61</c:v>
                </c:pt>
                <c:pt idx="86">
                  <c:v>51</c:v>
                </c:pt>
                <c:pt idx="87">
                  <c:v>60</c:v>
                </c:pt>
                <c:pt idx="88">
                  <c:v>52</c:v>
                </c:pt>
                <c:pt idx="89">
                  <c:v>128</c:v>
                </c:pt>
                <c:pt idx="90">
                  <c:v>99</c:v>
                </c:pt>
                <c:pt idx="91">
                  <c:v>99</c:v>
                </c:pt>
                <c:pt idx="92">
                  <c:v>128</c:v>
                </c:pt>
                <c:pt idx="93">
                  <c:v>162</c:v>
                </c:pt>
                <c:pt idx="94">
                  <c:v>136</c:v>
                </c:pt>
                <c:pt idx="95">
                  <c:v>90</c:v>
                </c:pt>
                <c:pt idx="96">
                  <c:v>59</c:v>
                </c:pt>
                <c:pt idx="97">
                  <c:v>69</c:v>
                </c:pt>
                <c:pt idx="98">
                  <c:v>115</c:v>
                </c:pt>
                <c:pt idx="99">
                  <c:v>201</c:v>
                </c:pt>
                <c:pt idx="100">
                  <c:v>206</c:v>
                </c:pt>
                <c:pt idx="101">
                  <c:v>237</c:v>
                </c:pt>
                <c:pt idx="102">
                  <c:v>302</c:v>
                </c:pt>
                <c:pt idx="103">
                  <c:v>298</c:v>
                </c:pt>
                <c:pt idx="104">
                  <c:v>203</c:v>
                </c:pt>
                <c:pt idx="105">
                  <c:v>161</c:v>
                </c:pt>
                <c:pt idx="106">
                  <c:v>137</c:v>
                </c:pt>
                <c:pt idx="107">
                  <c:v>128</c:v>
                </c:pt>
                <c:pt idx="108">
                  <c:v>101</c:v>
                </c:pt>
                <c:pt idx="109">
                  <c:v>43</c:v>
                </c:pt>
                <c:pt idx="110">
                  <c:v>52</c:v>
                </c:pt>
                <c:pt idx="111">
                  <c:v>22</c:v>
                </c:pt>
                <c:pt idx="112">
                  <c:v>23</c:v>
                </c:pt>
                <c:pt idx="113">
                  <c:v>10</c:v>
                </c:pt>
                <c:pt idx="114">
                  <c:v>10</c:v>
                </c:pt>
                <c:pt idx="115">
                  <c:v>13</c:v>
                </c:pt>
                <c:pt idx="116">
                  <c:v>5</c:v>
                </c:pt>
                <c:pt idx="117">
                  <c:v>7</c:v>
                </c:pt>
                <c:pt idx="118">
                  <c:v>6</c:v>
                </c:pt>
                <c:pt idx="119">
                  <c:v>4</c:v>
                </c:pt>
                <c:pt idx="120">
                  <c:v>18</c:v>
                </c:pt>
                <c:pt idx="121">
                  <c:v>33</c:v>
                </c:pt>
                <c:pt idx="122">
                  <c:v>24</c:v>
                </c:pt>
                <c:pt idx="123">
                  <c:v>20</c:v>
                </c:pt>
                <c:pt idx="124">
                  <c:v>13</c:v>
                </c:pt>
                <c:pt idx="125">
                  <c:v>4</c:v>
                </c:pt>
                <c:pt idx="126">
                  <c:v>3</c:v>
                </c:pt>
                <c:pt idx="127">
                  <c:v>0</c:v>
                </c:pt>
                <c:pt idx="128">
                  <c:v>0</c:v>
                </c:pt>
                <c:pt idx="129">
                  <c:v>0</c:v>
                </c:pt>
                <c:pt idx="130">
                  <c:v>4</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E-278D-4ECF-BD11-02A0DC1EF41F}"/>
            </c:ext>
          </c:extLst>
        </c:ser>
        <c:ser>
          <c:idx val="47"/>
          <c:order val="47"/>
          <c:tx>
            <c:strRef>
              <c:f>'OWTP-FWPS_HODA'!$DY$3</c:f>
              <c:strCache>
                <c:ptCount val="1"/>
                <c:pt idx="0">
                  <c:v>94.4</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'OWTP-FWPS_HODA'!$DY$4:$DY$154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c:v>
                </c:pt>
                <c:pt idx="32">
                  <c:v>9</c:v>
                </c:pt>
                <c:pt idx="33">
                  <c:v>1</c:v>
                </c:pt>
                <c:pt idx="34">
                  <c:v>1</c:v>
                </c:pt>
                <c:pt idx="35">
                  <c:v>0</c:v>
                </c:pt>
                <c:pt idx="36">
                  <c:v>0</c:v>
                </c:pt>
                <c:pt idx="37">
                  <c:v>0</c:v>
                </c:pt>
                <c:pt idx="38">
                  <c:v>0</c:v>
                </c:pt>
                <c:pt idx="39">
                  <c:v>38</c:v>
                </c:pt>
                <c:pt idx="40">
                  <c:v>35</c:v>
                </c:pt>
                <c:pt idx="41">
                  <c:v>71</c:v>
                </c:pt>
                <c:pt idx="42">
                  <c:v>100</c:v>
                </c:pt>
                <c:pt idx="43">
                  <c:v>155</c:v>
                </c:pt>
                <c:pt idx="44">
                  <c:v>204</c:v>
                </c:pt>
                <c:pt idx="45">
                  <c:v>163</c:v>
                </c:pt>
                <c:pt idx="46">
                  <c:v>153</c:v>
                </c:pt>
                <c:pt idx="47">
                  <c:v>281</c:v>
                </c:pt>
                <c:pt idx="48">
                  <c:v>274</c:v>
                </c:pt>
                <c:pt idx="49">
                  <c:v>408</c:v>
                </c:pt>
                <c:pt idx="50">
                  <c:v>126</c:v>
                </c:pt>
                <c:pt idx="51">
                  <c:v>132</c:v>
                </c:pt>
                <c:pt idx="52">
                  <c:v>98</c:v>
                </c:pt>
                <c:pt idx="53">
                  <c:v>50</c:v>
                </c:pt>
                <c:pt idx="54">
                  <c:v>33</c:v>
                </c:pt>
                <c:pt idx="55">
                  <c:v>14</c:v>
                </c:pt>
                <c:pt idx="56">
                  <c:v>12</c:v>
                </c:pt>
                <c:pt idx="57">
                  <c:v>15</c:v>
                </c:pt>
                <c:pt idx="58">
                  <c:v>9</c:v>
                </c:pt>
                <c:pt idx="59">
                  <c:v>20</c:v>
                </c:pt>
                <c:pt idx="60">
                  <c:v>27</c:v>
                </c:pt>
                <c:pt idx="61">
                  <c:v>42</c:v>
                </c:pt>
                <c:pt idx="62">
                  <c:v>62</c:v>
                </c:pt>
                <c:pt idx="63">
                  <c:v>61</c:v>
                </c:pt>
                <c:pt idx="64">
                  <c:v>60</c:v>
                </c:pt>
                <c:pt idx="65">
                  <c:v>32</c:v>
                </c:pt>
                <c:pt idx="66">
                  <c:v>37</c:v>
                </c:pt>
                <c:pt idx="67">
                  <c:v>37</c:v>
                </c:pt>
                <c:pt idx="68">
                  <c:v>35</c:v>
                </c:pt>
                <c:pt idx="69">
                  <c:v>17</c:v>
                </c:pt>
                <c:pt idx="70">
                  <c:v>16</c:v>
                </c:pt>
                <c:pt idx="71">
                  <c:v>30</c:v>
                </c:pt>
                <c:pt idx="72">
                  <c:v>45</c:v>
                </c:pt>
                <c:pt idx="73">
                  <c:v>51</c:v>
                </c:pt>
                <c:pt idx="74">
                  <c:v>29</c:v>
                </c:pt>
                <c:pt idx="75">
                  <c:v>41</c:v>
                </c:pt>
                <c:pt idx="76">
                  <c:v>50</c:v>
                </c:pt>
                <c:pt idx="77">
                  <c:v>74</c:v>
                </c:pt>
                <c:pt idx="78">
                  <c:v>58</c:v>
                </c:pt>
                <c:pt idx="79">
                  <c:v>31</c:v>
                </c:pt>
                <c:pt idx="80">
                  <c:v>18</c:v>
                </c:pt>
                <c:pt idx="81">
                  <c:v>60</c:v>
                </c:pt>
                <c:pt idx="82">
                  <c:v>108</c:v>
                </c:pt>
                <c:pt idx="83">
                  <c:v>78</c:v>
                </c:pt>
                <c:pt idx="84">
                  <c:v>50</c:v>
                </c:pt>
                <c:pt idx="85">
                  <c:v>60</c:v>
                </c:pt>
                <c:pt idx="86">
                  <c:v>49</c:v>
                </c:pt>
                <c:pt idx="87">
                  <c:v>48</c:v>
                </c:pt>
                <c:pt idx="88">
                  <c:v>42</c:v>
                </c:pt>
                <c:pt idx="89">
                  <c:v>89</c:v>
                </c:pt>
                <c:pt idx="90">
                  <c:v>144</c:v>
                </c:pt>
                <c:pt idx="91">
                  <c:v>149</c:v>
                </c:pt>
                <c:pt idx="92">
                  <c:v>189</c:v>
                </c:pt>
                <c:pt idx="93">
                  <c:v>104</c:v>
                </c:pt>
                <c:pt idx="94">
                  <c:v>96</c:v>
                </c:pt>
                <c:pt idx="95">
                  <c:v>96</c:v>
                </c:pt>
                <c:pt idx="96">
                  <c:v>133</c:v>
                </c:pt>
                <c:pt idx="97">
                  <c:v>150</c:v>
                </c:pt>
                <c:pt idx="98">
                  <c:v>120</c:v>
                </c:pt>
                <c:pt idx="99">
                  <c:v>210</c:v>
                </c:pt>
                <c:pt idx="100">
                  <c:v>257</c:v>
                </c:pt>
                <c:pt idx="101">
                  <c:v>303</c:v>
                </c:pt>
                <c:pt idx="102">
                  <c:v>286</c:v>
                </c:pt>
                <c:pt idx="103">
                  <c:v>259</c:v>
                </c:pt>
                <c:pt idx="104">
                  <c:v>195</c:v>
                </c:pt>
                <c:pt idx="105">
                  <c:v>207</c:v>
                </c:pt>
                <c:pt idx="106">
                  <c:v>236</c:v>
                </c:pt>
                <c:pt idx="107">
                  <c:v>142</c:v>
                </c:pt>
                <c:pt idx="108">
                  <c:v>63</c:v>
                </c:pt>
                <c:pt idx="109">
                  <c:v>51</c:v>
                </c:pt>
                <c:pt idx="110">
                  <c:v>31</c:v>
                </c:pt>
                <c:pt idx="111">
                  <c:v>25</c:v>
                </c:pt>
                <c:pt idx="112">
                  <c:v>2</c:v>
                </c:pt>
                <c:pt idx="113">
                  <c:v>0</c:v>
                </c:pt>
                <c:pt idx="114">
                  <c:v>0</c:v>
                </c:pt>
                <c:pt idx="115">
                  <c:v>0</c:v>
                </c:pt>
                <c:pt idx="116">
                  <c:v>0</c:v>
                </c:pt>
                <c:pt idx="117">
                  <c:v>1</c:v>
                </c:pt>
                <c:pt idx="118">
                  <c:v>2</c:v>
                </c:pt>
                <c:pt idx="119">
                  <c:v>6</c:v>
                </c:pt>
                <c:pt idx="120">
                  <c:v>36</c:v>
                </c:pt>
                <c:pt idx="121">
                  <c:v>41</c:v>
                </c:pt>
                <c:pt idx="122">
                  <c:v>39</c:v>
                </c:pt>
                <c:pt idx="123">
                  <c:v>14</c:v>
                </c:pt>
                <c:pt idx="124">
                  <c:v>2</c:v>
                </c:pt>
                <c:pt idx="125">
                  <c:v>5</c:v>
                </c:pt>
                <c:pt idx="126">
                  <c:v>1</c:v>
                </c:pt>
                <c:pt idx="127">
                  <c:v>2</c:v>
                </c:pt>
                <c:pt idx="128">
                  <c:v>0</c:v>
                </c:pt>
                <c:pt idx="129">
                  <c:v>0</c:v>
                </c:pt>
                <c:pt idx="130">
                  <c:v>3</c:v>
                </c:pt>
                <c:pt idx="131">
                  <c:v>4</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F-278D-4ECF-BD11-02A0DC1EF41F}"/>
            </c:ext>
          </c:extLst>
        </c:ser>
        <c:ser>
          <c:idx val="48"/>
          <c:order val="48"/>
          <c:tx>
            <c:strRef>
              <c:f>'OWTP-FWPS_HODA'!$DZ$3</c:f>
              <c:strCache>
                <c:ptCount val="1"/>
                <c:pt idx="0">
                  <c:v>94.6</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'OWTP-FWPS_HODA'!$DZ$4:$DZ$154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c:v>
                </c:pt>
                <c:pt idx="34">
                  <c:v>2</c:v>
                </c:pt>
                <c:pt idx="35">
                  <c:v>6</c:v>
                </c:pt>
                <c:pt idx="36">
                  <c:v>3</c:v>
                </c:pt>
                <c:pt idx="37">
                  <c:v>5</c:v>
                </c:pt>
                <c:pt idx="38">
                  <c:v>6</c:v>
                </c:pt>
                <c:pt idx="39">
                  <c:v>15</c:v>
                </c:pt>
                <c:pt idx="40">
                  <c:v>28</c:v>
                </c:pt>
                <c:pt idx="41">
                  <c:v>36</c:v>
                </c:pt>
                <c:pt idx="42">
                  <c:v>85</c:v>
                </c:pt>
                <c:pt idx="43">
                  <c:v>110</c:v>
                </c:pt>
                <c:pt idx="44">
                  <c:v>117</c:v>
                </c:pt>
                <c:pt idx="45">
                  <c:v>107</c:v>
                </c:pt>
                <c:pt idx="46">
                  <c:v>147</c:v>
                </c:pt>
                <c:pt idx="47">
                  <c:v>289</c:v>
                </c:pt>
                <c:pt idx="48">
                  <c:v>149</c:v>
                </c:pt>
                <c:pt idx="49">
                  <c:v>275</c:v>
                </c:pt>
                <c:pt idx="50">
                  <c:v>141</c:v>
                </c:pt>
                <c:pt idx="51">
                  <c:v>114</c:v>
                </c:pt>
                <c:pt idx="52">
                  <c:v>44</c:v>
                </c:pt>
                <c:pt idx="53">
                  <c:v>52</c:v>
                </c:pt>
                <c:pt idx="54">
                  <c:v>38</c:v>
                </c:pt>
                <c:pt idx="55">
                  <c:v>43</c:v>
                </c:pt>
                <c:pt idx="56">
                  <c:v>60</c:v>
                </c:pt>
                <c:pt idx="57">
                  <c:v>37</c:v>
                </c:pt>
                <c:pt idx="58">
                  <c:v>60</c:v>
                </c:pt>
                <c:pt idx="59">
                  <c:v>56</c:v>
                </c:pt>
                <c:pt idx="60">
                  <c:v>56</c:v>
                </c:pt>
                <c:pt idx="61">
                  <c:v>33</c:v>
                </c:pt>
                <c:pt idx="62">
                  <c:v>37</c:v>
                </c:pt>
                <c:pt idx="63">
                  <c:v>44</c:v>
                </c:pt>
                <c:pt idx="64">
                  <c:v>42</c:v>
                </c:pt>
                <c:pt idx="65">
                  <c:v>40</c:v>
                </c:pt>
                <c:pt idx="66">
                  <c:v>53</c:v>
                </c:pt>
                <c:pt idx="67">
                  <c:v>86</c:v>
                </c:pt>
                <c:pt idx="68">
                  <c:v>72</c:v>
                </c:pt>
                <c:pt idx="69">
                  <c:v>25</c:v>
                </c:pt>
                <c:pt idx="70">
                  <c:v>25</c:v>
                </c:pt>
                <c:pt idx="71">
                  <c:v>46</c:v>
                </c:pt>
                <c:pt idx="72">
                  <c:v>34</c:v>
                </c:pt>
                <c:pt idx="73">
                  <c:v>19</c:v>
                </c:pt>
                <c:pt idx="74">
                  <c:v>15</c:v>
                </c:pt>
                <c:pt idx="75">
                  <c:v>53</c:v>
                </c:pt>
                <c:pt idx="76">
                  <c:v>97</c:v>
                </c:pt>
                <c:pt idx="77">
                  <c:v>71</c:v>
                </c:pt>
                <c:pt idx="78">
                  <c:v>69</c:v>
                </c:pt>
                <c:pt idx="79">
                  <c:v>56</c:v>
                </c:pt>
                <c:pt idx="80">
                  <c:v>56</c:v>
                </c:pt>
                <c:pt idx="81">
                  <c:v>68</c:v>
                </c:pt>
                <c:pt idx="82">
                  <c:v>139</c:v>
                </c:pt>
                <c:pt idx="83">
                  <c:v>55</c:v>
                </c:pt>
                <c:pt idx="84">
                  <c:v>33</c:v>
                </c:pt>
                <c:pt idx="85">
                  <c:v>47</c:v>
                </c:pt>
                <c:pt idx="86">
                  <c:v>72</c:v>
                </c:pt>
                <c:pt idx="87">
                  <c:v>77</c:v>
                </c:pt>
                <c:pt idx="88">
                  <c:v>93</c:v>
                </c:pt>
                <c:pt idx="89">
                  <c:v>134</c:v>
                </c:pt>
                <c:pt idx="90">
                  <c:v>104</c:v>
                </c:pt>
                <c:pt idx="91">
                  <c:v>83</c:v>
                </c:pt>
                <c:pt idx="92">
                  <c:v>135</c:v>
                </c:pt>
                <c:pt idx="93">
                  <c:v>86</c:v>
                </c:pt>
                <c:pt idx="94">
                  <c:v>98</c:v>
                </c:pt>
                <c:pt idx="95">
                  <c:v>174</c:v>
                </c:pt>
                <c:pt idx="96">
                  <c:v>163</c:v>
                </c:pt>
                <c:pt idx="97">
                  <c:v>165</c:v>
                </c:pt>
                <c:pt idx="98">
                  <c:v>166</c:v>
                </c:pt>
                <c:pt idx="99">
                  <c:v>229</c:v>
                </c:pt>
                <c:pt idx="100">
                  <c:v>230</c:v>
                </c:pt>
                <c:pt idx="101">
                  <c:v>280</c:v>
                </c:pt>
                <c:pt idx="102">
                  <c:v>327</c:v>
                </c:pt>
                <c:pt idx="103">
                  <c:v>285</c:v>
                </c:pt>
                <c:pt idx="104">
                  <c:v>240</c:v>
                </c:pt>
                <c:pt idx="105">
                  <c:v>233</c:v>
                </c:pt>
                <c:pt idx="106">
                  <c:v>226</c:v>
                </c:pt>
                <c:pt idx="107">
                  <c:v>140</c:v>
                </c:pt>
                <c:pt idx="108">
                  <c:v>92</c:v>
                </c:pt>
                <c:pt idx="109">
                  <c:v>60</c:v>
                </c:pt>
                <c:pt idx="110">
                  <c:v>19</c:v>
                </c:pt>
                <c:pt idx="111">
                  <c:v>24</c:v>
                </c:pt>
                <c:pt idx="112">
                  <c:v>6</c:v>
                </c:pt>
                <c:pt idx="113">
                  <c:v>5</c:v>
                </c:pt>
                <c:pt idx="114">
                  <c:v>10</c:v>
                </c:pt>
                <c:pt idx="115">
                  <c:v>4</c:v>
                </c:pt>
                <c:pt idx="116">
                  <c:v>2</c:v>
                </c:pt>
                <c:pt idx="117">
                  <c:v>21</c:v>
                </c:pt>
                <c:pt idx="118">
                  <c:v>31</c:v>
                </c:pt>
                <c:pt idx="119">
                  <c:v>29</c:v>
                </c:pt>
                <c:pt idx="120">
                  <c:v>24</c:v>
                </c:pt>
                <c:pt idx="121">
                  <c:v>22</c:v>
                </c:pt>
                <c:pt idx="122">
                  <c:v>36</c:v>
                </c:pt>
                <c:pt idx="123">
                  <c:v>17</c:v>
                </c:pt>
                <c:pt idx="124">
                  <c:v>8</c:v>
                </c:pt>
                <c:pt idx="125">
                  <c:v>2</c:v>
                </c:pt>
                <c:pt idx="126">
                  <c:v>6</c:v>
                </c:pt>
                <c:pt idx="127">
                  <c:v>2</c:v>
                </c:pt>
                <c:pt idx="128">
                  <c:v>0</c:v>
                </c:pt>
                <c:pt idx="129">
                  <c:v>0</c:v>
                </c:pt>
                <c:pt idx="130">
                  <c:v>0</c:v>
                </c:pt>
                <c:pt idx="131">
                  <c:v>5</c:v>
                </c:pt>
                <c:pt idx="132">
                  <c:v>3</c:v>
                </c:pt>
                <c:pt idx="133">
                  <c:v>0</c:v>
                </c:pt>
                <c:pt idx="134">
                  <c:v>1</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0-278D-4ECF-BD11-02A0DC1EF41F}"/>
            </c:ext>
          </c:extLst>
        </c:ser>
        <c:ser>
          <c:idx val="49"/>
          <c:order val="49"/>
          <c:tx>
            <c:strRef>
              <c:f>'OWTP-FWPS_HODA'!$EA$3</c:f>
              <c:strCache>
                <c:ptCount val="1"/>
                <c:pt idx="0">
                  <c:v>94.8</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'OWTP-FWPS_HODA'!$EA$4:$EA$154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2</c:v>
                </c:pt>
                <c:pt idx="38">
                  <c:v>2</c:v>
                </c:pt>
                <c:pt idx="39">
                  <c:v>3</c:v>
                </c:pt>
                <c:pt idx="40">
                  <c:v>13</c:v>
                </c:pt>
                <c:pt idx="41">
                  <c:v>29</c:v>
                </c:pt>
                <c:pt idx="42">
                  <c:v>34</c:v>
                </c:pt>
                <c:pt idx="43">
                  <c:v>70</c:v>
                </c:pt>
                <c:pt idx="44">
                  <c:v>61</c:v>
                </c:pt>
                <c:pt idx="45">
                  <c:v>58</c:v>
                </c:pt>
                <c:pt idx="46">
                  <c:v>48</c:v>
                </c:pt>
                <c:pt idx="47">
                  <c:v>139</c:v>
                </c:pt>
                <c:pt idx="48">
                  <c:v>126</c:v>
                </c:pt>
                <c:pt idx="49">
                  <c:v>182</c:v>
                </c:pt>
                <c:pt idx="50">
                  <c:v>126</c:v>
                </c:pt>
                <c:pt idx="51">
                  <c:v>87</c:v>
                </c:pt>
                <c:pt idx="52">
                  <c:v>60</c:v>
                </c:pt>
                <c:pt idx="53">
                  <c:v>51</c:v>
                </c:pt>
                <c:pt idx="54">
                  <c:v>93</c:v>
                </c:pt>
                <c:pt idx="55">
                  <c:v>78</c:v>
                </c:pt>
                <c:pt idx="56">
                  <c:v>80</c:v>
                </c:pt>
                <c:pt idx="57">
                  <c:v>42</c:v>
                </c:pt>
                <c:pt idx="58">
                  <c:v>155</c:v>
                </c:pt>
                <c:pt idx="59">
                  <c:v>68</c:v>
                </c:pt>
                <c:pt idx="60">
                  <c:v>84</c:v>
                </c:pt>
                <c:pt idx="61">
                  <c:v>93</c:v>
                </c:pt>
                <c:pt idx="62">
                  <c:v>90</c:v>
                </c:pt>
                <c:pt idx="63">
                  <c:v>59</c:v>
                </c:pt>
                <c:pt idx="64">
                  <c:v>75</c:v>
                </c:pt>
                <c:pt idx="65">
                  <c:v>55</c:v>
                </c:pt>
                <c:pt idx="66">
                  <c:v>44</c:v>
                </c:pt>
                <c:pt idx="67">
                  <c:v>98</c:v>
                </c:pt>
                <c:pt idx="68">
                  <c:v>71</c:v>
                </c:pt>
                <c:pt idx="69">
                  <c:v>41</c:v>
                </c:pt>
                <c:pt idx="70">
                  <c:v>13</c:v>
                </c:pt>
                <c:pt idx="71">
                  <c:v>74</c:v>
                </c:pt>
                <c:pt idx="72">
                  <c:v>110</c:v>
                </c:pt>
                <c:pt idx="73">
                  <c:v>61</c:v>
                </c:pt>
                <c:pt idx="74">
                  <c:v>54</c:v>
                </c:pt>
                <c:pt idx="75">
                  <c:v>98</c:v>
                </c:pt>
                <c:pt idx="76">
                  <c:v>116</c:v>
                </c:pt>
                <c:pt idx="77">
                  <c:v>98</c:v>
                </c:pt>
                <c:pt idx="78">
                  <c:v>111</c:v>
                </c:pt>
                <c:pt idx="79">
                  <c:v>108</c:v>
                </c:pt>
                <c:pt idx="80">
                  <c:v>77</c:v>
                </c:pt>
                <c:pt idx="81">
                  <c:v>125</c:v>
                </c:pt>
                <c:pt idx="82">
                  <c:v>125</c:v>
                </c:pt>
                <c:pt idx="83">
                  <c:v>83</c:v>
                </c:pt>
                <c:pt idx="84">
                  <c:v>72</c:v>
                </c:pt>
                <c:pt idx="85">
                  <c:v>102</c:v>
                </c:pt>
                <c:pt idx="86">
                  <c:v>77</c:v>
                </c:pt>
                <c:pt idx="87">
                  <c:v>71</c:v>
                </c:pt>
                <c:pt idx="88">
                  <c:v>116</c:v>
                </c:pt>
                <c:pt idx="89">
                  <c:v>103</c:v>
                </c:pt>
                <c:pt idx="90">
                  <c:v>140</c:v>
                </c:pt>
                <c:pt idx="91">
                  <c:v>168</c:v>
                </c:pt>
                <c:pt idx="92">
                  <c:v>169</c:v>
                </c:pt>
                <c:pt idx="93">
                  <c:v>137</c:v>
                </c:pt>
                <c:pt idx="94">
                  <c:v>127</c:v>
                </c:pt>
                <c:pt idx="95">
                  <c:v>92</c:v>
                </c:pt>
                <c:pt idx="96">
                  <c:v>166</c:v>
                </c:pt>
                <c:pt idx="97">
                  <c:v>228</c:v>
                </c:pt>
                <c:pt idx="98">
                  <c:v>201</c:v>
                </c:pt>
                <c:pt idx="99">
                  <c:v>248</c:v>
                </c:pt>
                <c:pt idx="100">
                  <c:v>238</c:v>
                </c:pt>
                <c:pt idx="101">
                  <c:v>263</c:v>
                </c:pt>
                <c:pt idx="102">
                  <c:v>302</c:v>
                </c:pt>
                <c:pt idx="103">
                  <c:v>293</c:v>
                </c:pt>
                <c:pt idx="104">
                  <c:v>202</c:v>
                </c:pt>
                <c:pt idx="105">
                  <c:v>217</c:v>
                </c:pt>
                <c:pt idx="106">
                  <c:v>248</c:v>
                </c:pt>
                <c:pt idx="107">
                  <c:v>192</c:v>
                </c:pt>
                <c:pt idx="108">
                  <c:v>72</c:v>
                </c:pt>
                <c:pt idx="109">
                  <c:v>47</c:v>
                </c:pt>
                <c:pt idx="110">
                  <c:v>26</c:v>
                </c:pt>
                <c:pt idx="111">
                  <c:v>42</c:v>
                </c:pt>
                <c:pt idx="112">
                  <c:v>36</c:v>
                </c:pt>
                <c:pt idx="113">
                  <c:v>11</c:v>
                </c:pt>
                <c:pt idx="114">
                  <c:v>38</c:v>
                </c:pt>
                <c:pt idx="115">
                  <c:v>30</c:v>
                </c:pt>
                <c:pt idx="116">
                  <c:v>15</c:v>
                </c:pt>
                <c:pt idx="117">
                  <c:v>61</c:v>
                </c:pt>
                <c:pt idx="118">
                  <c:v>86</c:v>
                </c:pt>
                <c:pt idx="119">
                  <c:v>34</c:v>
                </c:pt>
                <c:pt idx="120">
                  <c:v>20</c:v>
                </c:pt>
                <c:pt idx="121">
                  <c:v>19</c:v>
                </c:pt>
                <c:pt idx="122">
                  <c:v>16</c:v>
                </c:pt>
                <c:pt idx="123">
                  <c:v>15</c:v>
                </c:pt>
                <c:pt idx="124">
                  <c:v>2</c:v>
                </c:pt>
                <c:pt idx="125">
                  <c:v>2</c:v>
                </c:pt>
                <c:pt idx="126">
                  <c:v>1</c:v>
                </c:pt>
                <c:pt idx="127">
                  <c:v>3</c:v>
                </c:pt>
                <c:pt idx="128">
                  <c:v>2</c:v>
                </c:pt>
                <c:pt idx="129">
                  <c:v>0</c:v>
                </c:pt>
                <c:pt idx="130">
                  <c:v>0</c:v>
                </c:pt>
                <c:pt idx="131">
                  <c:v>8</c:v>
                </c:pt>
                <c:pt idx="132">
                  <c:v>0</c:v>
                </c:pt>
                <c:pt idx="133">
                  <c:v>0</c:v>
                </c:pt>
                <c:pt idx="134">
                  <c:v>0</c:v>
                </c:pt>
                <c:pt idx="135">
                  <c:v>0</c:v>
                </c:pt>
                <c:pt idx="136">
                  <c:v>0</c:v>
                </c:pt>
                <c:pt idx="137">
                  <c:v>0</c:v>
                </c:pt>
                <c:pt idx="138">
                  <c:v>1</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1-278D-4ECF-BD11-02A0DC1EF41F}"/>
            </c:ext>
          </c:extLst>
        </c:ser>
        <c:ser>
          <c:idx val="50"/>
          <c:order val="50"/>
          <c:tx>
            <c:strRef>
              <c:f>'OWTP-FWPS_HODA'!$EB$3</c:f>
              <c:strCache>
                <c:ptCount val="1"/>
                <c:pt idx="0">
                  <c:v>95</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'OWTP-FWPS_HODA'!$EB$4:$EB$154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4</c:v>
                </c:pt>
                <c:pt idx="38">
                  <c:v>4</c:v>
                </c:pt>
                <c:pt idx="39">
                  <c:v>1</c:v>
                </c:pt>
                <c:pt idx="40">
                  <c:v>10</c:v>
                </c:pt>
                <c:pt idx="41">
                  <c:v>4</c:v>
                </c:pt>
                <c:pt idx="42">
                  <c:v>13</c:v>
                </c:pt>
                <c:pt idx="43">
                  <c:v>13</c:v>
                </c:pt>
                <c:pt idx="44">
                  <c:v>10</c:v>
                </c:pt>
                <c:pt idx="45">
                  <c:v>42</c:v>
                </c:pt>
                <c:pt idx="46">
                  <c:v>44</c:v>
                </c:pt>
                <c:pt idx="47">
                  <c:v>41</c:v>
                </c:pt>
                <c:pt idx="48">
                  <c:v>84</c:v>
                </c:pt>
                <c:pt idx="49">
                  <c:v>58</c:v>
                </c:pt>
                <c:pt idx="50">
                  <c:v>72</c:v>
                </c:pt>
                <c:pt idx="51">
                  <c:v>77</c:v>
                </c:pt>
                <c:pt idx="52">
                  <c:v>62</c:v>
                </c:pt>
                <c:pt idx="53">
                  <c:v>69</c:v>
                </c:pt>
                <c:pt idx="54">
                  <c:v>78</c:v>
                </c:pt>
                <c:pt idx="55">
                  <c:v>49</c:v>
                </c:pt>
                <c:pt idx="56">
                  <c:v>102</c:v>
                </c:pt>
                <c:pt idx="57">
                  <c:v>40</c:v>
                </c:pt>
                <c:pt idx="58">
                  <c:v>54</c:v>
                </c:pt>
                <c:pt idx="59">
                  <c:v>39</c:v>
                </c:pt>
                <c:pt idx="60">
                  <c:v>28</c:v>
                </c:pt>
                <c:pt idx="61">
                  <c:v>39</c:v>
                </c:pt>
                <c:pt idx="62">
                  <c:v>62</c:v>
                </c:pt>
                <c:pt idx="63">
                  <c:v>65</c:v>
                </c:pt>
                <c:pt idx="64">
                  <c:v>54</c:v>
                </c:pt>
                <c:pt idx="65">
                  <c:v>44</c:v>
                </c:pt>
                <c:pt idx="66">
                  <c:v>85</c:v>
                </c:pt>
                <c:pt idx="67">
                  <c:v>71</c:v>
                </c:pt>
                <c:pt idx="68">
                  <c:v>86</c:v>
                </c:pt>
                <c:pt idx="69">
                  <c:v>81</c:v>
                </c:pt>
                <c:pt idx="70">
                  <c:v>44</c:v>
                </c:pt>
                <c:pt idx="71">
                  <c:v>37</c:v>
                </c:pt>
                <c:pt idx="72">
                  <c:v>52</c:v>
                </c:pt>
                <c:pt idx="73">
                  <c:v>37</c:v>
                </c:pt>
                <c:pt idx="74">
                  <c:v>31</c:v>
                </c:pt>
                <c:pt idx="75">
                  <c:v>83</c:v>
                </c:pt>
                <c:pt idx="76">
                  <c:v>179</c:v>
                </c:pt>
                <c:pt idx="77">
                  <c:v>221</c:v>
                </c:pt>
                <c:pt idx="78">
                  <c:v>151</c:v>
                </c:pt>
                <c:pt idx="79">
                  <c:v>114</c:v>
                </c:pt>
                <c:pt idx="80">
                  <c:v>101</c:v>
                </c:pt>
                <c:pt idx="81">
                  <c:v>102</c:v>
                </c:pt>
                <c:pt idx="82">
                  <c:v>147</c:v>
                </c:pt>
                <c:pt idx="83">
                  <c:v>110</c:v>
                </c:pt>
                <c:pt idx="84">
                  <c:v>106</c:v>
                </c:pt>
                <c:pt idx="85">
                  <c:v>92</c:v>
                </c:pt>
                <c:pt idx="86">
                  <c:v>123</c:v>
                </c:pt>
                <c:pt idx="87">
                  <c:v>96</c:v>
                </c:pt>
                <c:pt idx="88">
                  <c:v>149</c:v>
                </c:pt>
                <c:pt idx="89">
                  <c:v>138</c:v>
                </c:pt>
                <c:pt idx="90">
                  <c:v>139</c:v>
                </c:pt>
                <c:pt idx="91">
                  <c:v>190</c:v>
                </c:pt>
                <c:pt idx="92">
                  <c:v>194</c:v>
                </c:pt>
                <c:pt idx="93">
                  <c:v>141</c:v>
                </c:pt>
                <c:pt idx="94">
                  <c:v>149</c:v>
                </c:pt>
                <c:pt idx="95">
                  <c:v>154</c:v>
                </c:pt>
                <c:pt idx="96">
                  <c:v>154</c:v>
                </c:pt>
                <c:pt idx="97">
                  <c:v>200</c:v>
                </c:pt>
                <c:pt idx="98">
                  <c:v>194</c:v>
                </c:pt>
                <c:pt idx="99">
                  <c:v>209</c:v>
                </c:pt>
                <c:pt idx="100">
                  <c:v>231</c:v>
                </c:pt>
                <c:pt idx="101">
                  <c:v>320</c:v>
                </c:pt>
                <c:pt idx="102">
                  <c:v>302</c:v>
                </c:pt>
                <c:pt idx="103">
                  <c:v>286</c:v>
                </c:pt>
                <c:pt idx="104">
                  <c:v>262</c:v>
                </c:pt>
                <c:pt idx="105">
                  <c:v>254</c:v>
                </c:pt>
                <c:pt idx="106">
                  <c:v>204</c:v>
                </c:pt>
                <c:pt idx="107">
                  <c:v>135</c:v>
                </c:pt>
                <c:pt idx="108">
                  <c:v>113</c:v>
                </c:pt>
                <c:pt idx="109">
                  <c:v>89</c:v>
                </c:pt>
                <c:pt idx="110">
                  <c:v>48</c:v>
                </c:pt>
                <c:pt idx="111">
                  <c:v>59</c:v>
                </c:pt>
                <c:pt idx="112">
                  <c:v>51</c:v>
                </c:pt>
                <c:pt idx="113">
                  <c:v>48</c:v>
                </c:pt>
                <c:pt idx="114">
                  <c:v>56</c:v>
                </c:pt>
                <c:pt idx="115">
                  <c:v>21</c:v>
                </c:pt>
                <c:pt idx="116">
                  <c:v>23</c:v>
                </c:pt>
                <c:pt idx="117">
                  <c:v>27</c:v>
                </c:pt>
                <c:pt idx="118">
                  <c:v>38</c:v>
                </c:pt>
                <c:pt idx="119">
                  <c:v>46</c:v>
                </c:pt>
                <c:pt idx="120">
                  <c:v>36</c:v>
                </c:pt>
                <c:pt idx="121">
                  <c:v>47</c:v>
                </c:pt>
                <c:pt idx="122">
                  <c:v>52</c:v>
                </c:pt>
                <c:pt idx="123">
                  <c:v>7</c:v>
                </c:pt>
                <c:pt idx="124">
                  <c:v>5</c:v>
                </c:pt>
                <c:pt idx="125">
                  <c:v>5</c:v>
                </c:pt>
                <c:pt idx="126">
                  <c:v>3</c:v>
                </c:pt>
                <c:pt idx="127">
                  <c:v>11</c:v>
                </c:pt>
                <c:pt idx="128">
                  <c:v>4</c:v>
                </c:pt>
                <c:pt idx="129">
                  <c:v>5</c:v>
                </c:pt>
                <c:pt idx="130">
                  <c:v>5</c:v>
                </c:pt>
                <c:pt idx="131">
                  <c:v>3</c:v>
                </c:pt>
                <c:pt idx="132">
                  <c:v>3</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2-278D-4ECF-BD11-02A0DC1EF41F}"/>
            </c:ext>
          </c:extLst>
        </c:ser>
        <c:ser>
          <c:idx val="51"/>
          <c:order val="51"/>
          <c:tx>
            <c:strRef>
              <c:f>'OWTP-FWPS_HODA'!$EC$3</c:f>
              <c:strCache>
                <c:ptCount val="1"/>
                <c:pt idx="0">
                  <c:v>95.2</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'OWTP-FWPS_HODA'!$EC$4:$EC$154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5</c:v>
                </c:pt>
                <c:pt idx="45">
                  <c:v>33</c:v>
                </c:pt>
                <c:pt idx="46">
                  <c:v>27</c:v>
                </c:pt>
                <c:pt idx="47">
                  <c:v>21</c:v>
                </c:pt>
                <c:pt idx="48">
                  <c:v>36</c:v>
                </c:pt>
                <c:pt idx="49">
                  <c:v>33</c:v>
                </c:pt>
                <c:pt idx="50">
                  <c:v>54</c:v>
                </c:pt>
                <c:pt idx="51">
                  <c:v>52</c:v>
                </c:pt>
                <c:pt idx="52">
                  <c:v>71</c:v>
                </c:pt>
                <c:pt idx="53">
                  <c:v>55</c:v>
                </c:pt>
                <c:pt idx="54">
                  <c:v>74</c:v>
                </c:pt>
                <c:pt idx="55">
                  <c:v>28</c:v>
                </c:pt>
                <c:pt idx="56">
                  <c:v>56</c:v>
                </c:pt>
                <c:pt idx="57">
                  <c:v>28</c:v>
                </c:pt>
                <c:pt idx="58">
                  <c:v>28</c:v>
                </c:pt>
                <c:pt idx="59">
                  <c:v>24</c:v>
                </c:pt>
                <c:pt idx="60">
                  <c:v>98</c:v>
                </c:pt>
                <c:pt idx="61">
                  <c:v>110</c:v>
                </c:pt>
                <c:pt idx="62">
                  <c:v>165</c:v>
                </c:pt>
                <c:pt idx="63">
                  <c:v>168</c:v>
                </c:pt>
                <c:pt idx="64">
                  <c:v>159</c:v>
                </c:pt>
                <c:pt idx="65">
                  <c:v>138</c:v>
                </c:pt>
                <c:pt idx="66">
                  <c:v>139</c:v>
                </c:pt>
                <c:pt idx="67">
                  <c:v>177</c:v>
                </c:pt>
                <c:pt idx="68">
                  <c:v>76</c:v>
                </c:pt>
                <c:pt idx="69">
                  <c:v>47</c:v>
                </c:pt>
                <c:pt idx="70">
                  <c:v>19</c:v>
                </c:pt>
                <c:pt idx="71">
                  <c:v>17</c:v>
                </c:pt>
                <c:pt idx="72">
                  <c:v>47</c:v>
                </c:pt>
                <c:pt idx="73">
                  <c:v>62</c:v>
                </c:pt>
                <c:pt idx="74">
                  <c:v>53</c:v>
                </c:pt>
                <c:pt idx="75">
                  <c:v>75</c:v>
                </c:pt>
                <c:pt idx="76">
                  <c:v>227</c:v>
                </c:pt>
                <c:pt idx="77">
                  <c:v>169</c:v>
                </c:pt>
                <c:pt idx="78">
                  <c:v>79</c:v>
                </c:pt>
                <c:pt idx="79">
                  <c:v>40</c:v>
                </c:pt>
                <c:pt idx="80">
                  <c:v>86</c:v>
                </c:pt>
                <c:pt idx="81">
                  <c:v>69</c:v>
                </c:pt>
                <c:pt idx="82">
                  <c:v>164</c:v>
                </c:pt>
                <c:pt idx="83">
                  <c:v>179</c:v>
                </c:pt>
                <c:pt idx="84">
                  <c:v>151</c:v>
                </c:pt>
                <c:pt idx="85">
                  <c:v>121</c:v>
                </c:pt>
                <c:pt idx="86">
                  <c:v>130</c:v>
                </c:pt>
                <c:pt idx="87">
                  <c:v>115</c:v>
                </c:pt>
                <c:pt idx="88">
                  <c:v>129</c:v>
                </c:pt>
                <c:pt idx="89">
                  <c:v>237</c:v>
                </c:pt>
                <c:pt idx="90">
                  <c:v>319</c:v>
                </c:pt>
                <c:pt idx="91">
                  <c:v>286</c:v>
                </c:pt>
                <c:pt idx="92">
                  <c:v>231</c:v>
                </c:pt>
                <c:pt idx="93">
                  <c:v>180</c:v>
                </c:pt>
                <c:pt idx="94">
                  <c:v>108</c:v>
                </c:pt>
                <c:pt idx="95">
                  <c:v>122</c:v>
                </c:pt>
                <c:pt idx="96">
                  <c:v>113</c:v>
                </c:pt>
                <c:pt idx="97">
                  <c:v>99</c:v>
                </c:pt>
                <c:pt idx="98">
                  <c:v>139</c:v>
                </c:pt>
                <c:pt idx="99">
                  <c:v>202</c:v>
                </c:pt>
                <c:pt idx="100">
                  <c:v>257</c:v>
                </c:pt>
                <c:pt idx="101">
                  <c:v>373</c:v>
                </c:pt>
                <c:pt idx="102">
                  <c:v>404</c:v>
                </c:pt>
                <c:pt idx="103">
                  <c:v>363</c:v>
                </c:pt>
                <c:pt idx="104">
                  <c:v>357</c:v>
                </c:pt>
                <c:pt idx="105">
                  <c:v>372</c:v>
                </c:pt>
                <c:pt idx="106">
                  <c:v>302</c:v>
                </c:pt>
                <c:pt idx="107">
                  <c:v>183</c:v>
                </c:pt>
                <c:pt idx="108">
                  <c:v>116</c:v>
                </c:pt>
                <c:pt idx="109">
                  <c:v>121</c:v>
                </c:pt>
                <c:pt idx="110">
                  <c:v>74</c:v>
                </c:pt>
                <c:pt idx="111">
                  <c:v>91</c:v>
                </c:pt>
                <c:pt idx="112">
                  <c:v>85</c:v>
                </c:pt>
                <c:pt idx="113">
                  <c:v>26</c:v>
                </c:pt>
                <c:pt idx="114">
                  <c:v>44</c:v>
                </c:pt>
                <c:pt idx="115">
                  <c:v>35</c:v>
                </c:pt>
                <c:pt idx="116">
                  <c:v>18</c:v>
                </c:pt>
                <c:pt idx="117">
                  <c:v>30</c:v>
                </c:pt>
                <c:pt idx="118">
                  <c:v>70</c:v>
                </c:pt>
                <c:pt idx="119">
                  <c:v>58</c:v>
                </c:pt>
                <c:pt idx="120">
                  <c:v>59</c:v>
                </c:pt>
                <c:pt idx="121">
                  <c:v>69</c:v>
                </c:pt>
                <c:pt idx="122">
                  <c:v>48</c:v>
                </c:pt>
                <c:pt idx="123">
                  <c:v>18</c:v>
                </c:pt>
                <c:pt idx="124">
                  <c:v>12</c:v>
                </c:pt>
                <c:pt idx="125">
                  <c:v>12</c:v>
                </c:pt>
                <c:pt idx="126">
                  <c:v>8</c:v>
                </c:pt>
                <c:pt idx="127">
                  <c:v>7</c:v>
                </c:pt>
                <c:pt idx="128">
                  <c:v>7</c:v>
                </c:pt>
                <c:pt idx="129">
                  <c:v>5</c:v>
                </c:pt>
                <c:pt idx="130">
                  <c:v>2</c:v>
                </c:pt>
                <c:pt idx="131">
                  <c:v>4</c:v>
                </c:pt>
                <c:pt idx="132">
                  <c:v>2</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3-278D-4ECF-BD11-02A0DC1EF41F}"/>
            </c:ext>
          </c:extLst>
        </c:ser>
        <c:ser>
          <c:idx val="52"/>
          <c:order val="52"/>
          <c:tx>
            <c:strRef>
              <c:f>'OWTP-FWPS_HODA'!$ED$3</c:f>
              <c:strCache>
                <c:ptCount val="1"/>
                <c:pt idx="0">
                  <c:v>95.4</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'OWTP-FWPS_HODA'!$ED$4:$ED$154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2</c:v>
                </c:pt>
                <c:pt idx="44">
                  <c:v>0</c:v>
                </c:pt>
                <c:pt idx="45">
                  <c:v>0</c:v>
                </c:pt>
                <c:pt idx="46">
                  <c:v>2</c:v>
                </c:pt>
                <c:pt idx="47">
                  <c:v>19</c:v>
                </c:pt>
                <c:pt idx="48">
                  <c:v>4</c:v>
                </c:pt>
                <c:pt idx="49">
                  <c:v>1</c:v>
                </c:pt>
                <c:pt idx="50">
                  <c:v>3</c:v>
                </c:pt>
                <c:pt idx="51">
                  <c:v>6</c:v>
                </c:pt>
                <c:pt idx="52">
                  <c:v>60</c:v>
                </c:pt>
                <c:pt idx="53">
                  <c:v>11</c:v>
                </c:pt>
                <c:pt idx="54">
                  <c:v>100</c:v>
                </c:pt>
                <c:pt idx="55">
                  <c:v>20</c:v>
                </c:pt>
                <c:pt idx="56">
                  <c:v>64</c:v>
                </c:pt>
                <c:pt idx="57">
                  <c:v>43</c:v>
                </c:pt>
                <c:pt idx="58">
                  <c:v>54</c:v>
                </c:pt>
                <c:pt idx="59">
                  <c:v>61</c:v>
                </c:pt>
                <c:pt idx="60">
                  <c:v>59</c:v>
                </c:pt>
                <c:pt idx="61">
                  <c:v>65</c:v>
                </c:pt>
                <c:pt idx="62">
                  <c:v>146</c:v>
                </c:pt>
                <c:pt idx="63">
                  <c:v>134</c:v>
                </c:pt>
                <c:pt idx="64">
                  <c:v>103</c:v>
                </c:pt>
                <c:pt idx="65">
                  <c:v>73</c:v>
                </c:pt>
                <c:pt idx="66">
                  <c:v>125</c:v>
                </c:pt>
                <c:pt idx="67">
                  <c:v>197</c:v>
                </c:pt>
                <c:pt idx="68">
                  <c:v>126</c:v>
                </c:pt>
                <c:pt idx="69">
                  <c:v>33</c:v>
                </c:pt>
                <c:pt idx="70">
                  <c:v>16</c:v>
                </c:pt>
                <c:pt idx="71">
                  <c:v>24</c:v>
                </c:pt>
                <c:pt idx="72">
                  <c:v>50</c:v>
                </c:pt>
                <c:pt idx="73">
                  <c:v>44</c:v>
                </c:pt>
                <c:pt idx="74">
                  <c:v>33</c:v>
                </c:pt>
                <c:pt idx="75">
                  <c:v>80</c:v>
                </c:pt>
                <c:pt idx="76">
                  <c:v>163</c:v>
                </c:pt>
                <c:pt idx="77">
                  <c:v>196</c:v>
                </c:pt>
                <c:pt idx="78">
                  <c:v>198</c:v>
                </c:pt>
                <c:pt idx="79">
                  <c:v>118</c:v>
                </c:pt>
                <c:pt idx="80">
                  <c:v>79</c:v>
                </c:pt>
                <c:pt idx="81">
                  <c:v>100</c:v>
                </c:pt>
                <c:pt idx="82">
                  <c:v>102</c:v>
                </c:pt>
                <c:pt idx="83">
                  <c:v>151</c:v>
                </c:pt>
                <c:pt idx="84">
                  <c:v>172</c:v>
                </c:pt>
                <c:pt idx="85">
                  <c:v>179</c:v>
                </c:pt>
                <c:pt idx="86">
                  <c:v>212</c:v>
                </c:pt>
                <c:pt idx="87">
                  <c:v>195</c:v>
                </c:pt>
                <c:pt idx="88">
                  <c:v>259</c:v>
                </c:pt>
                <c:pt idx="89">
                  <c:v>461</c:v>
                </c:pt>
                <c:pt idx="90">
                  <c:v>545</c:v>
                </c:pt>
                <c:pt idx="91">
                  <c:v>450</c:v>
                </c:pt>
                <c:pt idx="92">
                  <c:v>407</c:v>
                </c:pt>
                <c:pt idx="93">
                  <c:v>309</c:v>
                </c:pt>
                <c:pt idx="94">
                  <c:v>235</c:v>
                </c:pt>
                <c:pt idx="95">
                  <c:v>181</c:v>
                </c:pt>
                <c:pt idx="96">
                  <c:v>138</c:v>
                </c:pt>
                <c:pt idx="97">
                  <c:v>150</c:v>
                </c:pt>
                <c:pt idx="98">
                  <c:v>163</c:v>
                </c:pt>
                <c:pt idx="99">
                  <c:v>277</c:v>
                </c:pt>
                <c:pt idx="100">
                  <c:v>411</c:v>
                </c:pt>
                <c:pt idx="101">
                  <c:v>423</c:v>
                </c:pt>
                <c:pt idx="102">
                  <c:v>431</c:v>
                </c:pt>
                <c:pt idx="103">
                  <c:v>386</c:v>
                </c:pt>
                <c:pt idx="104">
                  <c:v>417</c:v>
                </c:pt>
                <c:pt idx="105">
                  <c:v>270</c:v>
                </c:pt>
                <c:pt idx="106">
                  <c:v>233</c:v>
                </c:pt>
                <c:pt idx="107">
                  <c:v>277</c:v>
                </c:pt>
                <c:pt idx="108">
                  <c:v>161</c:v>
                </c:pt>
                <c:pt idx="109">
                  <c:v>127</c:v>
                </c:pt>
                <c:pt idx="110">
                  <c:v>113</c:v>
                </c:pt>
                <c:pt idx="111">
                  <c:v>105</c:v>
                </c:pt>
                <c:pt idx="112">
                  <c:v>59</c:v>
                </c:pt>
                <c:pt idx="113">
                  <c:v>33</c:v>
                </c:pt>
                <c:pt idx="114">
                  <c:v>13</c:v>
                </c:pt>
                <c:pt idx="115">
                  <c:v>10</c:v>
                </c:pt>
                <c:pt idx="116">
                  <c:v>23</c:v>
                </c:pt>
                <c:pt idx="117">
                  <c:v>71</c:v>
                </c:pt>
                <c:pt idx="118">
                  <c:v>119</c:v>
                </c:pt>
                <c:pt idx="119">
                  <c:v>76</c:v>
                </c:pt>
                <c:pt idx="120">
                  <c:v>96</c:v>
                </c:pt>
                <c:pt idx="121">
                  <c:v>73</c:v>
                </c:pt>
                <c:pt idx="122">
                  <c:v>18</c:v>
                </c:pt>
                <c:pt idx="123">
                  <c:v>2</c:v>
                </c:pt>
                <c:pt idx="124">
                  <c:v>2</c:v>
                </c:pt>
                <c:pt idx="125">
                  <c:v>5</c:v>
                </c:pt>
                <c:pt idx="126">
                  <c:v>10</c:v>
                </c:pt>
                <c:pt idx="127">
                  <c:v>0</c:v>
                </c:pt>
                <c:pt idx="128">
                  <c:v>0</c:v>
                </c:pt>
                <c:pt idx="129">
                  <c:v>0</c:v>
                </c:pt>
                <c:pt idx="130">
                  <c:v>2</c:v>
                </c:pt>
                <c:pt idx="131">
                  <c:v>5</c:v>
                </c:pt>
                <c:pt idx="132">
                  <c:v>2</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4-278D-4ECF-BD11-02A0DC1EF41F}"/>
            </c:ext>
          </c:extLst>
        </c:ser>
        <c:ser>
          <c:idx val="53"/>
          <c:order val="53"/>
          <c:tx>
            <c:strRef>
              <c:f>'OWTP-FWPS_HODA'!$EE$3</c:f>
              <c:strCache>
                <c:ptCount val="1"/>
                <c:pt idx="0">
                  <c:v>95.6</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'OWTP-FWPS_HODA'!$EE$4:$EE$154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1</c:v>
                </c:pt>
                <c:pt idx="46">
                  <c:v>7</c:v>
                </c:pt>
                <c:pt idx="47">
                  <c:v>5</c:v>
                </c:pt>
                <c:pt idx="48">
                  <c:v>15</c:v>
                </c:pt>
                <c:pt idx="49">
                  <c:v>3</c:v>
                </c:pt>
                <c:pt idx="50">
                  <c:v>9</c:v>
                </c:pt>
                <c:pt idx="51">
                  <c:v>10</c:v>
                </c:pt>
                <c:pt idx="52">
                  <c:v>51</c:v>
                </c:pt>
                <c:pt idx="53">
                  <c:v>16</c:v>
                </c:pt>
                <c:pt idx="54">
                  <c:v>32</c:v>
                </c:pt>
                <c:pt idx="55">
                  <c:v>158</c:v>
                </c:pt>
                <c:pt idx="56">
                  <c:v>254</c:v>
                </c:pt>
                <c:pt idx="57">
                  <c:v>76</c:v>
                </c:pt>
                <c:pt idx="58">
                  <c:v>53</c:v>
                </c:pt>
                <c:pt idx="59">
                  <c:v>30</c:v>
                </c:pt>
                <c:pt idx="60">
                  <c:v>50</c:v>
                </c:pt>
                <c:pt idx="61">
                  <c:v>75</c:v>
                </c:pt>
                <c:pt idx="62">
                  <c:v>118</c:v>
                </c:pt>
                <c:pt idx="63">
                  <c:v>97</c:v>
                </c:pt>
                <c:pt idx="64">
                  <c:v>93</c:v>
                </c:pt>
                <c:pt idx="65">
                  <c:v>88</c:v>
                </c:pt>
                <c:pt idx="66">
                  <c:v>115</c:v>
                </c:pt>
                <c:pt idx="67">
                  <c:v>149</c:v>
                </c:pt>
                <c:pt idx="68">
                  <c:v>141</c:v>
                </c:pt>
                <c:pt idx="69">
                  <c:v>113</c:v>
                </c:pt>
                <c:pt idx="70">
                  <c:v>67</c:v>
                </c:pt>
                <c:pt idx="71">
                  <c:v>49</c:v>
                </c:pt>
                <c:pt idx="72">
                  <c:v>43</c:v>
                </c:pt>
                <c:pt idx="73">
                  <c:v>38</c:v>
                </c:pt>
                <c:pt idx="74">
                  <c:v>43</c:v>
                </c:pt>
                <c:pt idx="75">
                  <c:v>36</c:v>
                </c:pt>
                <c:pt idx="76">
                  <c:v>74</c:v>
                </c:pt>
                <c:pt idx="77">
                  <c:v>101</c:v>
                </c:pt>
                <c:pt idx="78">
                  <c:v>29</c:v>
                </c:pt>
                <c:pt idx="79">
                  <c:v>44</c:v>
                </c:pt>
                <c:pt idx="80">
                  <c:v>75</c:v>
                </c:pt>
                <c:pt idx="81">
                  <c:v>81</c:v>
                </c:pt>
                <c:pt idx="82">
                  <c:v>80</c:v>
                </c:pt>
                <c:pt idx="83">
                  <c:v>160</c:v>
                </c:pt>
                <c:pt idx="84">
                  <c:v>172</c:v>
                </c:pt>
                <c:pt idx="85">
                  <c:v>151</c:v>
                </c:pt>
                <c:pt idx="86">
                  <c:v>198</c:v>
                </c:pt>
                <c:pt idx="87">
                  <c:v>163</c:v>
                </c:pt>
                <c:pt idx="88">
                  <c:v>197</c:v>
                </c:pt>
                <c:pt idx="89">
                  <c:v>278</c:v>
                </c:pt>
                <c:pt idx="90">
                  <c:v>449</c:v>
                </c:pt>
                <c:pt idx="91">
                  <c:v>531</c:v>
                </c:pt>
                <c:pt idx="92">
                  <c:v>415</c:v>
                </c:pt>
                <c:pt idx="93">
                  <c:v>227</c:v>
                </c:pt>
                <c:pt idx="94">
                  <c:v>136</c:v>
                </c:pt>
                <c:pt idx="95">
                  <c:v>167</c:v>
                </c:pt>
                <c:pt idx="96">
                  <c:v>222</c:v>
                </c:pt>
                <c:pt idx="97">
                  <c:v>228</c:v>
                </c:pt>
                <c:pt idx="98">
                  <c:v>204</c:v>
                </c:pt>
                <c:pt idx="99">
                  <c:v>408</c:v>
                </c:pt>
                <c:pt idx="100">
                  <c:v>607</c:v>
                </c:pt>
                <c:pt idx="101">
                  <c:v>535</c:v>
                </c:pt>
                <c:pt idx="102">
                  <c:v>467</c:v>
                </c:pt>
                <c:pt idx="103">
                  <c:v>432</c:v>
                </c:pt>
                <c:pt idx="104">
                  <c:v>279</c:v>
                </c:pt>
                <c:pt idx="105">
                  <c:v>277</c:v>
                </c:pt>
                <c:pt idx="106">
                  <c:v>220</c:v>
                </c:pt>
                <c:pt idx="107">
                  <c:v>181</c:v>
                </c:pt>
                <c:pt idx="108">
                  <c:v>173</c:v>
                </c:pt>
                <c:pt idx="109">
                  <c:v>211</c:v>
                </c:pt>
                <c:pt idx="110">
                  <c:v>206</c:v>
                </c:pt>
                <c:pt idx="111">
                  <c:v>145</c:v>
                </c:pt>
                <c:pt idx="112">
                  <c:v>116</c:v>
                </c:pt>
                <c:pt idx="113">
                  <c:v>122</c:v>
                </c:pt>
                <c:pt idx="114">
                  <c:v>142</c:v>
                </c:pt>
                <c:pt idx="115">
                  <c:v>203</c:v>
                </c:pt>
                <c:pt idx="116">
                  <c:v>168</c:v>
                </c:pt>
                <c:pt idx="117">
                  <c:v>90</c:v>
                </c:pt>
                <c:pt idx="118">
                  <c:v>160</c:v>
                </c:pt>
                <c:pt idx="119">
                  <c:v>106</c:v>
                </c:pt>
                <c:pt idx="120">
                  <c:v>63</c:v>
                </c:pt>
                <c:pt idx="121">
                  <c:v>54</c:v>
                </c:pt>
                <c:pt idx="122">
                  <c:v>47</c:v>
                </c:pt>
                <c:pt idx="123">
                  <c:v>40</c:v>
                </c:pt>
                <c:pt idx="124">
                  <c:v>28</c:v>
                </c:pt>
                <c:pt idx="125">
                  <c:v>13</c:v>
                </c:pt>
                <c:pt idx="126">
                  <c:v>6</c:v>
                </c:pt>
                <c:pt idx="127">
                  <c:v>6</c:v>
                </c:pt>
                <c:pt idx="128">
                  <c:v>7</c:v>
                </c:pt>
                <c:pt idx="129">
                  <c:v>5</c:v>
                </c:pt>
                <c:pt idx="130">
                  <c:v>4</c:v>
                </c:pt>
                <c:pt idx="131">
                  <c:v>6</c:v>
                </c:pt>
                <c:pt idx="132">
                  <c:v>0</c:v>
                </c:pt>
                <c:pt idx="133">
                  <c:v>0</c:v>
                </c:pt>
                <c:pt idx="134">
                  <c:v>0</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5-278D-4ECF-BD11-02A0DC1EF41F}"/>
            </c:ext>
          </c:extLst>
        </c:ser>
        <c:ser>
          <c:idx val="54"/>
          <c:order val="54"/>
          <c:tx>
            <c:strRef>
              <c:f>'OWTP-FWPS_HODA'!$EF$3</c:f>
              <c:strCache>
                <c:ptCount val="1"/>
                <c:pt idx="0">
                  <c:v>95.8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'OWTP-FWPS_HODA'!$EF$4:$EF$154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0</c:v>
                </c:pt>
                <c:pt idx="46">
                  <c:v>1</c:v>
                </c:pt>
                <c:pt idx="47">
                  <c:v>3</c:v>
                </c:pt>
                <c:pt idx="48">
                  <c:v>12</c:v>
                </c:pt>
                <c:pt idx="49">
                  <c:v>10</c:v>
                </c:pt>
                <c:pt idx="50">
                  <c:v>10</c:v>
                </c:pt>
                <c:pt idx="51">
                  <c:v>15</c:v>
                </c:pt>
                <c:pt idx="52">
                  <c:v>13</c:v>
                </c:pt>
                <c:pt idx="53">
                  <c:v>24</c:v>
                </c:pt>
                <c:pt idx="54">
                  <c:v>14</c:v>
                </c:pt>
                <c:pt idx="55">
                  <c:v>39</c:v>
                </c:pt>
                <c:pt idx="56">
                  <c:v>38</c:v>
                </c:pt>
                <c:pt idx="57">
                  <c:v>25</c:v>
                </c:pt>
                <c:pt idx="58">
                  <c:v>61</c:v>
                </c:pt>
                <c:pt idx="59">
                  <c:v>100</c:v>
                </c:pt>
                <c:pt idx="60">
                  <c:v>75</c:v>
                </c:pt>
                <c:pt idx="61">
                  <c:v>98</c:v>
                </c:pt>
                <c:pt idx="62">
                  <c:v>111</c:v>
                </c:pt>
                <c:pt idx="63">
                  <c:v>166</c:v>
                </c:pt>
                <c:pt idx="64">
                  <c:v>120</c:v>
                </c:pt>
                <c:pt idx="65">
                  <c:v>70</c:v>
                </c:pt>
                <c:pt idx="66">
                  <c:v>98</c:v>
                </c:pt>
                <c:pt idx="67">
                  <c:v>114</c:v>
                </c:pt>
                <c:pt idx="68">
                  <c:v>54</c:v>
                </c:pt>
                <c:pt idx="69">
                  <c:v>45</c:v>
                </c:pt>
                <c:pt idx="70">
                  <c:v>55</c:v>
                </c:pt>
                <c:pt idx="71">
                  <c:v>79</c:v>
                </c:pt>
                <c:pt idx="72">
                  <c:v>38</c:v>
                </c:pt>
                <c:pt idx="73">
                  <c:v>20</c:v>
                </c:pt>
                <c:pt idx="74">
                  <c:v>31</c:v>
                </c:pt>
                <c:pt idx="75">
                  <c:v>62</c:v>
                </c:pt>
                <c:pt idx="76">
                  <c:v>64</c:v>
                </c:pt>
                <c:pt idx="77">
                  <c:v>57</c:v>
                </c:pt>
                <c:pt idx="78">
                  <c:v>66</c:v>
                </c:pt>
                <c:pt idx="79">
                  <c:v>55</c:v>
                </c:pt>
                <c:pt idx="80">
                  <c:v>43</c:v>
                </c:pt>
                <c:pt idx="81">
                  <c:v>72</c:v>
                </c:pt>
                <c:pt idx="82">
                  <c:v>127</c:v>
                </c:pt>
                <c:pt idx="83">
                  <c:v>166</c:v>
                </c:pt>
                <c:pt idx="84">
                  <c:v>188</c:v>
                </c:pt>
                <c:pt idx="85">
                  <c:v>153</c:v>
                </c:pt>
                <c:pt idx="86">
                  <c:v>144</c:v>
                </c:pt>
                <c:pt idx="87">
                  <c:v>168</c:v>
                </c:pt>
                <c:pt idx="88">
                  <c:v>177</c:v>
                </c:pt>
                <c:pt idx="89">
                  <c:v>272</c:v>
                </c:pt>
                <c:pt idx="90">
                  <c:v>354</c:v>
                </c:pt>
                <c:pt idx="91">
                  <c:v>306</c:v>
                </c:pt>
                <c:pt idx="92">
                  <c:v>265</c:v>
                </c:pt>
                <c:pt idx="93">
                  <c:v>228</c:v>
                </c:pt>
                <c:pt idx="94">
                  <c:v>179</c:v>
                </c:pt>
                <c:pt idx="95">
                  <c:v>171</c:v>
                </c:pt>
                <c:pt idx="96">
                  <c:v>150</c:v>
                </c:pt>
                <c:pt idx="97">
                  <c:v>182</c:v>
                </c:pt>
                <c:pt idx="98">
                  <c:v>297</c:v>
                </c:pt>
                <c:pt idx="99">
                  <c:v>433</c:v>
                </c:pt>
                <c:pt idx="100">
                  <c:v>507</c:v>
                </c:pt>
                <c:pt idx="101">
                  <c:v>641</c:v>
                </c:pt>
                <c:pt idx="102">
                  <c:v>779</c:v>
                </c:pt>
                <c:pt idx="103">
                  <c:v>588</c:v>
                </c:pt>
                <c:pt idx="104">
                  <c:v>494</c:v>
                </c:pt>
                <c:pt idx="105">
                  <c:v>486</c:v>
                </c:pt>
                <c:pt idx="106">
                  <c:v>422</c:v>
                </c:pt>
                <c:pt idx="107">
                  <c:v>361</c:v>
                </c:pt>
                <c:pt idx="108">
                  <c:v>311</c:v>
                </c:pt>
                <c:pt idx="109">
                  <c:v>206</c:v>
                </c:pt>
                <c:pt idx="110">
                  <c:v>146</c:v>
                </c:pt>
                <c:pt idx="111">
                  <c:v>99</c:v>
                </c:pt>
                <c:pt idx="112">
                  <c:v>89</c:v>
                </c:pt>
                <c:pt idx="113">
                  <c:v>253</c:v>
                </c:pt>
                <c:pt idx="114">
                  <c:v>397</c:v>
                </c:pt>
                <c:pt idx="115">
                  <c:v>249</c:v>
                </c:pt>
                <c:pt idx="116">
                  <c:v>140</c:v>
                </c:pt>
                <c:pt idx="117">
                  <c:v>82</c:v>
                </c:pt>
                <c:pt idx="118">
                  <c:v>55</c:v>
                </c:pt>
                <c:pt idx="119">
                  <c:v>75</c:v>
                </c:pt>
                <c:pt idx="120">
                  <c:v>53</c:v>
                </c:pt>
                <c:pt idx="121">
                  <c:v>44</c:v>
                </c:pt>
                <c:pt idx="122">
                  <c:v>62</c:v>
                </c:pt>
                <c:pt idx="123">
                  <c:v>57</c:v>
                </c:pt>
                <c:pt idx="124">
                  <c:v>66</c:v>
                </c:pt>
                <c:pt idx="125">
                  <c:v>32</c:v>
                </c:pt>
                <c:pt idx="126">
                  <c:v>28</c:v>
                </c:pt>
                <c:pt idx="127">
                  <c:v>26</c:v>
                </c:pt>
                <c:pt idx="128">
                  <c:v>25</c:v>
                </c:pt>
                <c:pt idx="129">
                  <c:v>8</c:v>
                </c:pt>
                <c:pt idx="130">
                  <c:v>4</c:v>
                </c:pt>
                <c:pt idx="131">
                  <c:v>6</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6-278D-4ECF-BD11-02A0DC1EF41F}"/>
            </c:ext>
          </c:extLst>
        </c:ser>
        <c:ser>
          <c:idx val="55"/>
          <c:order val="55"/>
          <c:tx>
            <c:strRef>
              <c:f>'OWTP-FWPS_HODA'!$EG$3</c:f>
              <c:strCache>
                <c:ptCount val="1"/>
                <c:pt idx="0">
                  <c:v>96</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'OWTP-FWPS_HODA'!$EG$4:$EG$154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0</c:v>
                </c:pt>
                <c:pt idx="43">
                  <c:v>0</c:v>
                </c:pt>
                <c:pt idx="44">
                  <c:v>0</c:v>
                </c:pt>
                <c:pt idx="45">
                  <c:v>2</c:v>
                </c:pt>
                <c:pt idx="46">
                  <c:v>1</c:v>
                </c:pt>
                <c:pt idx="47">
                  <c:v>3</c:v>
                </c:pt>
                <c:pt idx="48">
                  <c:v>2</c:v>
                </c:pt>
                <c:pt idx="49">
                  <c:v>6</c:v>
                </c:pt>
                <c:pt idx="50">
                  <c:v>14</c:v>
                </c:pt>
                <c:pt idx="51">
                  <c:v>10</c:v>
                </c:pt>
                <c:pt idx="52">
                  <c:v>13</c:v>
                </c:pt>
                <c:pt idx="53">
                  <c:v>22</c:v>
                </c:pt>
                <c:pt idx="54">
                  <c:v>18</c:v>
                </c:pt>
                <c:pt idx="55">
                  <c:v>17</c:v>
                </c:pt>
                <c:pt idx="56">
                  <c:v>11</c:v>
                </c:pt>
                <c:pt idx="57">
                  <c:v>29</c:v>
                </c:pt>
                <c:pt idx="58">
                  <c:v>71</c:v>
                </c:pt>
                <c:pt idx="59">
                  <c:v>57</c:v>
                </c:pt>
                <c:pt idx="60">
                  <c:v>85</c:v>
                </c:pt>
                <c:pt idx="61">
                  <c:v>69</c:v>
                </c:pt>
                <c:pt idx="62">
                  <c:v>69</c:v>
                </c:pt>
                <c:pt idx="63">
                  <c:v>113</c:v>
                </c:pt>
                <c:pt idx="64">
                  <c:v>99</c:v>
                </c:pt>
                <c:pt idx="65">
                  <c:v>58</c:v>
                </c:pt>
                <c:pt idx="66">
                  <c:v>87</c:v>
                </c:pt>
                <c:pt idx="67">
                  <c:v>175</c:v>
                </c:pt>
                <c:pt idx="68">
                  <c:v>86</c:v>
                </c:pt>
                <c:pt idx="69">
                  <c:v>21</c:v>
                </c:pt>
                <c:pt idx="70">
                  <c:v>9</c:v>
                </c:pt>
                <c:pt idx="71">
                  <c:v>34</c:v>
                </c:pt>
                <c:pt idx="72">
                  <c:v>40</c:v>
                </c:pt>
                <c:pt idx="73">
                  <c:v>39</c:v>
                </c:pt>
                <c:pt idx="74">
                  <c:v>44</c:v>
                </c:pt>
                <c:pt idx="75">
                  <c:v>77</c:v>
                </c:pt>
                <c:pt idx="76">
                  <c:v>90</c:v>
                </c:pt>
                <c:pt idx="77">
                  <c:v>83</c:v>
                </c:pt>
                <c:pt idx="78">
                  <c:v>72</c:v>
                </c:pt>
                <c:pt idx="79">
                  <c:v>67</c:v>
                </c:pt>
                <c:pt idx="80">
                  <c:v>80</c:v>
                </c:pt>
                <c:pt idx="81">
                  <c:v>93</c:v>
                </c:pt>
                <c:pt idx="82">
                  <c:v>141</c:v>
                </c:pt>
                <c:pt idx="83">
                  <c:v>118</c:v>
                </c:pt>
                <c:pt idx="84">
                  <c:v>142</c:v>
                </c:pt>
                <c:pt idx="85">
                  <c:v>153</c:v>
                </c:pt>
                <c:pt idx="86">
                  <c:v>186</c:v>
                </c:pt>
                <c:pt idx="87">
                  <c:v>207</c:v>
                </c:pt>
                <c:pt idx="88">
                  <c:v>204</c:v>
                </c:pt>
                <c:pt idx="89">
                  <c:v>286</c:v>
                </c:pt>
                <c:pt idx="90">
                  <c:v>240</c:v>
                </c:pt>
                <c:pt idx="91">
                  <c:v>256</c:v>
                </c:pt>
                <c:pt idx="92">
                  <c:v>296</c:v>
                </c:pt>
                <c:pt idx="93">
                  <c:v>254</c:v>
                </c:pt>
                <c:pt idx="94">
                  <c:v>165</c:v>
                </c:pt>
                <c:pt idx="95">
                  <c:v>189</c:v>
                </c:pt>
                <c:pt idx="96">
                  <c:v>214</c:v>
                </c:pt>
                <c:pt idx="97">
                  <c:v>211</c:v>
                </c:pt>
                <c:pt idx="98">
                  <c:v>276</c:v>
                </c:pt>
                <c:pt idx="99">
                  <c:v>346</c:v>
                </c:pt>
                <c:pt idx="100">
                  <c:v>489</c:v>
                </c:pt>
                <c:pt idx="101">
                  <c:v>686</c:v>
                </c:pt>
                <c:pt idx="102">
                  <c:v>675</c:v>
                </c:pt>
                <c:pt idx="103">
                  <c:v>685</c:v>
                </c:pt>
                <c:pt idx="104">
                  <c:v>737</c:v>
                </c:pt>
                <c:pt idx="105">
                  <c:v>595</c:v>
                </c:pt>
                <c:pt idx="106">
                  <c:v>571</c:v>
                </c:pt>
                <c:pt idx="107">
                  <c:v>403</c:v>
                </c:pt>
                <c:pt idx="108">
                  <c:v>266</c:v>
                </c:pt>
                <c:pt idx="109">
                  <c:v>261</c:v>
                </c:pt>
                <c:pt idx="110">
                  <c:v>134</c:v>
                </c:pt>
                <c:pt idx="111">
                  <c:v>91</c:v>
                </c:pt>
                <c:pt idx="112">
                  <c:v>124</c:v>
                </c:pt>
                <c:pt idx="113">
                  <c:v>87</c:v>
                </c:pt>
                <c:pt idx="114">
                  <c:v>95</c:v>
                </c:pt>
                <c:pt idx="115">
                  <c:v>108</c:v>
                </c:pt>
                <c:pt idx="116">
                  <c:v>85</c:v>
                </c:pt>
                <c:pt idx="117">
                  <c:v>87</c:v>
                </c:pt>
                <c:pt idx="118">
                  <c:v>70</c:v>
                </c:pt>
                <c:pt idx="119">
                  <c:v>118</c:v>
                </c:pt>
                <c:pt idx="120">
                  <c:v>78</c:v>
                </c:pt>
                <c:pt idx="121">
                  <c:v>46</c:v>
                </c:pt>
                <c:pt idx="122">
                  <c:v>26</c:v>
                </c:pt>
                <c:pt idx="123">
                  <c:v>22</c:v>
                </c:pt>
                <c:pt idx="124">
                  <c:v>21</c:v>
                </c:pt>
                <c:pt idx="125">
                  <c:v>65</c:v>
                </c:pt>
                <c:pt idx="126">
                  <c:v>68</c:v>
                </c:pt>
                <c:pt idx="127">
                  <c:v>20</c:v>
                </c:pt>
                <c:pt idx="128">
                  <c:v>3</c:v>
                </c:pt>
                <c:pt idx="129">
                  <c:v>0</c:v>
                </c:pt>
                <c:pt idx="130">
                  <c:v>3</c:v>
                </c:pt>
                <c:pt idx="131">
                  <c:v>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7-278D-4ECF-BD11-02A0DC1EF41F}"/>
            </c:ext>
          </c:extLst>
        </c:ser>
        <c:ser>
          <c:idx val="56"/>
          <c:order val="56"/>
          <c:tx>
            <c:strRef>
              <c:f>'OWTP-FWPS_HODA'!$EH$3</c:f>
              <c:strCache>
                <c:ptCount val="1"/>
                <c:pt idx="0">
                  <c:v>96.2</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'OWTP-FWPS_HODA'!$EH$4:$EH$154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16</c:v>
                </c:pt>
                <c:pt idx="53">
                  <c:v>11</c:v>
                </c:pt>
                <c:pt idx="54">
                  <c:v>12</c:v>
                </c:pt>
                <c:pt idx="55">
                  <c:v>16</c:v>
                </c:pt>
                <c:pt idx="56">
                  <c:v>23</c:v>
                </c:pt>
                <c:pt idx="57">
                  <c:v>18</c:v>
                </c:pt>
                <c:pt idx="58">
                  <c:v>18</c:v>
                </c:pt>
                <c:pt idx="59">
                  <c:v>17</c:v>
                </c:pt>
                <c:pt idx="60">
                  <c:v>19</c:v>
                </c:pt>
                <c:pt idx="61">
                  <c:v>27</c:v>
                </c:pt>
                <c:pt idx="62">
                  <c:v>58</c:v>
                </c:pt>
                <c:pt idx="63">
                  <c:v>122</c:v>
                </c:pt>
                <c:pt idx="64">
                  <c:v>97</c:v>
                </c:pt>
                <c:pt idx="65">
                  <c:v>36</c:v>
                </c:pt>
                <c:pt idx="66">
                  <c:v>84</c:v>
                </c:pt>
                <c:pt idx="67">
                  <c:v>132</c:v>
                </c:pt>
                <c:pt idx="68">
                  <c:v>44</c:v>
                </c:pt>
                <c:pt idx="69">
                  <c:v>22</c:v>
                </c:pt>
                <c:pt idx="70">
                  <c:v>9</c:v>
                </c:pt>
                <c:pt idx="71">
                  <c:v>29</c:v>
                </c:pt>
                <c:pt idx="72">
                  <c:v>15</c:v>
                </c:pt>
                <c:pt idx="73">
                  <c:v>5</c:v>
                </c:pt>
                <c:pt idx="74">
                  <c:v>18</c:v>
                </c:pt>
                <c:pt idx="75">
                  <c:v>58</c:v>
                </c:pt>
                <c:pt idx="76">
                  <c:v>76</c:v>
                </c:pt>
                <c:pt idx="77">
                  <c:v>36</c:v>
                </c:pt>
                <c:pt idx="78">
                  <c:v>54</c:v>
                </c:pt>
                <c:pt idx="79">
                  <c:v>135</c:v>
                </c:pt>
                <c:pt idx="80">
                  <c:v>114</c:v>
                </c:pt>
                <c:pt idx="81">
                  <c:v>102</c:v>
                </c:pt>
                <c:pt idx="82">
                  <c:v>110</c:v>
                </c:pt>
                <c:pt idx="83">
                  <c:v>136</c:v>
                </c:pt>
                <c:pt idx="84">
                  <c:v>117</c:v>
                </c:pt>
                <c:pt idx="85">
                  <c:v>152</c:v>
                </c:pt>
                <c:pt idx="86">
                  <c:v>249</c:v>
                </c:pt>
                <c:pt idx="87">
                  <c:v>267</c:v>
                </c:pt>
                <c:pt idx="88">
                  <c:v>234</c:v>
                </c:pt>
                <c:pt idx="89">
                  <c:v>210</c:v>
                </c:pt>
                <c:pt idx="90">
                  <c:v>239</c:v>
                </c:pt>
                <c:pt idx="91">
                  <c:v>286</c:v>
                </c:pt>
                <c:pt idx="92">
                  <c:v>211</c:v>
                </c:pt>
                <c:pt idx="93">
                  <c:v>217</c:v>
                </c:pt>
                <c:pt idx="94">
                  <c:v>260</c:v>
                </c:pt>
                <c:pt idx="95">
                  <c:v>205</c:v>
                </c:pt>
                <c:pt idx="96">
                  <c:v>195</c:v>
                </c:pt>
                <c:pt idx="97">
                  <c:v>189</c:v>
                </c:pt>
                <c:pt idx="98">
                  <c:v>288</c:v>
                </c:pt>
                <c:pt idx="99">
                  <c:v>390</c:v>
                </c:pt>
                <c:pt idx="100">
                  <c:v>508</c:v>
                </c:pt>
                <c:pt idx="101">
                  <c:v>527</c:v>
                </c:pt>
                <c:pt idx="102">
                  <c:v>623</c:v>
                </c:pt>
                <c:pt idx="103">
                  <c:v>422</c:v>
                </c:pt>
                <c:pt idx="104">
                  <c:v>376</c:v>
                </c:pt>
                <c:pt idx="105">
                  <c:v>453</c:v>
                </c:pt>
                <c:pt idx="106">
                  <c:v>561</c:v>
                </c:pt>
                <c:pt idx="107">
                  <c:v>387</c:v>
                </c:pt>
                <c:pt idx="108">
                  <c:v>289</c:v>
                </c:pt>
                <c:pt idx="109">
                  <c:v>239</c:v>
                </c:pt>
                <c:pt idx="110">
                  <c:v>181</c:v>
                </c:pt>
                <c:pt idx="111">
                  <c:v>136</c:v>
                </c:pt>
                <c:pt idx="112">
                  <c:v>129</c:v>
                </c:pt>
                <c:pt idx="113">
                  <c:v>177</c:v>
                </c:pt>
                <c:pt idx="114">
                  <c:v>235</c:v>
                </c:pt>
                <c:pt idx="115">
                  <c:v>135</c:v>
                </c:pt>
                <c:pt idx="116">
                  <c:v>63</c:v>
                </c:pt>
                <c:pt idx="117">
                  <c:v>53</c:v>
                </c:pt>
                <c:pt idx="118">
                  <c:v>86</c:v>
                </c:pt>
                <c:pt idx="119">
                  <c:v>88</c:v>
                </c:pt>
                <c:pt idx="120">
                  <c:v>53</c:v>
                </c:pt>
                <c:pt idx="121">
                  <c:v>76</c:v>
                </c:pt>
                <c:pt idx="122">
                  <c:v>75</c:v>
                </c:pt>
                <c:pt idx="123">
                  <c:v>33</c:v>
                </c:pt>
                <c:pt idx="124">
                  <c:v>41</c:v>
                </c:pt>
                <c:pt idx="125">
                  <c:v>110</c:v>
                </c:pt>
                <c:pt idx="126">
                  <c:v>96</c:v>
                </c:pt>
                <c:pt idx="127">
                  <c:v>74</c:v>
                </c:pt>
                <c:pt idx="128">
                  <c:v>38</c:v>
                </c:pt>
                <c:pt idx="129">
                  <c:v>7</c:v>
                </c:pt>
                <c:pt idx="130">
                  <c:v>5</c:v>
                </c:pt>
                <c:pt idx="131">
                  <c:v>3</c:v>
                </c:pt>
                <c:pt idx="132">
                  <c:v>1</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8-278D-4ECF-BD11-02A0DC1EF41F}"/>
            </c:ext>
          </c:extLst>
        </c:ser>
        <c:ser>
          <c:idx val="57"/>
          <c:order val="57"/>
          <c:tx>
            <c:strRef>
              <c:f>'OWTP-FWPS_HODA'!$EI$3</c:f>
              <c:strCache>
                <c:ptCount val="1"/>
                <c:pt idx="0">
                  <c:v>96.4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'OWTP-FWPS_HODA'!$EI$4:$EI$154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5</c:v>
                </c:pt>
                <c:pt idx="46">
                  <c:v>4</c:v>
                </c:pt>
                <c:pt idx="47">
                  <c:v>7</c:v>
                </c:pt>
                <c:pt idx="48">
                  <c:v>3</c:v>
                </c:pt>
                <c:pt idx="49">
                  <c:v>2</c:v>
                </c:pt>
                <c:pt idx="50">
                  <c:v>4</c:v>
                </c:pt>
                <c:pt idx="51">
                  <c:v>1</c:v>
                </c:pt>
                <c:pt idx="52">
                  <c:v>9</c:v>
                </c:pt>
                <c:pt idx="53">
                  <c:v>9</c:v>
                </c:pt>
                <c:pt idx="54">
                  <c:v>13</c:v>
                </c:pt>
                <c:pt idx="55">
                  <c:v>15</c:v>
                </c:pt>
                <c:pt idx="56">
                  <c:v>9</c:v>
                </c:pt>
                <c:pt idx="57">
                  <c:v>24</c:v>
                </c:pt>
                <c:pt idx="58">
                  <c:v>9</c:v>
                </c:pt>
                <c:pt idx="59">
                  <c:v>9</c:v>
                </c:pt>
                <c:pt idx="60">
                  <c:v>22</c:v>
                </c:pt>
                <c:pt idx="61">
                  <c:v>33</c:v>
                </c:pt>
                <c:pt idx="62">
                  <c:v>106</c:v>
                </c:pt>
                <c:pt idx="63">
                  <c:v>107</c:v>
                </c:pt>
                <c:pt idx="64">
                  <c:v>43</c:v>
                </c:pt>
                <c:pt idx="65">
                  <c:v>36</c:v>
                </c:pt>
                <c:pt idx="66">
                  <c:v>110</c:v>
                </c:pt>
                <c:pt idx="67">
                  <c:v>126</c:v>
                </c:pt>
                <c:pt idx="68">
                  <c:v>60</c:v>
                </c:pt>
                <c:pt idx="69">
                  <c:v>27</c:v>
                </c:pt>
                <c:pt idx="70">
                  <c:v>4</c:v>
                </c:pt>
                <c:pt idx="71">
                  <c:v>3</c:v>
                </c:pt>
                <c:pt idx="72">
                  <c:v>6</c:v>
                </c:pt>
                <c:pt idx="73">
                  <c:v>6</c:v>
                </c:pt>
                <c:pt idx="74">
                  <c:v>10</c:v>
                </c:pt>
                <c:pt idx="75">
                  <c:v>57</c:v>
                </c:pt>
                <c:pt idx="76">
                  <c:v>126</c:v>
                </c:pt>
                <c:pt idx="77">
                  <c:v>74</c:v>
                </c:pt>
                <c:pt idx="78">
                  <c:v>43</c:v>
                </c:pt>
                <c:pt idx="79">
                  <c:v>57</c:v>
                </c:pt>
                <c:pt idx="80">
                  <c:v>91</c:v>
                </c:pt>
                <c:pt idx="81">
                  <c:v>66</c:v>
                </c:pt>
                <c:pt idx="82">
                  <c:v>72</c:v>
                </c:pt>
                <c:pt idx="83">
                  <c:v>170</c:v>
                </c:pt>
                <c:pt idx="84">
                  <c:v>121</c:v>
                </c:pt>
                <c:pt idx="85">
                  <c:v>94</c:v>
                </c:pt>
                <c:pt idx="86">
                  <c:v>94</c:v>
                </c:pt>
                <c:pt idx="87">
                  <c:v>136</c:v>
                </c:pt>
                <c:pt idx="88">
                  <c:v>152</c:v>
                </c:pt>
                <c:pt idx="89">
                  <c:v>185</c:v>
                </c:pt>
                <c:pt idx="90">
                  <c:v>161</c:v>
                </c:pt>
                <c:pt idx="91">
                  <c:v>105</c:v>
                </c:pt>
                <c:pt idx="92">
                  <c:v>144</c:v>
                </c:pt>
                <c:pt idx="93">
                  <c:v>240</c:v>
                </c:pt>
                <c:pt idx="94">
                  <c:v>302</c:v>
                </c:pt>
                <c:pt idx="95">
                  <c:v>332</c:v>
                </c:pt>
                <c:pt idx="96">
                  <c:v>298</c:v>
                </c:pt>
                <c:pt idx="97">
                  <c:v>279</c:v>
                </c:pt>
                <c:pt idx="98">
                  <c:v>319</c:v>
                </c:pt>
                <c:pt idx="99">
                  <c:v>524</c:v>
                </c:pt>
                <c:pt idx="100">
                  <c:v>591</c:v>
                </c:pt>
                <c:pt idx="101">
                  <c:v>663</c:v>
                </c:pt>
                <c:pt idx="102">
                  <c:v>547</c:v>
                </c:pt>
                <c:pt idx="103">
                  <c:v>487</c:v>
                </c:pt>
                <c:pt idx="104">
                  <c:v>442</c:v>
                </c:pt>
                <c:pt idx="105">
                  <c:v>380</c:v>
                </c:pt>
                <c:pt idx="106">
                  <c:v>368</c:v>
                </c:pt>
                <c:pt idx="107">
                  <c:v>306</c:v>
                </c:pt>
                <c:pt idx="108">
                  <c:v>198</c:v>
                </c:pt>
                <c:pt idx="109">
                  <c:v>134</c:v>
                </c:pt>
                <c:pt idx="110">
                  <c:v>106</c:v>
                </c:pt>
                <c:pt idx="111">
                  <c:v>96</c:v>
                </c:pt>
                <c:pt idx="112">
                  <c:v>105</c:v>
                </c:pt>
                <c:pt idx="113">
                  <c:v>107</c:v>
                </c:pt>
                <c:pt idx="114">
                  <c:v>124</c:v>
                </c:pt>
                <c:pt idx="115">
                  <c:v>192</c:v>
                </c:pt>
                <c:pt idx="116">
                  <c:v>147</c:v>
                </c:pt>
                <c:pt idx="117">
                  <c:v>116</c:v>
                </c:pt>
                <c:pt idx="118">
                  <c:v>140</c:v>
                </c:pt>
                <c:pt idx="119">
                  <c:v>90</c:v>
                </c:pt>
                <c:pt idx="120">
                  <c:v>63</c:v>
                </c:pt>
                <c:pt idx="121">
                  <c:v>53</c:v>
                </c:pt>
                <c:pt idx="122">
                  <c:v>70</c:v>
                </c:pt>
                <c:pt idx="123">
                  <c:v>58</c:v>
                </c:pt>
                <c:pt idx="124">
                  <c:v>29</c:v>
                </c:pt>
                <c:pt idx="125">
                  <c:v>46</c:v>
                </c:pt>
                <c:pt idx="126">
                  <c:v>50</c:v>
                </c:pt>
                <c:pt idx="127">
                  <c:v>26</c:v>
                </c:pt>
                <c:pt idx="128">
                  <c:v>13</c:v>
                </c:pt>
                <c:pt idx="129">
                  <c:v>7</c:v>
                </c:pt>
                <c:pt idx="130">
                  <c:v>11</c:v>
                </c:pt>
                <c:pt idx="131">
                  <c:v>3</c:v>
                </c:pt>
                <c:pt idx="132">
                  <c:v>0</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9-278D-4ECF-BD11-02A0DC1EF41F}"/>
            </c:ext>
          </c:extLst>
        </c:ser>
        <c:ser>
          <c:idx val="58"/>
          <c:order val="58"/>
          <c:tx>
            <c:strRef>
              <c:f>'OWTP-FWPS_HODA'!$EJ$3</c:f>
              <c:strCache>
                <c:ptCount val="1"/>
                <c:pt idx="0">
                  <c:v>96.6</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'OWTP-FWPS_HODA'!$EJ$4:$EJ$154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3</c:v>
                </c:pt>
                <c:pt idx="45">
                  <c:v>12</c:v>
                </c:pt>
                <c:pt idx="46">
                  <c:v>8</c:v>
                </c:pt>
                <c:pt idx="47">
                  <c:v>6</c:v>
                </c:pt>
                <c:pt idx="48">
                  <c:v>1</c:v>
                </c:pt>
                <c:pt idx="49">
                  <c:v>0</c:v>
                </c:pt>
                <c:pt idx="50">
                  <c:v>2</c:v>
                </c:pt>
                <c:pt idx="51">
                  <c:v>2</c:v>
                </c:pt>
                <c:pt idx="52">
                  <c:v>0</c:v>
                </c:pt>
                <c:pt idx="53">
                  <c:v>16</c:v>
                </c:pt>
                <c:pt idx="54">
                  <c:v>12</c:v>
                </c:pt>
                <c:pt idx="55">
                  <c:v>7</c:v>
                </c:pt>
                <c:pt idx="56">
                  <c:v>6</c:v>
                </c:pt>
                <c:pt idx="57">
                  <c:v>8</c:v>
                </c:pt>
                <c:pt idx="58">
                  <c:v>7</c:v>
                </c:pt>
                <c:pt idx="59">
                  <c:v>23</c:v>
                </c:pt>
                <c:pt idx="60">
                  <c:v>30</c:v>
                </c:pt>
                <c:pt idx="61">
                  <c:v>13</c:v>
                </c:pt>
                <c:pt idx="62">
                  <c:v>24</c:v>
                </c:pt>
                <c:pt idx="63">
                  <c:v>67</c:v>
                </c:pt>
                <c:pt idx="64">
                  <c:v>45</c:v>
                </c:pt>
                <c:pt idx="65">
                  <c:v>32</c:v>
                </c:pt>
                <c:pt idx="66">
                  <c:v>141</c:v>
                </c:pt>
                <c:pt idx="67">
                  <c:v>89</c:v>
                </c:pt>
                <c:pt idx="68">
                  <c:v>108</c:v>
                </c:pt>
                <c:pt idx="69">
                  <c:v>67</c:v>
                </c:pt>
                <c:pt idx="70">
                  <c:v>17</c:v>
                </c:pt>
                <c:pt idx="71">
                  <c:v>21</c:v>
                </c:pt>
                <c:pt idx="72">
                  <c:v>18</c:v>
                </c:pt>
                <c:pt idx="73">
                  <c:v>18</c:v>
                </c:pt>
                <c:pt idx="74">
                  <c:v>14</c:v>
                </c:pt>
                <c:pt idx="75">
                  <c:v>72</c:v>
                </c:pt>
                <c:pt idx="76">
                  <c:v>92</c:v>
                </c:pt>
                <c:pt idx="77">
                  <c:v>42</c:v>
                </c:pt>
                <c:pt idx="78">
                  <c:v>30</c:v>
                </c:pt>
                <c:pt idx="79">
                  <c:v>51</c:v>
                </c:pt>
                <c:pt idx="80">
                  <c:v>49</c:v>
                </c:pt>
                <c:pt idx="81">
                  <c:v>54</c:v>
                </c:pt>
                <c:pt idx="82">
                  <c:v>78</c:v>
                </c:pt>
                <c:pt idx="83">
                  <c:v>110</c:v>
                </c:pt>
                <c:pt idx="84">
                  <c:v>121</c:v>
                </c:pt>
                <c:pt idx="85">
                  <c:v>63</c:v>
                </c:pt>
                <c:pt idx="86">
                  <c:v>51</c:v>
                </c:pt>
                <c:pt idx="87">
                  <c:v>58</c:v>
                </c:pt>
                <c:pt idx="88">
                  <c:v>121</c:v>
                </c:pt>
                <c:pt idx="89">
                  <c:v>129</c:v>
                </c:pt>
                <c:pt idx="90">
                  <c:v>196</c:v>
                </c:pt>
                <c:pt idx="91">
                  <c:v>274</c:v>
                </c:pt>
                <c:pt idx="92">
                  <c:v>376</c:v>
                </c:pt>
                <c:pt idx="93">
                  <c:v>380</c:v>
                </c:pt>
                <c:pt idx="94">
                  <c:v>268</c:v>
                </c:pt>
                <c:pt idx="95">
                  <c:v>320</c:v>
                </c:pt>
                <c:pt idx="96">
                  <c:v>397</c:v>
                </c:pt>
                <c:pt idx="97">
                  <c:v>379</c:v>
                </c:pt>
                <c:pt idx="98">
                  <c:v>410</c:v>
                </c:pt>
                <c:pt idx="99">
                  <c:v>511</c:v>
                </c:pt>
                <c:pt idx="100">
                  <c:v>558</c:v>
                </c:pt>
                <c:pt idx="101">
                  <c:v>596</c:v>
                </c:pt>
                <c:pt idx="102">
                  <c:v>592</c:v>
                </c:pt>
                <c:pt idx="103">
                  <c:v>633</c:v>
                </c:pt>
                <c:pt idx="104">
                  <c:v>661</c:v>
                </c:pt>
                <c:pt idx="105">
                  <c:v>506</c:v>
                </c:pt>
                <c:pt idx="106">
                  <c:v>454</c:v>
                </c:pt>
                <c:pt idx="107">
                  <c:v>328</c:v>
                </c:pt>
                <c:pt idx="108">
                  <c:v>256</c:v>
                </c:pt>
                <c:pt idx="109">
                  <c:v>244</c:v>
                </c:pt>
                <c:pt idx="110">
                  <c:v>213</c:v>
                </c:pt>
                <c:pt idx="111">
                  <c:v>215</c:v>
                </c:pt>
                <c:pt idx="112">
                  <c:v>219</c:v>
                </c:pt>
                <c:pt idx="113">
                  <c:v>185</c:v>
                </c:pt>
                <c:pt idx="114">
                  <c:v>191</c:v>
                </c:pt>
                <c:pt idx="115">
                  <c:v>260</c:v>
                </c:pt>
                <c:pt idx="116">
                  <c:v>363</c:v>
                </c:pt>
                <c:pt idx="117">
                  <c:v>224</c:v>
                </c:pt>
                <c:pt idx="118">
                  <c:v>153</c:v>
                </c:pt>
                <c:pt idx="119">
                  <c:v>76</c:v>
                </c:pt>
                <c:pt idx="120">
                  <c:v>68</c:v>
                </c:pt>
                <c:pt idx="121">
                  <c:v>77</c:v>
                </c:pt>
                <c:pt idx="122">
                  <c:v>39</c:v>
                </c:pt>
                <c:pt idx="123">
                  <c:v>27</c:v>
                </c:pt>
                <c:pt idx="124">
                  <c:v>19</c:v>
                </c:pt>
                <c:pt idx="125">
                  <c:v>17</c:v>
                </c:pt>
                <c:pt idx="126">
                  <c:v>59</c:v>
                </c:pt>
                <c:pt idx="127">
                  <c:v>65</c:v>
                </c:pt>
                <c:pt idx="128">
                  <c:v>21</c:v>
                </c:pt>
                <c:pt idx="129">
                  <c:v>12</c:v>
                </c:pt>
                <c:pt idx="130">
                  <c:v>3</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A-278D-4ECF-BD11-02A0DC1EF41F}"/>
            </c:ext>
          </c:extLst>
        </c:ser>
        <c:ser>
          <c:idx val="59"/>
          <c:order val="59"/>
          <c:tx>
            <c:strRef>
              <c:f>'OWTP-FWPS_HODA'!$EK$3</c:f>
              <c:strCache>
                <c:ptCount val="1"/>
                <c:pt idx="0">
                  <c:v>96.8</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'OWTP-FWPS_HODA'!$EK$4:$EK$154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c:v>
                </c:pt>
                <c:pt idx="49">
                  <c:v>4</c:v>
                </c:pt>
                <c:pt idx="50">
                  <c:v>6</c:v>
                </c:pt>
                <c:pt idx="51">
                  <c:v>8</c:v>
                </c:pt>
                <c:pt idx="52">
                  <c:v>4</c:v>
                </c:pt>
                <c:pt idx="53">
                  <c:v>3</c:v>
                </c:pt>
                <c:pt idx="54">
                  <c:v>6</c:v>
                </c:pt>
                <c:pt idx="55">
                  <c:v>10</c:v>
                </c:pt>
                <c:pt idx="56">
                  <c:v>8</c:v>
                </c:pt>
                <c:pt idx="57">
                  <c:v>8</c:v>
                </c:pt>
                <c:pt idx="58">
                  <c:v>24</c:v>
                </c:pt>
                <c:pt idx="59">
                  <c:v>24</c:v>
                </c:pt>
                <c:pt idx="60">
                  <c:v>17</c:v>
                </c:pt>
                <c:pt idx="61">
                  <c:v>24</c:v>
                </c:pt>
                <c:pt idx="62">
                  <c:v>79</c:v>
                </c:pt>
                <c:pt idx="63">
                  <c:v>129</c:v>
                </c:pt>
                <c:pt idx="64">
                  <c:v>87</c:v>
                </c:pt>
                <c:pt idx="65">
                  <c:v>66</c:v>
                </c:pt>
                <c:pt idx="66">
                  <c:v>91</c:v>
                </c:pt>
                <c:pt idx="67">
                  <c:v>73</c:v>
                </c:pt>
                <c:pt idx="68">
                  <c:v>44</c:v>
                </c:pt>
                <c:pt idx="69">
                  <c:v>18</c:v>
                </c:pt>
                <c:pt idx="70">
                  <c:v>3</c:v>
                </c:pt>
                <c:pt idx="71">
                  <c:v>10</c:v>
                </c:pt>
                <c:pt idx="72">
                  <c:v>14</c:v>
                </c:pt>
                <c:pt idx="73">
                  <c:v>17</c:v>
                </c:pt>
                <c:pt idx="74">
                  <c:v>22</c:v>
                </c:pt>
                <c:pt idx="75">
                  <c:v>53</c:v>
                </c:pt>
                <c:pt idx="76">
                  <c:v>42</c:v>
                </c:pt>
                <c:pt idx="77">
                  <c:v>46</c:v>
                </c:pt>
                <c:pt idx="78">
                  <c:v>103</c:v>
                </c:pt>
                <c:pt idx="79">
                  <c:v>129</c:v>
                </c:pt>
                <c:pt idx="80">
                  <c:v>90</c:v>
                </c:pt>
                <c:pt idx="81">
                  <c:v>106</c:v>
                </c:pt>
                <c:pt idx="82">
                  <c:v>142</c:v>
                </c:pt>
                <c:pt idx="83">
                  <c:v>81</c:v>
                </c:pt>
                <c:pt idx="84">
                  <c:v>96</c:v>
                </c:pt>
                <c:pt idx="85">
                  <c:v>81</c:v>
                </c:pt>
                <c:pt idx="86">
                  <c:v>55</c:v>
                </c:pt>
                <c:pt idx="87">
                  <c:v>125</c:v>
                </c:pt>
                <c:pt idx="88">
                  <c:v>179</c:v>
                </c:pt>
                <c:pt idx="89">
                  <c:v>139</c:v>
                </c:pt>
                <c:pt idx="90">
                  <c:v>179</c:v>
                </c:pt>
                <c:pt idx="91">
                  <c:v>218</c:v>
                </c:pt>
                <c:pt idx="92">
                  <c:v>238</c:v>
                </c:pt>
                <c:pt idx="93">
                  <c:v>329</c:v>
                </c:pt>
                <c:pt idx="94">
                  <c:v>315</c:v>
                </c:pt>
                <c:pt idx="95">
                  <c:v>312</c:v>
                </c:pt>
                <c:pt idx="96">
                  <c:v>275</c:v>
                </c:pt>
                <c:pt idx="97">
                  <c:v>329</c:v>
                </c:pt>
                <c:pt idx="98">
                  <c:v>496</c:v>
                </c:pt>
                <c:pt idx="99">
                  <c:v>596</c:v>
                </c:pt>
                <c:pt idx="100">
                  <c:v>584</c:v>
                </c:pt>
                <c:pt idx="101">
                  <c:v>589</c:v>
                </c:pt>
                <c:pt idx="102">
                  <c:v>504</c:v>
                </c:pt>
                <c:pt idx="103">
                  <c:v>556</c:v>
                </c:pt>
                <c:pt idx="104">
                  <c:v>639</c:v>
                </c:pt>
                <c:pt idx="105">
                  <c:v>611</c:v>
                </c:pt>
                <c:pt idx="106">
                  <c:v>468</c:v>
                </c:pt>
                <c:pt idx="107">
                  <c:v>372</c:v>
                </c:pt>
                <c:pt idx="108">
                  <c:v>265</c:v>
                </c:pt>
                <c:pt idx="109">
                  <c:v>316</c:v>
                </c:pt>
                <c:pt idx="110">
                  <c:v>352</c:v>
                </c:pt>
                <c:pt idx="111">
                  <c:v>374</c:v>
                </c:pt>
                <c:pt idx="112">
                  <c:v>298</c:v>
                </c:pt>
                <c:pt idx="113">
                  <c:v>227</c:v>
                </c:pt>
                <c:pt idx="114">
                  <c:v>156</c:v>
                </c:pt>
                <c:pt idx="115">
                  <c:v>171</c:v>
                </c:pt>
                <c:pt idx="116">
                  <c:v>197</c:v>
                </c:pt>
                <c:pt idx="117">
                  <c:v>139</c:v>
                </c:pt>
                <c:pt idx="118">
                  <c:v>115</c:v>
                </c:pt>
                <c:pt idx="119">
                  <c:v>131</c:v>
                </c:pt>
                <c:pt idx="120">
                  <c:v>67</c:v>
                </c:pt>
                <c:pt idx="121">
                  <c:v>50</c:v>
                </c:pt>
                <c:pt idx="122">
                  <c:v>69</c:v>
                </c:pt>
                <c:pt idx="123">
                  <c:v>46</c:v>
                </c:pt>
                <c:pt idx="124">
                  <c:v>14</c:v>
                </c:pt>
                <c:pt idx="125">
                  <c:v>27</c:v>
                </c:pt>
                <c:pt idx="126">
                  <c:v>27</c:v>
                </c:pt>
                <c:pt idx="127">
                  <c:v>89</c:v>
                </c:pt>
                <c:pt idx="128">
                  <c:v>71</c:v>
                </c:pt>
                <c:pt idx="129">
                  <c:v>12</c:v>
                </c:pt>
                <c:pt idx="130">
                  <c:v>9</c:v>
                </c:pt>
                <c:pt idx="131">
                  <c:v>5</c:v>
                </c:pt>
                <c:pt idx="132">
                  <c:v>4</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B-278D-4ECF-BD11-02A0DC1EF41F}"/>
            </c:ext>
          </c:extLst>
        </c:ser>
        <c:ser>
          <c:idx val="60"/>
          <c:order val="60"/>
          <c:tx>
            <c:strRef>
              <c:f>'OWTP-FWPS_HODA'!$EL$3</c:f>
              <c:strCache>
                <c:ptCount val="1"/>
                <c:pt idx="0">
                  <c:v>97</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'OWTP-FWPS_HODA'!$EL$4:$EL$154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3</c:v>
                </c:pt>
                <c:pt idx="54">
                  <c:v>4</c:v>
                </c:pt>
                <c:pt idx="55">
                  <c:v>2</c:v>
                </c:pt>
                <c:pt idx="56">
                  <c:v>2</c:v>
                </c:pt>
                <c:pt idx="57">
                  <c:v>22</c:v>
                </c:pt>
                <c:pt idx="58">
                  <c:v>32</c:v>
                </c:pt>
                <c:pt idx="59">
                  <c:v>18</c:v>
                </c:pt>
                <c:pt idx="60">
                  <c:v>29</c:v>
                </c:pt>
                <c:pt idx="61">
                  <c:v>58</c:v>
                </c:pt>
                <c:pt idx="62">
                  <c:v>54</c:v>
                </c:pt>
                <c:pt idx="63">
                  <c:v>119</c:v>
                </c:pt>
                <c:pt idx="64">
                  <c:v>70</c:v>
                </c:pt>
                <c:pt idx="65">
                  <c:v>41</c:v>
                </c:pt>
                <c:pt idx="66">
                  <c:v>38</c:v>
                </c:pt>
                <c:pt idx="67">
                  <c:v>39</c:v>
                </c:pt>
                <c:pt idx="68">
                  <c:v>24</c:v>
                </c:pt>
                <c:pt idx="69">
                  <c:v>26</c:v>
                </c:pt>
                <c:pt idx="70">
                  <c:v>15</c:v>
                </c:pt>
                <c:pt idx="71">
                  <c:v>8</c:v>
                </c:pt>
                <c:pt idx="72">
                  <c:v>12</c:v>
                </c:pt>
                <c:pt idx="73">
                  <c:v>4</c:v>
                </c:pt>
                <c:pt idx="74">
                  <c:v>10</c:v>
                </c:pt>
                <c:pt idx="75">
                  <c:v>5</c:v>
                </c:pt>
                <c:pt idx="76">
                  <c:v>16</c:v>
                </c:pt>
                <c:pt idx="77">
                  <c:v>34</c:v>
                </c:pt>
                <c:pt idx="78">
                  <c:v>35</c:v>
                </c:pt>
                <c:pt idx="79">
                  <c:v>33</c:v>
                </c:pt>
                <c:pt idx="80">
                  <c:v>45</c:v>
                </c:pt>
                <c:pt idx="81">
                  <c:v>129</c:v>
                </c:pt>
                <c:pt idx="82">
                  <c:v>79</c:v>
                </c:pt>
                <c:pt idx="83">
                  <c:v>39</c:v>
                </c:pt>
                <c:pt idx="84">
                  <c:v>49</c:v>
                </c:pt>
                <c:pt idx="85">
                  <c:v>158</c:v>
                </c:pt>
                <c:pt idx="86">
                  <c:v>256</c:v>
                </c:pt>
                <c:pt idx="87">
                  <c:v>230</c:v>
                </c:pt>
                <c:pt idx="88">
                  <c:v>248</c:v>
                </c:pt>
                <c:pt idx="89">
                  <c:v>185</c:v>
                </c:pt>
                <c:pt idx="90">
                  <c:v>174</c:v>
                </c:pt>
                <c:pt idx="91">
                  <c:v>199</c:v>
                </c:pt>
                <c:pt idx="92">
                  <c:v>212</c:v>
                </c:pt>
                <c:pt idx="93">
                  <c:v>264</c:v>
                </c:pt>
                <c:pt idx="94">
                  <c:v>330</c:v>
                </c:pt>
                <c:pt idx="95">
                  <c:v>307</c:v>
                </c:pt>
                <c:pt idx="96">
                  <c:v>236</c:v>
                </c:pt>
                <c:pt idx="97">
                  <c:v>274</c:v>
                </c:pt>
                <c:pt idx="98">
                  <c:v>302</c:v>
                </c:pt>
                <c:pt idx="99">
                  <c:v>465</c:v>
                </c:pt>
                <c:pt idx="100">
                  <c:v>490</c:v>
                </c:pt>
                <c:pt idx="101">
                  <c:v>574</c:v>
                </c:pt>
                <c:pt idx="102">
                  <c:v>578</c:v>
                </c:pt>
                <c:pt idx="103">
                  <c:v>691</c:v>
                </c:pt>
                <c:pt idx="104">
                  <c:v>696</c:v>
                </c:pt>
                <c:pt idx="105">
                  <c:v>763</c:v>
                </c:pt>
                <c:pt idx="106">
                  <c:v>647</c:v>
                </c:pt>
                <c:pt idx="107">
                  <c:v>438</c:v>
                </c:pt>
                <c:pt idx="108">
                  <c:v>342</c:v>
                </c:pt>
                <c:pt idx="109">
                  <c:v>266</c:v>
                </c:pt>
                <c:pt idx="110">
                  <c:v>218</c:v>
                </c:pt>
                <c:pt idx="111">
                  <c:v>229</c:v>
                </c:pt>
                <c:pt idx="112">
                  <c:v>199</c:v>
                </c:pt>
                <c:pt idx="113">
                  <c:v>222</c:v>
                </c:pt>
                <c:pt idx="114">
                  <c:v>175</c:v>
                </c:pt>
                <c:pt idx="115">
                  <c:v>181</c:v>
                </c:pt>
                <c:pt idx="116">
                  <c:v>153</c:v>
                </c:pt>
                <c:pt idx="117">
                  <c:v>175</c:v>
                </c:pt>
                <c:pt idx="118">
                  <c:v>115</c:v>
                </c:pt>
                <c:pt idx="119">
                  <c:v>131</c:v>
                </c:pt>
                <c:pt idx="120">
                  <c:v>81</c:v>
                </c:pt>
                <c:pt idx="121">
                  <c:v>61</c:v>
                </c:pt>
                <c:pt idx="122">
                  <c:v>42</c:v>
                </c:pt>
                <c:pt idx="123">
                  <c:v>33</c:v>
                </c:pt>
                <c:pt idx="124">
                  <c:v>48</c:v>
                </c:pt>
                <c:pt idx="125">
                  <c:v>79</c:v>
                </c:pt>
                <c:pt idx="126">
                  <c:v>47</c:v>
                </c:pt>
                <c:pt idx="127">
                  <c:v>38</c:v>
                </c:pt>
                <c:pt idx="128">
                  <c:v>28</c:v>
                </c:pt>
                <c:pt idx="129">
                  <c:v>12</c:v>
                </c:pt>
                <c:pt idx="130">
                  <c:v>5</c:v>
                </c:pt>
                <c:pt idx="131">
                  <c:v>21</c:v>
                </c:pt>
                <c:pt idx="132">
                  <c:v>12</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C-278D-4ECF-BD11-02A0DC1EF41F}"/>
            </c:ext>
          </c:extLst>
        </c:ser>
        <c:ser>
          <c:idx val="61"/>
          <c:order val="61"/>
          <c:tx>
            <c:strRef>
              <c:f>'OWTP-FWPS_HODA'!$EM$3</c:f>
              <c:strCache>
                <c:ptCount val="1"/>
                <c:pt idx="0">
                  <c:v>97.2</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'OWTP-FWPS_HODA'!$EM$4:$EM$154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5</c:v>
                </c:pt>
                <c:pt idx="57">
                  <c:v>19</c:v>
                </c:pt>
                <c:pt idx="58">
                  <c:v>14</c:v>
                </c:pt>
                <c:pt idx="59">
                  <c:v>9</c:v>
                </c:pt>
                <c:pt idx="60">
                  <c:v>11</c:v>
                </c:pt>
                <c:pt idx="61">
                  <c:v>10</c:v>
                </c:pt>
                <c:pt idx="62">
                  <c:v>8</c:v>
                </c:pt>
                <c:pt idx="63">
                  <c:v>20</c:v>
                </c:pt>
                <c:pt idx="64">
                  <c:v>18</c:v>
                </c:pt>
                <c:pt idx="65">
                  <c:v>14</c:v>
                </c:pt>
                <c:pt idx="66">
                  <c:v>13</c:v>
                </c:pt>
                <c:pt idx="67">
                  <c:v>20</c:v>
                </c:pt>
                <c:pt idx="68">
                  <c:v>30</c:v>
                </c:pt>
                <c:pt idx="69">
                  <c:v>34</c:v>
                </c:pt>
                <c:pt idx="70">
                  <c:v>13</c:v>
                </c:pt>
                <c:pt idx="71">
                  <c:v>5</c:v>
                </c:pt>
                <c:pt idx="72">
                  <c:v>2</c:v>
                </c:pt>
                <c:pt idx="73">
                  <c:v>2</c:v>
                </c:pt>
                <c:pt idx="74">
                  <c:v>14</c:v>
                </c:pt>
                <c:pt idx="75">
                  <c:v>26</c:v>
                </c:pt>
                <c:pt idx="76">
                  <c:v>25</c:v>
                </c:pt>
                <c:pt idx="77">
                  <c:v>34</c:v>
                </c:pt>
                <c:pt idx="78">
                  <c:v>40</c:v>
                </c:pt>
                <c:pt idx="79">
                  <c:v>34</c:v>
                </c:pt>
                <c:pt idx="80">
                  <c:v>36</c:v>
                </c:pt>
                <c:pt idx="81">
                  <c:v>62</c:v>
                </c:pt>
                <c:pt idx="82">
                  <c:v>57</c:v>
                </c:pt>
                <c:pt idx="83">
                  <c:v>36</c:v>
                </c:pt>
                <c:pt idx="84">
                  <c:v>38</c:v>
                </c:pt>
                <c:pt idx="85">
                  <c:v>54</c:v>
                </c:pt>
                <c:pt idx="86">
                  <c:v>29</c:v>
                </c:pt>
                <c:pt idx="87">
                  <c:v>56</c:v>
                </c:pt>
                <c:pt idx="88">
                  <c:v>61</c:v>
                </c:pt>
                <c:pt idx="89">
                  <c:v>142</c:v>
                </c:pt>
                <c:pt idx="90">
                  <c:v>137</c:v>
                </c:pt>
                <c:pt idx="91">
                  <c:v>226</c:v>
                </c:pt>
                <c:pt idx="92">
                  <c:v>198</c:v>
                </c:pt>
                <c:pt idx="93">
                  <c:v>193</c:v>
                </c:pt>
                <c:pt idx="94">
                  <c:v>209</c:v>
                </c:pt>
                <c:pt idx="95">
                  <c:v>288</c:v>
                </c:pt>
                <c:pt idx="96">
                  <c:v>326</c:v>
                </c:pt>
                <c:pt idx="97">
                  <c:v>310</c:v>
                </c:pt>
                <c:pt idx="98">
                  <c:v>402</c:v>
                </c:pt>
                <c:pt idx="99">
                  <c:v>508</c:v>
                </c:pt>
                <c:pt idx="100">
                  <c:v>647</c:v>
                </c:pt>
                <c:pt idx="101">
                  <c:v>740</c:v>
                </c:pt>
                <c:pt idx="102">
                  <c:v>630</c:v>
                </c:pt>
                <c:pt idx="103">
                  <c:v>643</c:v>
                </c:pt>
                <c:pt idx="104">
                  <c:v>688</c:v>
                </c:pt>
                <c:pt idx="105">
                  <c:v>646</c:v>
                </c:pt>
                <c:pt idx="106">
                  <c:v>495</c:v>
                </c:pt>
                <c:pt idx="107">
                  <c:v>330</c:v>
                </c:pt>
                <c:pt idx="108">
                  <c:v>287</c:v>
                </c:pt>
                <c:pt idx="109">
                  <c:v>229</c:v>
                </c:pt>
                <c:pt idx="110">
                  <c:v>146</c:v>
                </c:pt>
                <c:pt idx="111">
                  <c:v>143</c:v>
                </c:pt>
                <c:pt idx="112">
                  <c:v>81</c:v>
                </c:pt>
                <c:pt idx="113">
                  <c:v>91</c:v>
                </c:pt>
                <c:pt idx="114">
                  <c:v>143</c:v>
                </c:pt>
                <c:pt idx="115">
                  <c:v>248</c:v>
                </c:pt>
                <c:pt idx="116">
                  <c:v>295</c:v>
                </c:pt>
                <c:pt idx="117">
                  <c:v>204</c:v>
                </c:pt>
                <c:pt idx="118">
                  <c:v>156</c:v>
                </c:pt>
                <c:pt idx="119">
                  <c:v>242</c:v>
                </c:pt>
                <c:pt idx="120">
                  <c:v>202</c:v>
                </c:pt>
                <c:pt idx="121">
                  <c:v>210</c:v>
                </c:pt>
                <c:pt idx="122">
                  <c:v>214</c:v>
                </c:pt>
                <c:pt idx="123">
                  <c:v>129</c:v>
                </c:pt>
                <c:pt idx="124">
                  <c:v>38</c:v>
                </c:pt>
                <c:pt idx="125">
                  <c:v>55</c:v>
                </c:pt>
                <c:pt idx="126">
                  <c:v>60</c:v>
                </c:pt>
                <c:pt idx="127">
                  <c:v>60</c:v>
                </c:pt>
                <c:pt idx="128">
                  <c:v>31</c:v>
                </c:pt>
                <c:pt idx="129">
                  <c:v>41</c:v>
                </c:pt>
                <c:pt idx="130">
                  <c:v>14</c:v>
                </c:pt>
                <c:pt idx="131">
                  <c:v>15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D-278D-4ECF-BD11-02A0DC1EF41F}"/>
            </c:ext>
          </c:extLst>
        </c:ser>
        <c:ser>
          <c:idx val="62"/>
          <c:order val="62"/>
          <c:tx>
            <c:strRef>
              <c:f>'OWTP-FWPS_HODA'!$EN$3</c:f>
              <c:strCache>
                <c:ptCount val="1"/>
                <c:pt idx="0">
                  <c:v>97.4</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'OWTP-FWPS_HODA'!$EN$4:$EN$154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4</c:v>
                </c:pt>
                <c:pt idx="57">
                  <c:v>11</c:v>
                </c:pt>
                <c:pt idx="58">
                  <c:v>3</c:v>
                </c:pt>
                <c:pt idx="59">
                  <c:v>2</c:v>
                </c:pt>
                <c:pt idx="60">
                  <c:v>0</c:v>
                </c:pt>
                <c:pt idx="61">
                  <c:v>3</c:v>
                </c:pt>
                <c:pt idx="62">
                  <c:v>2</c:v>
                </c:pt>
                <c:pt idx="63">
                  <c:v>11</c:v>
                </c:pt>
                <c:pt idx="64">
                  <c:v>13</c:v>
                </c:pt>
                <c:pt idx="65">
                  <c:v>13</c:v>
                </c:pt>
                <c:pt idx="66">
                  <c:v>11</c:v>
                </c:pt>
                <c:pt idx="67">
                  <c:v>7</c:v>
                </c:pt>
                <c:pt idx="68">
                  <c:v>7</c:v>
                </c:pt>
                <c:pt idx="69">
                  <c:v>20</c:v>
                </c:pt>
                <c:pt idx="70">
                  <c:v>13</c:v>
                </c:pt>
                <c:pt idx="71">
                  <c:v>2</c:v>
                </c:pt>
                <c:pt idx="72">
                  <c:v>1</c:v>
                </c:pt>
                <c:pt idx="73">
                  <c:v>0</c:v>
                </c:pt>
                <c:pt idx="74">
                  <c:v>1</c:v>
                </c:pt>
                <c:pt idx="75">
                  <c:v>16</c:v>
                </c:pt>
                <c:pt idx="76">
                  <c:v>16</c:v>
                </c:pt>
                <c:pt idx="77">
                  <c:v>10</c:v>
                </c:pt>
                <c:pt idx="78">
                  <c:v>6</c:v>
                </c:pt>
                <c:pt idx="79">
                  <c:v>14</c:v>
                </c:pt>
                <c:pt idx="80">
                  <c:v>37</c:v>
                </c:pt>
                <c:pt idx="81">
                  <c:v>49</c:v>
                </c:pt>
                <c:pt idx="82">
                  <c:v>88</c:v>
                </c:pt>
                <c:pt idx="83">
                  <c:v>99</c:v>
                </c:pt>
                <c:pt idx="84">
                  <c:v>67</c:v>
                </c:pt>
                <c:pt idx="85">
                  <c:v>60</c:v>
                </c:pt>
                <c:pt idx="86">
                  <c:v>106</c:v>
                </c:pt>
                <c:pt idx="87">
                  <c:v>142</c:v>
                </c:pt>
                <c:pt idx="88">
                  <c:v>143</c:v>
                </c:pt>
                <c:pt idx="89">
                  <c:v>170</c:v>
                </c:pt>
                <c:pt idx="90">
                  <c:v>155</c:v>
                </c:pt>
                <c:pt idx="91">
                  <c:v>139</c:v>
                </c:pt>
                <c:pt idx="92">
                  <c:v>204</c:v>
                </c:pt>
                <c:pt idx="93">
                  <c:v>184</c:v>
                </c:pt>
                <c:pt idx="94">
                  <c:v>228</c:v>
                </c:pt>
                <c:pt idx="95">
                  <c:v>304</c:v>
                </c:pt>
                <c:pt idx="96">
                  <c:v>355</c:v>
                </c:pt>
                <c:pt idx="97">
                  <c:v>309</c:v>
                </c:pt>
                <c:pt idx="98">
                  <c:v>421</c:v>
                </c:pt>
                <c:pt idx="99">
                  <c:v>515</c:v>
                </c:pt>
                <c:pt idx="100">
                  <c:v>486</c:v>
                </c:pt>
                <c:pt idx="101">
                  <c:v>736</c:v>
                </c:pt>
                <c:pt idx="102">
                  <c:v>777</c:v>
                </c:pt>
                <c:pt idx="103">
                  <c:v>644</c:v>
                </c:pt>
                <c:pt idx="104">
                  <c:v>569</c:v>
                </c:pt>
                <c:pt idx="105">
                  <c:v>572</c:v>
                </c:pt>
                <c:pt idx="106">
                  <c:v>576</c:v>
                </c:pt>
                <c:pt idx="107">
                  <c:v>497</c:v>
                </c:pt>
                <c:pt idx="108">
                  <c:v>458</c:v>
                </c:pt>
                <c:pt idx="109">
                  <c:v>304</c:v>
                </c:pt>
                <c:pt idx="110">
                  <c:v>222</c:v>
                </c:pt>
                <c:pt idx="111">
                  <c:v>218</c:v>
                </c:pt>
                <c:pt idx="112">
                  <c:v>174</c:v>
                </c:pt>
                <c:pt idx="113">
                  <c:v>157</c:v>
                </c:pt>
                <c:pt idx="114">
                  <c:v>263</c:v>
                </c:pt>
                <c:pt idx="115">
                  <c:v>384</c:v>
                </c:pt>
                <c:pt idx="116">
                  <c:v>302</c:v>
                </c:pt>
                <c:pt idx="117">
                  <c:v>201</c:v>
                </c:pt>
                <c:pt idx="118">
                  <c:v>252</c:v>
                </c:pt>
                <c:pt idx="119">
                  <c:v>277</c:v>
                </c:pt>
                <c:pt idx="120">
                  <c:v>357</c:v>
                </c:pt>
                <c:pt idx="121">
                  <c:v>262</c:v>
                </c:pt>
                <c:pt idx="122">
                  <c:v>189</c:v>
                </c:pt>
                <c:pt idx="123">
                  <c:v>108</c:v>
                </c:pt>
                <c:pt idx="124">
                  <c:v>62</c:v>
                </c:pt>
                <c:pt idx="125">
                  <c:v>41</c:v>
                </c:pt>
                <c:pt idx="126">
                  <c:v>35</c:v>
                </c:pt>
                <c:pt idx="127">
                  <c:v>31</c:v>
                </c:pt>
                <c:pt idx="128">
                  <c:v>71</c:v>
                </c:pt>
                <c:pt idx="129">
                  <c:v>77</c:v>
                </c:pt>
                <c:pt idx="130">
                  <c:v>43</c:v>
                </c:pt>
                <c:pt idx="131">
                  <c:v>2</c:v>
                </c:pt>
                <c:pt idx="132">
                  <c:v>1</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E-278D-4ECF-BD11-02A0DC1EF41F}"/>
            </c:ext>
          </c:extLst>
        </c:ser>
        <c:ser>
          <c:idx val="63"/>
          <c:order val="63"/>
          <c:tx>
            <c:strRef>
              <c:f>'OWTP-FWPS_HODA'!$EO$3</c:f>
              <c:strCache>
                <c:ptCount val="1"/>
                <c:pt idx="0">
                  <c:v>97.6</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'OWTP-FWPS_HODA'!$EO$4:$EO$154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1</c:v>
                </c:pt>
                <c:pt idx="58">
                  <c:v>2</c:v>
                </c:pt>
                <c:pt idx="59">
                  <c:v>1</c:v>
                </c:pt>
                <c:pt idx="60">
                  <c:v>7</c:v>
                </c:pt>
                <c:pt idx="61">
                  <c:v>19</c:v>
                </c:pt>
                <c:pt idx="62">
                  <c:v>12</c:v>
                </c:pt>
                <c:pt idx="63">
                  <c:v>13</c:v>
                </c:pt>
                <c:pt idx="64">
                  <c:v>7</c:v>
                </c:pt>
                <c:pt idx="65">
                  <c:v>9</c:v>
                </c:pt>
                <c:pt idx="66">
                  <c:v>10</c:v>
                </c:pt>
                <c:pt idx="67">
                  <c:v>10</c:v>
                </c:pt>
                <c:pt idx="68">
                  <c:v>2</c:v>
                </c:pt>
                <c:pt idx="69">
                  <c:v>2</c:v>
                </c:pt>
                <c:pt idx="70">
                  <c:v>1</c:v>
                </c:pt>
                <c:pt idx="71">
                  <c:v>2</c:v>
                </c:pt>
                <c:pt idx="72">
                  <c:v>3</c:v>
                </c:pt>
                <c:pt idx="73">
                  <c:v>4</c:v>
                </c:pt>
                <c:pt idx="74">
                  <c:v>7</c:v>
                </c:pt>
                <c:pt idx="75">
                  <c:v>3</c:v>
                </c:pt>
                <c:pt idx="76">
                  <c:v>10</c:v>
                </c:pt>
                <c:pt idx="77">
                  <c:v>31</c:v>
                </c:pt>
                <c:pt idx="78">
                  <c:v>57</c:v>
                </c:pt>
                <c:pt idx="79">
                  <c:v>46</c:v>
                </c:pt>
                <c:pt idx="80">
                  <c:v>38</c:v>
                </c:pt>
                <c:pt idx="81">
                  <c:v>24</c:v>
                </c:pt>
                <c:pt idx="82">
                  <c:v>33</c:v>
                </c:pt>
                <c:pt idx="83">
                  <c:v>38</c:v>
                </c:pt>
                <c:pt idx="84">
                  <c:v>62</c:v>
                </c:pt>
                <c:pt idx="85">
                  <c:v>69</c:v>
                </c:pt>
                <c:pt idx="86">
                  <c:v>62</c:v>
                </c:pt>
                <c:pt idx="87">
                  <c:v>74</c:v>
                </c:pt>
                <c:pt idx="88">
                  <c:v>103</c:v>
                </c:pt>
                <c:pt idx="89">
                  <c:v>126</c:v>
                </c:pt>
                <c:pt idx="90">
                  <c:v>92</c:v>
                </c:pt>
                <c:pt idx="91">
                  <c:v>111</c:v>
                </c:pt>
                <c:pt idx="92">
                  <c:v>167</c:v>
                </c:pt>
                <c:pt idx="93">
                  <c:v>153</c:v>
                </c:pt>
                <c:pt idx="94">
                  <c:v>208</c:v>
                </c:pt>
                <c:pt idx="95">
                  <c:v>225</c:v>
                </c:pt>
                <c:pt idx="96">
                  <c:v>220</c:v>
                </c:pt>
                <c:pt idx="97">
                  <c:v>222</c:v>
                </c:pt>
                <c:pt idx="98">
                  <c:v>313</c:v>
                </c:pt>
                <c:pt idx="99">
                  <c:v>486</c:v>
                </c:pt>
                <c:pt idx="100">
                  <c:v>442</c:v>
                </c:pt>
                <c:pt idx="101">
                  <c:v>549</c:v>
                </c:pt>
                <c:pt idx="102">
                  <c:v>671</c:v>
                </c:pt>
                <c:pt idx="103">
                  <c:v>679</c:v>
                </c:pt>
                <c:pt idx="104">
                  <c:v>537</c:v>
                </c:pt>
                <c:pt idx="105">
                  <c:v>645</c:v>
                </c:pt>
                <c:pt idx="106">
                  <c:v>584</c:v>
                </c:pt>
                <c:pt idx="107">
                  <c:v>499</c:v>
                </c:pt>
                <c:pt idx="108">
                  <c:v>406</c:v>
                </c:pt>
                <c:pt idx="109">
                  <c:v>356</c:v>
                </c:pt>
                <c:pt idx="110">
                  <c:v>268</c:v>
                </c:pt>
                <c:pt idx="111">
                  <c:v>227</c:v>
                </c:pt>
                <c:pt idx="112">
                  <c:v>161</c:v>
                </c:pt>
                <c:pt idx="113">
                  <c:v>169</c:v>
                </c:pt>
                <c:pt idx="114">
                  <c:v>194</c:v>
                </c:pt>
                <c:pt idx="115">
                  <c:v>283</c:v>
                </c:pt>
                <c:pt idx="116">
                  <c:v>279</c:v>
                </c:pt>
                <c:pt idx="117">
                  <c:v>177</c:v>
                </c:pt>
                <c:pt idx="118">
                  <c:v>150</c:v>
                </c:pt>
                <c:pt idx="119">
                  <c:v>156</c:v>
                </c:pt>
                <c:pt idx="120">
                  <c:v>63</c:v>
                </c:pt>
                <c:pt idx="121">
                  <c:v>99</c:v>
                </c:pt>
                <c:pt idx="122">
                  <c:v>144</c:v>
                </c:pt>
                <c:pt idx="123">
                  <c:v>154</c:v>
                </c:pt>
                <c:pt idx="124">
                  <c:v>96</c:v>
                </c:pt>
                <c:pt idx="125">
                  <c:v>59</c:v>
                </c:pt>
                <c:pt idx="126">
                  <c:v>49</c:v>
                </c:pt>
                <c:pt idx="127">
                  <c:v>40</c:v>
                </c:pt>
                <c:pt idx="128">
                  <c:v>45</c:v>
                </c:pt>
                <c:pt idx="129">
                  <c:v>6</c:v>
                </c:pt>
                <c:pt idx="130">
                  <c:v>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F-278D-4ECF-BD11-02A0DC1EF41F}"/>
            </c:ext>
          </c:extLst>
        </c:ser>
        <c:ser>
          <c:idx val="64"/>
          <c:order val="64"/>
          <c:tx>
            <c:strRef>
              <c:f>'OWTP-FWPS_HODA'!$EP$3</c:f>
              <c:strCache>
                <c:ptCount val="1"/>
                <c:pt idx="0">
                  <c:v>97.8</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'OWTP-FWPS_HODA'!$EP$4:$EP$154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c:v>
                </c:pt>
                <c:pt idx="58">
                  <c:v>0</c:v>
                </c:pt>
                <c:pt idx="59">
                  <c:v>1</c:v>
                </c:pt>
                <c:pt idx="60">
                  <c:v>9</c:v>
                </c:pt>
                <c:pt idx="61">
                  <c:v>20</c:v>
                </c:pt>
                <c:pt idx="62">
                  <c:v>21</c:v>
                </c:pt>
                <c:pt idx="63">
                  <c:v>20</c:v>
                </c:pt>
                <c:pt idx="64">
                  <c:v>19</c:v>
                </c:pt>
                <c:pt idx="65">
                  <c:v>22</c:v>
                </c:pt>
                <c:pt idx="66">
                  <c:v>27</c:v>
                </c:pt>
                <c:pt idx="67">
                  <c:v>16</c:v>
                </c:pt>
                <c:pt idx="68">
                  <c:v>12</c:v>
                </c:pt>
                <c:pt idx="69">
                  <c:v>3</c:v>
                </c:pt>
                <c:pt idx="70">
                  <c:v>3</c:v>
                </c:pt>
                <c:pt idx="71">
                  <c:v>3</c:v>
                </c:pt>
                <c:pt idx="72">
                  <c:v>0</c:v>
                </c:pt>
                <c:pt idx="73">
                  <c:v>0</c:v>
                </c:pt>
                <c:pt idx="74">
                  <c:v>0</c:v>
                </c:pt>
                <c:pt idx="75">
                  <c:v>5</c:v>
                </c:pt>
                <c:pt idx="76">
                  <c:v>0</c:v>
                </c:pt>
                <c:pt idx="77">
                  <c:v>4</c:v>
                </c:pt>
                <c:pt idx="78">
                  <c:v>8</c:v>
                </c:pt>
                <c:pt idx="79">
                  <c:v>7</c:v>
                </c:pt>
                <c:pt idx="80">
                  <c:v>3</c:v>
                </c:pt>
                <c:pt idx="81">
                  <c:v>2</c:v>
                </c:pt>
                <c:pt idx="82">
                  <c:v>3</c:v>
                </c:pt>
                <c:pt idx="83">
                  <c:v>13</c:v>
                </c:pt>
                <c:pt idx="84">
                  <c:v>39</c:v>
                </c:pt>
                <c:pt idx="85">
                  <c:v>19</c:v>
                </c:pt>
                <c:pt idx="86">
                  <c:v>11</c:v>
                </c:pt>
                <c:pt idx="87">
                  <c:v>14</c:v>
                </c:pt>
                <c:pt idx="88">
                  <c:v>24</c:v>
                </c:pt>
                <c:pt idx="89">
                  <c:v>33</c:v>
                </c:pt>
                <c:pt idx="90">
                  <c:v>69</c:v>
                </c:pt>
                <c:pt idx="91">
                  <c:v>57</c:v>
                </c:pt>
                <c:pt idx="92">
                  <c:v>94</c:v>
                </c:pt>
                <c:pt idx="93">
                  <c:v>77</c:v>
                </c:pt>
                <c:pt idx="94">
                  <c:v>132</c:v>
                </c:pt>
                <c:pt idx="95">
                  <c:v>145</c:v>
                </c:pt>
                <c:pt idx="96">
                  <c:v>237</c:v>
                </c:pt>
                <c:pt idx="97">
                  <c:v>296</c:v>
                </c:pt>
                <c:pt idx="98">
                  <c:v>343</c:v>
                </c:pt>
                <c:pt idx="99">
                  <c:v>379</c:v>
                </c:pt>
                <c:pt idx="100">
                  <c:v>386</c:v>
                </c:pt>
                <c:pt idx="101">
                  <c:v>560</c:v>
                </c:pt>
                <c:pt idx="102">
                  <c:v>634</c:v>
                </c:pt>
                <c:pt idx="103">
                  <c:v>563</c:v>
                </c:pt>
                <c:pt idx="104">
                  <c:v>499</c:v>
                </c:pt>
                <c:pt idx="105">
                  <c:v>580</c:v>
                </c:pt>
                <c:pt idx="106">
                  <c:v>456</c:v>
                </c:pt>
                <c:pt idx="107">
                  <c:v>482</c:v>
                </c:pt>
                <c:pt idx="108">
                  <c:v>430</c:v>
                </c:pt>
                <c:pt idx="109">
                  <c:v>267</c:v>
                </c:pt>
                <c:pt idx="110">
                  <c:v>194</c:v>
                </c:pt>
                <c:pt idx="111">
                  <c:v>129</c:v>
                </c:pt>
                <c:pt idx="112">
                  <c:v>138</c:v>
                </c:pt>
                <c:pt idx="113">
                  <c:v>129</c:v>
                </c:pt>
                <c:pt idx="114">
                  <c:v>214</c:v>
                </c:pt>
                <c:pt idx="115">
                  <c:v>246</c:v>
                </c:pt>
                <c:pt idx="116">
                  <c:v>218</c:v>
                </c:pt>
                <c:pt idx="117">
                  <c:v>145</c:v>
                </c:pt>
                <c:pt idx="118">
                  <c:v>107</c:v>
                </c:pt>
                <c:pt idx="119">
                  <c:v>175</c:v>
                </c:pt>
                <c:pt idx="120">
                  <c:v>160</c:v>
                </c:pt>
                <c:pt idx="121">
                  <c:v>64</c:v>
                </c:pt>
                <c:pt idx="122">
                  <c:v>57</c:v>
                </c:pt>
                <c:pt idx="123">
                  <c:v>38</c:v>
                </c:pt>
                <c:pt idx="124">
                  <c:v>48</c:v>
                </c:pt>
                <c:pt idx="125">
                  <c:v>57</c:v>
                </c:pt>
                <c:pt idx="126">
                  <c:v>30</c:v>
                </c:pt>
                <c:pt idx="127">
                  <c:v>15</c:v>
                </c:pt>
                <c:pt idx="128">
                  <c:v>16</c:v>
                </c:pt>
                <c:pt idx="129">
                  <c:v>56</c:v>
                </c:pt>
                <c:pt idx="130">
                  <c:v>56</c:v>
                </c:pt>
                <c:pt idx="131">
                  <c:v>4</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0-278D-4ECF-BD11-02A0DC1EF41F}"/>
            </c:ext>
          </c:extLst>
        </c:ser>
        <c:ser>
          <c:idx val="65"/>
          <c:order val="65"/>
          <c:tx>
            <c:strRef>
              <c:f>'OWTP-FWPS_HODA'!$EQ$3</c:f>
              <c:strCache>
                <c:ptCount val="1"/>
                <c:pt idx="0">
                  <c:v>98</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'OWTP-FWPS_HODA'!$EQ$4:$EQ$154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8</c:v>
                </c:pt>
                <c:pt idx="62">
                  <c:v>1</c:v>
                </c:pt>
                <c:pt idx="63">
                  <c:v>1</c:v>
                </c:pt>
                <c:pt idx="64">
                  <c:v>1</c:v>
                </c:pt>
                <c:pt idx="65">
                  <c:v>46</c:v>
                </c:pt>
                <c:pt idx="66">
                  <c:v>82</c:v>
                </c:pt>
                <c:pt idx="67">
                  <c:v>10</c:v>
                </c:pt>
                <c:pt idx="68">
                  <c:v>2</c:v>
                </c:pt>
                <c:pt idx="69">
                  <c:v>4</c:v>
                </c:pt>
                <c:pt idx="70">
                  <c:v>2</c:v>
                </c:pt>
                <c:pt idx="71">
                  <c:v>1</c:v>
                </c:pt>
                <c:pt idx="72">
                  <c:v>0</c:v>
                </c:pt>
                <c:pt idx="73">
                  <c:v>0</c:v>
                </c:pt>
                <c:pt idx="74">
                  <c:v>1</c:v>
                </c:pt>
                <c:pt idx="75">
                  <c:v>0</c:v>
                </c:pt>
                <c:pt idx="76">
                  <c:v>0</c:v>
                </c:pt>
                <c:pt idx="77">
                  <c:v>0</c:v>
                </c:pt>
                <c:pt idx="78">
                  <c:v>0</c:v>
                </c:pt>
                <c:pt idx="79">
                  <c:v>0</c:v>
                </c:pt>
                <c:pt idx="80">
                  <c:v>1</c:v>
                </c:pt>
                <c:pt idx="81">
                  <c:v>0</c:v>
                </c:pt>
                <c:pt idx="82">
                  <c:v>0</c:v>
                </c:pt>
                <c:pt idx="83">
                  <c:v>3</c:v>
                </c:pt>
                <c:pt idx="84">
                  <c:v>15</c:v>
                </c:pt>
                <c:pt idx="85">
                  <c:v>20</c:v>
                </c:pt>
                <c:pt idx="86">
                  <c:v>7</c:v>
                </c:pt>
                <c:pt idx="87">
                  <c:v>12</c:v>
                </c:pt>
                <c:pt idx="88">
                  <c:v>33</c:v>
                </c:pt>
                <c:pt idx="89">
                  <c:v>38</c:v>
                </c:pt>
                <c:pt idx="90">
                  <c:v>55</c:v>
                </c:pt>
                <c:pt idx="91">
                  <c:v>35</c:v>
                </c:pt>
                <c:pt idx="92">
                  <c:v>32</c:v>
                </c:pt>
                <c:pt idx="93">
                  <c:v>41</c:v>
                </c:pt>
                <c:pt idx="94">
                  <c:v>60</c:v>
                </c:pt>
                <c:pt idx="95">
                  <c:v>145</c:v>
                </c:pt>
                <c:pt idx="96">
                  <c:v>263</c:v>
                </c:pt>
                <c:pt idx="97">
                  <c:v>266</c:v>
                </c:pt>
                <c:pt idx="98">
                  <c:v>295</c:v>
                </c:pt>
                <c:pt idx="99">
                  <c:v>269</c:v>
                </c:pt>
                <c:pt idx="100">
                  <c:v>253</c:v>
                </c:pt>
                <c:pt idx="101">
                  <c:v>365</c:v>
                </c:pt>
                <c:pt idx="102">
                  <c:v>616</c:v>
                </c:pt>
                <c:pt idx="103">
                  <c:v>542</c:v>
                </c:pt>
                <c:pt idx="104">
                  <c:v>396</c:v>
                </c:pt>
                <c:pt idx="105">
                  <c:v>376</c:v>
                </c:pt>
                <c:pt idx="106">
                  <c:v>315</c:v>
                </c:pt>
                <c:pt idx="107">
                  <c:v>328</c:v>
                </c:pt>
                <c:pt idx="108">
                  <c:v>316</c:v>
                </c:pt>
                <c:pt idx="109">
                  <c:v>311</c:v>
                </c:pt>
                <c:pt idx="110">
                  <c:v>257</c:v>
                </c:pt>
                <c:pt idx="111">
                  <c:v>146</c:v>
                </c:pt>
                <c:pt idx="112">
                  <c:v>122</c:v>
                </c:pt>
                <c:pt idx="113">
                  <c:v>190</c:v>
                </c:pt>
                <c:pt idx="114">
                  <c:v>131</c:v>
                </c:pt>
                <c:pt idx="115">
                  <c:v>134</c:v>
                </c:pt>
                <c:pt idx="116">
                  <c:v>180</c:v>
                </c:pt>
                <c:pt idx="117">
                  <c:v>127</c:v>
                </c:pt>
                <c:pt idx="118">
                  <c:v>105</c:v>
                </c:pt>
                <c:pt idx="119">
                  <c:v>141</c:v>
                </c:pt>
                <c:pt idx="120">
                  <c:v>226</c:v>
                </c:pt>
                <c:pt idx="121">
                  <c:v>158</c:v>
                </c:pt>
                <c:pt idx="122">
                  <c:v>168</c:v>
                </c:pt>
                <c:pt idx="123">
                  <c:v>65</c:v>
                </c:pt>
                <c:pt idx="124">
                  <c:v>58</c:v>
                </c:pt>
                <c:pt idx="125">
                  <c:v>38</c:v>
                </c:pt>
                <c:pt idx="126">
                  <c:v>32</c:v>
                </c:pt>
                <c:pt idx="127">
                  <c:v>7</c:v>
                </c:pt>
                <c:pt idx="128">
                  <c:v>6</c:v>
                </c:pt>
                <c:pt idx="129">
                  <c:v>13</c:v>
                </c:pt>
                <c:pt idx="130">
                  <c:v>23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1-278D-4ECF-BD11-02A0DC1EF41F}"/>
            </c:ext>
          </c:extLst>
        </c:ser>
        <c:ser>
          <c:idx val="66"/>
          <c:order val="66"/>
          <c:tx>
            <c:strRef>
              <c:f>'OWTP-FWPS_HODA'!$ER$3</c:f>
              <c:strCache>
                <c:ptCount val="1"/>
                <c:pt idx="0">
                  <c:v>98.2</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'OWTP-FWPS_HODA'!$ER$4:$ER$154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2</c:v>
                </c:pt>
                <c:pt idx="62">
                  <c:v>32</c:v>
                </c:pt>
                <c:pt idx="63">
                  <c:v>19</c:v>
                </c:pt>
                <c:pt idx="64">
                  <c:v>14</c:v>
                </c:pt>
                <c:pt idx="65">
                  <c:v>12</c:v>
                </c:pt>
                <c:pt idx="66">
                  <c:v>28</c:v>
                </c:pt>
                <c:pt idx="67">
                  <c:v>15</c:v>
                </c:pt>
                <c:pt idx="68">
                  <c:v>10</c:v>
                </c:pt>
                <c:pt idx="69">
                  <c:v>9</c:v>
                </c:pt>
                <c:pt idx="70">
                  <c:v>3</c:v>
                </c:pt>
                <c:pt idx="71">
                  <c:v>6</c:v>
                </c:pt>
                <c:pt idx="72">
                  <c:v>3</c:v>
                </c:pt>
                <c:pt idx="73">
                  <c:v>1</c:v>
                </c:pt>
                <c:pt idx="74">
                  <c:v>3</c:v>
                </c:pt>
                <c:pt idx="75">
                  <c:v>3</c:v>
                </c:pt>
                <c:pt idx="76">
                  <c:v>1</c:v>
                </c:pt>
                <c:pt idx="77">
                  <c:v>0</c:v>
                </c:pt>
                <c:pt idx="78">
                  <c:v>2</c:v>
                </c:pt>
                <c:pt idx="79">
                  <c:v>1</c:v>
                </c:pt>
                <c:pt idx="80">
                  <c:v>2</c:v>
                </c:pt>
                <c:pt idx="81">
                  <c:v>0</c:v>
                </c:pt>
                <c:pt idx="82">
                  <c:v>2</c:v>
                </c:pt>
                <c:pt idx="83">
                  <c:v>7</c:v>
                </c:pt>
                <c:pt idx="84">
                  <c:v>7</c:v>
                </c:pt>
                <c:pt idx="85">
                  <c:v>15</c:v>
                </c:pt>
                <c:pt idx="86">
                  <c:v>19</c:v>
                </c:pt>
                <c:pt idx="87">
                  <c:v>30</c:v>
                </c:pt>
                <c:pt idx="88">
                  <c:v>33</c:v>
                </c:pt>
                <c:pt idx="89">
                  <c:v>40</c:v>
                </c:pt>
                <c:pt idx="90">
                  <c:v>50</c:v>
                </c:pt>
                <c:pt idx="91">
                  <c:v>23</c:v>
                </c:pt>
                <c:pt idx="92">
                  <c:v>28</c:v>
                </c:pt>
                <c:pt idx="93">
                  <c:v>30</c:v>
                </c:pt>
                <c:pt idx="94">
                  <c:v>27</c:v>
                </c:pt>
                <c:pt idx="95">
                  <c:v>41</c:v>
                </c:pt>
                <c:pt idx="96">
                  <c:v>91</c:v>
                </c:pt>
                <c:pt idx="97">
                  <c:v>193</c:v>
                </c:pt>
                <c:pt idx="98">
                  <c:v>191</c:v>
                </c:pt>
                <c:pt idx="99">
                  <c:v>196</c:v>
                </c:pt>
                <c:pt idx="100">
                  <c:v>237</c:v>
                </c:pt>
                <c:pt idx="101">
                  <c:v>261</c:v>
                </c:pt>
                <c:pt idx="102">
                  <c:v>299</c:v>
                </c:pt>
                <c:pt idx="103">
                  <c:v>280</c:v>
                </c:pt>
                <c:pt idx="104">
                  <c:v>283</c:v>
                </c:pt>
                <c:pt idx="105">
                  <c:v>264</c:v>
                </c:pt>
                <c:pt idx="106">
                  <c:v>268</c:v>
                </c:pt>
                <c:pt idx="107">
                  <c:v>352</c:v>
                </c:pt>
                <c:pt idx="108">
                  <c:v>376</c:v>
                </c:pt>
                <c:pt idx="109">
                  <c:v>252</c:v>
                </c:pt>
                <c:pt idx="110">
                  <c:v>195</c:v>
                </c:pt>
                <c:pt idx="111">
                  <c:v>128</c:v>
                </c:pt>
                <c:pt idx="112">
                  <c:v>139</c:v>
                </c:pt>
                <c:pt idx="113">
                  <c:v>142</c:v>
                </c:pt>
                <c:pt idx="114">
                  <c:v>131</c:v>
                </c:pt>
                <c:pt idx="115">
                  <c:v>165</c:v>
                </c:pt>
                <c:pt idx="116">
                  <c:v>186</c:v>
                </c:pt>
                <c:pt idx="117">
                  <c:v>118</c:v>
                </c:pt>
                <c:pt idx="118">
                  <c:v>72</c:v>
                </c:pt>
                <c:pt idx="119">
                  <c:v>141</c:v>
                </c:pt>
                <c:pt idx="120">
                  <c:v>119</c:v>
                </c:pt>
                <c:pt idx="121">
                  <c:v>120</c:v>
                </c:pt>
                <c:pt idx="122">
                  <c:v>100</c:v>
                </c:pt>
                <c:pt idx="123">
                  <c:v>58</c:v>
                </c:pt>
                <c:pt idx="124">
                  <c:v>16</c:v>
                </c:pt>
                <c:pt idx="125">
                  <c:v>5</c:v>
                </c:pt>
                <c:pt idx="126">
                  <c:v>21</c:v>
                </c:pt>
                <c:pt idx="127">
                  <c:v>25</c:v>
                </c:pt>
                <c:pt idx="128">
                  <c:v>15</c:v>
                </c:pt>
                <c:pt idx="129">
                  <c:v>17</c:v>
                </c:pt>
                <c:pt idx="130">
                  <c:v>12</c:v>
                </c:pt>
                <c:pt idx="131">
                  <c:v>2</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2-278D-4ECF-BD11-02A0DC1EF41F}"/>
            </c:ext>
          </c:extLst>
        </c:ser>
        <c:ser>
          <c:idx val="67"/>
          <c:order val="67"/>
          <c:tx>
            <c:strRef>
              <c:f>'OWTP-FWPS_HODA'!$ES$3</c:f>
              <c:strCache>
                <c:ptCount val="1"/>
                <c:pt idx="0">
                  <c:v>98.4</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'OWTP-FWPS_HODA'!$ES$4:$ES$154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10</c:v>
                </c:pt>
                <c:pt idx="62">
                  <c:v>15</c:v>
                </c:pt>
                <c:pt idx="63">
                  <c:v>7</c:v>
                </c:pt>
                <c:pt idx="64">
                  <c:v>3</c:v>
                </c:pt>
                <c:pt idx="65">
                  <c:v>37</c:v>
                </c:pt>
                <c:pt idx="66">
                  <c:v>55</c:v>
                </c:pt>
                <c:pt idx="67">
                  <c:v>23</c:v>
                </c:pt>
                <c:pt idx="68">
                  <c:v>9</c:v>
                </c:pt>
                <c:pt idx="69">
                  <c:v>8</c:v>
                </c:pt>
                <c:pt idx="70">
                  <c:v>3</c:v>
                </c:pt>
                <c:pt idx="71">
                  <c:v>1</c:v>
                </c:pt>
                <c:pt idx="72">
                  <c:v>2</c:v>
                </c:pt>
                <c:pt idx="73">
                  <c:v>0</c:v>
                </c:pt>
                <c:pt idx="74">
                  <c:v>2</c:v>
                </c:pt>
                <c:pt idx="75">
                  <c:v>0</c:v>
                </c:pt>
                <c:pt idx="76">
                  <c:v>0</c:v>
                </c:pt>
                <c:pt idx="77">
                  <c:v>0</c:v>
                </c:pt>
                <c:pt idx="78">
                  <c:v>0</c:v>
                </c:pt>
                <c:pt idx="79">
                  <c:v>0</c:v>
                </c:pt>
                <c:pt idx="80">
                  <c:v>0</c:v>
                </c:pt>
                <c:pt idx="81">
                  <c:v>0</c:v>
                </c:pt>
                <c:pt idx="82">
                  <c:v>0</c:v>
                </c:pt>
                <c:pt idx="83">
                  <c:v>0</c:v>
                </c:pt>
                <c:pt idx="84">
                  <c:v>1</c:v>
                </c:pt>
                <c:pt idx="85">
                  <c:v>4</c:v>
                </c:pt>
                <c:pt idx="86">
                  <c:v>9</c:v>
                </c:pt>
                <c:pt idx="87">
                  <c:v>24</c:v>
                </c:pt>
                <c:pt idx="88">
                  <c:v>28</c:v>
                </c:pt>
                <c:pt idx="89">
                  <c:v>27</c:v>
                </c:pt>
                <c:pt idx="90">
                  <c:v>12</c:v>
                </c:pt>
                <c:pt idx="91">
                  <c:v>24</c:v>
                </c:pt>
                <c:pt idx="92">
                  <c:v>25</c:v>
                </c:pt>
                <c:pt idx="93">
                  <c:v>31</c:v>
                </c:pt>
                <c:pt idx="94">
                  <c:v>37</c:v>
                </c:pt>
                <c:pt idx="95">
                  <c:v>37</c:v>
                </c:pt>
                <c:pt idx="96">
                  <c:v>61</c:v>
                </c:pt>
                <c:pt idx="97">
                  <c:v>89</c:v>
                </c:pt>
                <c:pt idx="98">
                  <c:v>126</c:v>
                </c:pt>
                <c:pt idx="99">
                  <c:v>117</c:v>
                </c:pt>
                <c:pt idx="100">
                  <c:v>115</c:v>
                </c:pt>
                <c:pt idx="101">
                  <c:v>203</c:v>
                </c:pt>
                <c:pt idx="102">
                  <c:v>218</c:v>
                </c:pt>
                <c:pt idx="103">
                  <c:v>227</c:v>
                </c:pt>
                <c:pt idx="104">
                  <c:v>247</c:v>
                </c:pt>
                <c:pt idx="105">
                  <c:v>178</c:v>
                </c:pt>
                <c:pt idx="106">
                  <c:v>99</c:v>
                </c:pt>
                <c:pt idx="107">
                  <c:v>157</c:v>
                </c:pt>
                <c:pt idx="108">
                  <c:v>249</c:v>
                </c:pt>
                <c:pt idx="109">
                  <c:v>124</c:v>
                </c:pt>
                <c:pt idx="110">
                  <c:v>119</c:v>
                </c:pt>
                <c:pt idx="111">
                  <c:v>80</c:v>
                </c:pt>
                <c:pt idx="112">
                  <c:v>83</c:v>
                </c:pt>
                <c:pt idx="113">
                  <c:v>58</c:v>
                </c:pt>
                <c:pt idx="114">
                  <c:v>42</c:v>
                </c:pt>
                <c:pt idx="115">
                  <c:v>87</c:v>
                </c:pt>
                <c:pt idx="116">
                  <c:v>76</c:v>
                </c:pt>
                <c:pt idx="117">
                  <c:v>91</c:v>
                </c:pt>
                <c:pt idx="118">
                  <c:v>62</c:v>
                </c:pt>
                <c:pt idx="119">
                  <c:v>139</c:v>
                </c:pt>
                <c:pt idx="120">
                  <c:v>128</c:v>
                </c:pt>
                <c:pt idx="121">
                  <c:v>101</c:v>
                </c:pt>
                <c:pt idx="122">
                  <c:v>80</c:v>
                </c:pt>
                <c:pt idx="123">
                  <c:v>22</c:v>
                </c:pt>
                <c:pt idx="124">
                  <c:v>26</c:v>
                </c:pt>
                <c:pt idx="125">
                  <c:v>17</c:v>
                </c:pt>
                <c:pt idx="126">
                  <c:v>7</c:v>
                </c:pt>
                <c:pt idx="127">
                  <c:v>10</c:v>
                </c:pt>
                <c:pt idx="128">
                  <c:v>5</c:v>
                </c:pt>
                <c:pt idx="129">
                  <c:v>25</c:v>
                </c:pt>
                <c:pt idx="130">
                  <c:v>15</c:v>
                </c:pt>
                <c:pt idx="131">
                  <c:v>1</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3-278D-4ECF-BD11-02A0DC1EF41F}"/>
            </c:ext>
          </c:extLst>
        </c:ser>
        <c:ser>
          <c:idx val="68"/>
          <c:order val="68"/>
          <c:tx>
            <c:strRef>
              <c:f>'OWTP-FWPS_HODA'!$ET$3</c:f>
              <c:strCache>
                <c:ptCount val="1"/>
                <c:pt idx="0">
                  <c:v>98.6</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'OWTP-FWPS_HODA'!$ET$4:$ET$154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0</c:v>
                </c:pt>
                <c:pt idx="58">
                  <c:v>0</c:v>
                </c:pt>
                <c:pt idx="59">
                  <c:v>0</c:v>
                </c:pt>
                <c:pt idx="60">
                  <c:v>0</c:v>
                </c:pt>
                <c:pt idx="61">
                  <c:v>12</c:v>
                </c:pt>
                <c:pt idx="62">
                  <c:v>3</c:v>
                </c:pt>
                <c:pt idx="63">
                  <c:v>1</c:v>
                </c:pt>
                <c:pt idx="64">
                  <c:v>0</c:v>
                </c:pt>
                <c:pt idx="65">
                  <c:v>14</c:v>
                </c:pt>
                <c:pt idx="66">
                  <c:v>24</c:v>
                </c:pt>
                <c:pt idx="67">
                  <c:v>26</c:v>
                </c:pt>
                <c:pt idx="68">
                  <c:v>15</c:v>
                </c:pt>
                <c:pt idx="69">
                  <c:v>8</c:v>
                </c:pt>
                <c:pt idx="70">
                  <c:v>4</c:v>
                </c:pt>
                <c:pt idx="71">
                  <c:v>1</c:v>
                </c:pt>
                <c:pt idx="72">
                  <c:v>1</c:v>
                </c:pt>
                <c:pt idx="73">
                  <c:v>1</c:v>
                </c:pt>
                <c:pt idx="74">
                  <c:v>0</c:v>
                </c:pt>
                <c:pt idx="75">
                  <c:v>0</c:v>
                </c:pt>
                <c:pt idx="76">
                  <c:v>0</c:v>
                </c:pt>
                <c:pt idx="77">
                  <c:v>0</c:v>
                </c:pt>
                <c:pt idx="78">
                  <c:v>1</c:v>
                </c:pt>
                <c:pt idx="79">
                  <c:v>3</c:v>
                </c:pt>
                <c:pt idx="80">
                  <c:v>4</c:v>
                </c:pt>
                <c:pt idx="81">
                  <c:v>27</c:v>
                </c:pt>
                <c:pt idx="82">
                  <c:v>17</c:v>
                </c:pt>
                <c:pt idx="83">
                  <c:v>4</c:v>
                </c:pt>
                <c:pt idx="84">
                  <c:v>4</c:v>
                </c:pt>
                <c:pt idx="85">
                  <c:v>11</c:v>
                </c:pt>
                <c:pt idx="86">
                  <c:v>11</c:v>
                </c:pt>
                <c:pt idx="87">
                  <c:v>2</c:v>
                </c:pt>
                <c:pt idx="88">
                  <c:v>7</c:v>
                </c:pt>
                <c:pt idx="89">
                  <c:v>17</c:v>
                </c:pt>
                <c:pt idx="90">
                  <c:v>29</c:v>
                </c:pt>
                <c:pt idx="91">
                  <c:v>5</c:v>
                </c:pt>
                <c:pt idx="92">
                  <c:v>4</c:v>
                </c:pt>
                <c:pt idx="93">
                  <c:v>3</c:v>
                </c:pt>
                <c:pt idx="94">
                  <c:v>20</c:v>
                </c:pt>
                <c:pt idx="95">
                  <c:v>31</c:v>
                </c:pt>
                <c:pt idx="96">
                  <c:v>39</c:v>
                </c:pt>
                <c:pt idx="97">
                  <c:v>47</c:v>
                </c:pt>
                <c:pt idx="98">
                  <c:v>60</c:v>
                </c:pt>
                <c:pt idx="99">
                  <c:v>115</c:v>
                </c:pt>
                <c:pt idx="100">
                  <c:v>113</c:v>
                </c:pt>
                <c:pt idx="101">
                  <c:v>138</c:v>
                </c:pt>
                <c:pt idx="102">
                  <c:v>184</c:v>
                </c:pt>
                <c:pt idx="103">
                  <c:v>122</c:v>
                </c:pt>
                <c:pt idx="104">
                  <c:v>147</c:v>
                </c:pt>
                <c:pt idx="105">
                  <c:v>101</c:v>
                </c:pt>
                <c:pt idx="106">
                  <c:v>95</c:v>
                </c:pt>
                <c:pt idx="107">
                  <c:v>66</c:v>
                </c:pt>
                <c:pt idx="108">
                  <c:v>60</c:v>
                </c:pt>
                <c:pt idx="109">
                  <c:v>82</c:v>
                </c:pt>
                <c:pt idx="110">
                  <c:v>105</c:v>
                </c:pt>
                <c:pt idx="111">
                  <c:v>72</c:v>
                </c:pt>
                <c:pt idx="112">
                  <c:v>35</c:v>
                </c:pt>
                <c:pt idx="113">
                  <c:v>49</c:v>
                </c:pt>
                <c:pt idx="114">
                  <c:v>104</c:v>
                </c:pt>
                <c:pt idx="115">
                  <c:v>113</c:v>
                </c:pt>
                <c:pt idx="116">
                  <c:v>100</c:v>
                </c:pt>
                <c:pt idx="117">
                  <c:v>55</c:v>
                </c:pt>
                <c:pt idx="118">
                  <c:v>62</c:v>
                </c:pt>
                <c:pt idx="119">
                  <c:v>49</c:v>
                </c:pt>
                <c:pt idx="120">
                  <c:v>96</c:v>
                </c:pt>
                <c:pt idx="121">
                  <c:v>161</c:v>
                </c:pt>
                <c:pt idx="122">
                  <c:v>76</c:v>
                </c:pt>
                <c:pt idx="123">
                  <c:v>61</c:v>
                </c:pt>
                <c:pt idx="124">
                  <c:v>62</c:v>
                </c:pt>
                <c:pt idx="125">
                  <c:v>60</c:v>
                </c:pt>
                <c:pt idx="126">
                  <c:v>36</c:v>
                </c:pt>
                <c:pt idx="127">
                  <c:v>69</c:v>
                </c:pt>
                <c:pt idx="128">
                  <c:v>23</c:v>
                </c:pt>
                <c:pt idx="129">
                  <c:v>7</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4-278D-4ECF-BD11-02A0DC1EF41F}"/>
            </c:ext>
          </c:extLst>
        </c:ser>
        <c:ser>
          <c:idx val="69"/>
          <c:order val="69"/>
          <c:tx>
            <c:strRef>
              <c:f>'OWTP-FWPS_HODA'!$EU$3</c:f>
              <c:strCache>
                <c:ptCount val="1"/>
                <c:pt idx="0">
                  <c:v>98.8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'OWTP-FWPS_HODA'!$EU$4:$EU$154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c:v>
                </c:pt>
                <c:pt idx="62">
                  <c:v>11</c:v>
                </c:pt>
                <c:pt idx="63">
                  <c:v>7</c:v>
                </c:pt>
                <c:pt idx="64">
                  <c:v>2</c:v>
                </c:pt>
                <c:pt idx="65">
                  <c:v>2</c:v>
                </c:pt>
                <c:pt idx="66">
                  <c:v>6</c:v>
                </c:pt>
                <c:pt idx="67">
                  <c:v>5</c:v>
                </c:pt>
                <c:pt idx="68">
                  <c:v>0</c:v>
                </c:pt>
                <c:pt idx="69">
                  <c:v>3</c:v>
                </c:pt>
                <c:pt idx="70">
                  <c:v>2</c:v>
                </c:pt>
                <c:pt idx="71">
                  <c:v>2</c:v>
                </c:pt>
                <c:pt idx="72">
                  <c:v>0</c:v>
                </c:pt>
                <c:pt idx="73">
                  <c:v>12</c:v>
                </c:pt>
                <c:pt idx="74">
                  <c:v>11</c:v>
                </c:pt>
                <c:pt idx="75">
                  <c:v>5</c:v>
                </c:pt>
                <c:pt idx="76">
                  <c:v>6</c:v>
                </c:pt>
                <c:pt idx="77">
                  <c:v>6</c:v>
                </c:pt>
                <c:pt idx="78">
                  <c:v>1</c:v>
                </c:pt>
                <c:pt idx="79">
                  <c:v>0</c:v>
                </c:pt>
                <c:pt idx="80">
                  <c:v>0</c:v>
                </c:pt>
                <c:pt idx="81">
                  <c:v>0</c:v>
                </c:pt>
                <c:pt idx="82">
                  <c:v>4</c:v>
                </c:pt>
                <c:pt idx="83">
                  <c:v>5</c:v>
                </c:pt>
                <c:pt idx="84">
                  <c:v>5</c:v>
                </c:pt>
                <c:pt idx="85">
                  <c:v>1</c:v>
                </c:pt>
                <c:pt idx="86">
                  <c:v>0</c:v>
                </c:pt>
                <c:pt idx="87">
                  <c:v>3</c:v>
                </c:pt>
                <c:pt idx="88">
                  <c:v>1</c:v>
                </c:pt>
                <c:pt idx="89">
                  <c:v>6</c:v>
                </c:pt>
                <c:pt idx="90">
                  <c:v>13</c:v>
                </c:pt>
                <c:pt idx="91">
                  <c:v>9</c:v>
                </c:pt>
                <c:pt idx="92">
                  <c:v>3</c:v>
                </c:pt>
                <c:pt idx="93">
                  <c:v>4</c:v>
                </c:pt>
                <c:pt idx="94">
                  <c:v>10</c:v>
                </c:pt>
                <c:pt idx="95">
                  <c:v>16</c:v>
                </c:pt>
                <c:pt idx="96">
                  <c:v>28</c:v>
                </c:pt>
                <c:pt idx="97">
                  <c:v>84</c:v>
                </c:pt>
                <c:pt idx="98">
                  <c:v>75</c:v>
                </c:pt>
                <c:pt idx="99">
                  <c:v>77</c:v>
                </c:pt>
                <c:pt idx="100">
                  <c:v>65</c:v>
                </c:pt>
                <c:pt idx="101">
                  <c:v>78</c:v>
                </c:pt>
                <c:pt idx="102">
                  <c:v>77</c:v>
                </c:pt>
                <c:pt idx="103">
                  <c:v>66</c:v>
                </c:pt>
                <c:pt idx="104">
                  <c:v>88</c:v>
                </c:pt>
                <c:pt idx="105">
                  <c:v>88</c:v>
                </c:pt>
                <c:pt idx="106">
                  <c:v>29</c:v>
                </c:pt>
                <c:pt idx="107">
                  <c:v>35</c:v>
                </c:pt>
                <c:pt idx="108">
                  <c:v>25</c:v>
                </c:pt>
                <c:pt idx="109">
                  <c:v>38</c:v>
                </c:pt>
                <c:pt idx="110">
                  <c:v>27</c:v>
                </c:pt>
                <c:pt idx="111">
                  <c:v>34</c:v>
                </c:pt>
                <c:pt idx="112">
                  <c:v>42</c:v>
                </c:pt>
                <c:pt idx="113">
                  <c:v>51</c:v>
                </c:pt>
                <c:pt idx="114">
                  <c:v>29</c:v>
                </c:pt>
                <c:pt idx="115">
                  <c:v>69</c:v>
                </c:pt>
                <c:pt idx="116">
                  <c:v>135</c:v>
                </c:pt>
                <c:pt idx="117">
                  <c:v>106</c:v>
                </c:pt>
                <c:pt idx="118">
                  <c:v>56</c:v>
                </c:pt>
                <c:pt idx="119">
                  <c:v>53</c:v>
                </c:pt>
                <c:pt idx="120">
                  <c:v>113</c:v>
                </c:pt>
                <c:pt idx="121">
                  <c:v>253</c:v>
                </c:pt>
                <c:pt idx="122">
                  <c:v>142</c:v>
                </c:pt>
                <c:pt idx="123">
                  <c:v>48</c:v>
                </c:pt>
                <c:pt idx="124">
                  <c:v>18</c:v>
                </c:pt>
                <c:pt idx="125">
                  <c:v>35</c:v>
                </c:pt>
                <c:pt idx="126">
                  <c:v>84</c:v>
                </c:pt>
                <c:pt idx="127">
                  <c:v>56</c:v>
                </c:pt>
                <c:pt idx="128">
                  <c:v>18</c:v>
                </c:pt>
                <c:pt idx="129">
                  <c:v>40</c:v>
                </c:pt>
                <c:pt idx="130">
                  <c:v>2</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5-278D-4ECF-BD11-02A0DC1EF41F}"/>
            </c:ext>
          </c:extLst>
        </c:ser>
        <c:ser>
          <c:idx val="70"/>
          <c:order val="70"/>
          <c:tx>
            <c:strRef>
              <c:f>'OWTP-FWPS_HODA'!$EV$3</c:f>
              <c:strCache>
                <c:ptCount val="1"/>
                <c:pt idx="0">
                  <c:v>99</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'OWTP-FWPS_HODA'!$EV$4:$EV$154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6</c:v>
                </c:pt>
                <c:pt idx="50">
                  <c:v>4</c:v>
                </c:pt>
                <c:pt idx="51">
                  <c:v>15</c:v>
                </c:pt>
                <c:pt idx="52">
                  <c:v>7</c:v>
                </c:pt>
                <c:pt idx="53">
                  <c:v>1</c:v>
                </c:pt>
                <c:pt idx="54">
                  <c:v>1</c:v>
                </c:pt>
                <c:pt idx="55">
                  <c:v>1</c:v>
                </c:pt>
                <c:pt idx="56">
                  <c:v>1</c:v>
                </c:pt>
                <c:pt idx="57">
                  <c:v>1</c:v>
                </c:pt>
                <c:pt idx="58">
                  <c:v>2</c:v>
                </c:pt>
                <c:pt idx="59">
                  <c:v>2</c:v>
                </c:pt>
                <c:pt idx="60">
                  <c:v>12</c:v>
                </c:pt>
                <c:pt idx="61">
                  <c:v>5</c:v>
                </c:pt>
                <c:pt idx="62">
                  <c:v>5</c:v>
                </c:pt>
                <c:pt idx="63">
                  <c:v>13</c:v>
                </c:pt>
                <c:pt idx="64">
                  <c:v>1</c:v>
                </c:pt>
                <c:pt idx="65">
                  <c:v>0</c:v>
                </c:pt>
                <c:pt idx="66">
                  <c:v>2</c:v>
                </c:pt>
                <c:pt idx="67">
                  <c:v>4</c:v>
                </c:pt>
                <c:pt idx="68">
                  <c:v>3</c:v>
                </c:pt>
                <c:pt idx="69">
                  <c:v>1</c:v>
                </c:pt>
                <c:pt idx="70">
                  <c:v>0</c:v>
                </c:pt>
                <c:pt idx="71">
                  <c:v>0</c:v>
                </c:pt>
                <c:pt idx="72">
                  <c:v>0</c:v>
                </c:pt>
                <c:pt idx="73">
                  <c:v>0</c:v>
                </c:pt>
                <c:pt idx="74">
                  <c:v>0</c:v>
                </c:pt>
                <c:pt idx="75">
                  <c:v>0</c:v>
                </c:pt>
                <c:pt idx="76">
                  <c:v>1</c:v>
                </c:pt>
                <c:pt idx="77">
                  <c:v>0</c:v>
                </c:pt>
                <c:pt idx="78">
                  <c:v>0</c:v>
                </c:pt>
                <c:pt idx="79">
                  <c:v>0</c:v>
                </c:pt>
                <c:pt idx="80">
                  <c:v>1</c:v>
                </c:pt>
                <c:pt idx="81">
                  <c:v>10</c:v>
                </c:pt>
                <c:pt idx="82">
                  <c:v>14</c:v>
                </c:pt>
                <c:pt idx="83">
                  <c:v>2</c:v>
                </c:pt>
                <c:pt idx="84">
                  <c:v>1</c:v>
                </c:pt>
                <c:pt idx="85">
                  <c:v>0</c:v>
                </c:pt>
                <c:pt idx="86">
                  <c:v>0</c:v>
                </c:pt>
                <c:pt idx="87">
                  <c:v>1</c:v>
                </c:pt>
                <c:pt idx="88">
                  <c:v>3</c:v>
                </c:pt>
                <c:pt idx="89">
                  <c:v>0</c:v>
                </c:pt>
                <c:pt idx="90">
                  <c:v>1</c:v>
                </c:pt>
                <c:pt idx="91">
                  <c:v>0</c:v>
                </c:pt>
                <c:pt idx="92">
                  <c:v>2</c:v>
                </c:pt>
                <c:pt idx="93">
                  <c:v>2</c:v>
                </c:pt>
                <c:pt idx="94">
                  <c:v>16</c:v>
                </c:pt>
                <c:pt idx="95">
                  <c:v>9</c:v>
                </c:pt>
                <c:pt idx="96">
                  <c:v>18</c:v>
                </c:pt>
                <c:pt idx="97">
                  <c:v>14</c:v>
                </c:pt>
                <c:pt idx="98">
                  <c:v>25</c:v>
                </c:pt>
                <c:pt idx="99">
                  <c:v>56</c:v>
                </c:pt>
                <c:pt idx="100">
                  <c:v>42</c:v>
                </c:pt>
                <c:pt idx="101">
                  <c:v>63</c:v>
                </c:pt>
                <c:pt idx="102">
                  <c:v>64</c:v>
                </c:pt>
                <c:pt idx="103">
                  <c:v>53</c:v>
                </c:pt>
                <c:pt idx="104">
                  <c:v>54</c:v>
                </c:pt>
                <c:pt idx="105">
                  <c:v>34</c:v>
                </c:pt>
                <c:pt idx="106">
                  <c:v>16</c:v>
                </c:pt>
                <c:pt idx="107">
                  <c:v>14</c:v>
                </c:pt>
                <c:pt idx="108">
                  <c:v>17</c:v>
                </c:pt>
                <c:pt idx="109">
                  <c:v>1</c:v>
                </c:pt>
                <c:pt idx="110">
                  <c:v>7</c:v>
                </c:pt>
                <c:pt idx="111">
                  <c:v>5</c:v>
                </c:pt>
                <c:pt idx="112">
                  <c:v>35</c:v>
                </c:pt>
                <c:pt idx="113">
                  <c:v>62</c:v>
                </c:pt>
                <c:pt idx="114">
                  <c:v>46</c:v>
                </c:pt>
                <c:pt idx="115">
                  <c:v>40</c:v>
                </c:pt>
                <c:pt idx="116">
                  <c:v>95</c:v>
                </c:pt>
                <c:pt idx="117">
                  <c:v>120</c:v>
                </c:pt>
                <c:pt idx="118">
                  <c:v>89</c:v>
                </c:pt>
                <c:pt idx="119">
                  <c:v>81</c:v>
                </c:pt>
                <c:pt idx="120">
                  <c:v>91</c:v>
                </c:pt>
                <c:pt idx="121">
                  <c:v>109</c:v>
                </c:pt>
                <c:pt idx="122">
                  <c:v>123</c:v>
                </c:pt>
                <c:pt idx="123">
                  <c:v>92</c:v>
                </c:pt>
                <c:pt idx="124">
                  <c:v>64</c:v>
                </c:pt>
                <c:pt idx="125">
                  <c:v>36</c:v>
                </c:pt>
                <c:pt idx="126">
                  <c:v>6</c:v>
                </c:pt>
                <c:pt idx="127">
                  <c:v>6</c:v>
                </c:pt>
                <c:pt idx="128">
                  <c:v>7</c:v>
                </c:pt>
                <c:pt idx="129">
                  <c:v>15</c:v>
                </c:pt>
                <c:pt idx="130">
                  <c:v>11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6-278D-4ECF-BD11-02A0DC1EF41F}"/>
            </c:ext>
          </c:extLst>
        </c:ser>
        <c:ser>
          <c:idx val="71"/>
          <c:order val="71"/>
          <c:tx>
            <c:strRef>
              <c:f>'OWTP-FWPS_HODA'!$EW$3</c:f>
              <c:strCache>
                <c:ptCount val="1"/>
                <c:pt idx="0">
                  <c:v>99.2</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'OWTP-FWPS_HODA'!$EW$4:$EW$154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6</c:v>
                </c:pt>
                <c:pt idx="44">
                  <c:v>14</c:v>
                </c:pt>
                <c:pt idx="45">
                  <c:v>15</c:v>
                </c:pt>
                <c:pt idx="46">
                  <c:v>10</c:v>
                </c:pt>
                <c:pt idx="47">
                  <c:v>12</c:v>
                </c:pt>
                <c:pt idx="48">
                  <c:v>10</c:v>
                </c:pt>
                <c:pt idx="49">
                  <c:v>2</c:v>
                </c:pt>
                <c:pt idx="50">
                  <c:v>1</c:v>
                </c:pt>
                <c:pt idx="51">
                  <c:v>0</c:v>
                </c:pt>
                <c:pt idx="52">
                  <c:v>0</c:v>
                </c:pt>
                <c:pt idx="53">
                  <c:v>0</c:v>
                </c:pt>
                <c:pt idx="54">
                  <c:v>0</c:v>
                </c:pt>
                <c:pt idx="55">
                  <c:v>0</c:v>
                </c:pt>
                <c:pt idx="56">
                  <c:v>1</c:v>
                </c:pt>
                <c:pt idx="57">
                  <c:v>0</c:v>
                </c:pt>
                <c:pt idx="58">
                  <c:v>0</c:v>
                </c:pt>
                <c:pt idx="59">
                  <c:v>0</c:v>
                </c:pt>
                <c:pt idx="60">
                  <c:v>0</c:v>
                </c:pt>
                <c:pt idx="61">
                  <c:v>0</c:v>
                </c:pt>
                <c:pt idx="62">
                  <c:v>0</c:v>
                </c:pt>
                <c:pt idx="63">
                  <c:v>0</c:v>
                </c:pt>
                <c:pt idx="64">
                  <c:v>3</c:v>
                </c:pt>
                <c:pt idx="65">
                  <c:v>8</c:v>
                </c:pt>
                <c:pt idx="66">
                  <c:v>10</c:v>
                </c:pt>
                <c:pt idx="67">
                  <c:v>4</c:v>
                </c:pt>
                <c:pt idx="68">
                  <c:v>0</c:v>
                </c:pt>
                <c:pt idx="69">
                  <c:v>0</c:v>
                </c:pt>
                <c:pt idx="70">
                  <c:v>0</c:v>
                </c:pt>
                <c:pt idx="71">
                  <c:v>0</c:v>
                </c:pt>
                <c:pt idx="72">
                  <c:v>0</c:v>
                </c:pt>
                <c:pt idx="73">
                  <c:v>0</c:v>
                </c:pt>
                <c:pt idx="74">
                  <c:v>0</c:v>
                </c:pt>
                <c:pt idx="75">
                  <c:v>0</c:v>
                </c:pt>
                <c:pt idx="76">
                  <c:v>1</c:v>
                </c:pt>
                <c:pt idx="77">
                  <c:v>0</c:v>
                </c:pt>
                <c:pt idx="78">
                  <c:v>1</c:v>
                </c:pt>
                <c:pt idx="79">
                  <c:v>0</c:v>
                </c:pt>
                <c:pt idx="80">
                  <c:v>2</c:v>
                </c:pt>
                <c:pt idx="81">
                  <c:v>6</c:v>
                </c:pt>
                <c:pt idx="82">
                  <c:v>13</c:v>
                </c:pt>
                <c:pt idx="83">
                  <c:v>4</c:v>
                </c:pt>
                <c:pt idx="84">
                  <c:v>1</c:v>
                </c:pt>
                <c:pt idx="85">
                  <c:v>2</c:v>
                </c:pt>
                <c:pt idx="86">
                  <c:v>0</c:v>
                </c:pt>
                <c:pt idx="87">
                  <c:v>1</c:v>
                </c:pt>
                <c:pt idx="88">
                  <c:v>5</c:v>
                </c:pt>
                <c:pt idx="89">
                  <c:v>1</c:v>
                </c:pt>
                <c:pt idx="90">
                  <c:v>0</c:v>
                </c:pt>
                <c:pt idx="91">
                  <c:v>1</c:v>
                </c:pt>
                <c:pt idx="92">
                  <c:v>0</c:v>
                </c:pt>
                <c:pt idx="93">
                  <c:v>1</c:v>
                </c:pt>
                <c:pt idx="94">
                  <c:v>17</c:v>
                </c:pt>
                <c:pt idx="95">
                  <c:v>18</c:v>
                </c:pt>
                <c:pt idx="96">
                  <c:v>15</c:v>
                </c:pt>
                <c:pt idx="97">
                  <c:v>3</c:v>
                </c:pt>
                <c:pt idx="98">
                  <c:v>16</c:v>
                </c:pt>
                <c:pt idx="99">
                  <c:v>34</c:v>
                </c:pt>
                <c:pt idx="100">
                  <c:v>17</c:v>
                </c:pt>
                <c:pt idx="101">
                  <c:v>15</c:v>
                </c:pt>
                <c:pt idx="102">
                  <c:v>27</c:v>
                </c:pt>
                <c:pt idx="103">
                  <c:v>49</c:v>
                </c:pt>
                <c:pt idx="104">
                  <c:v>45</c:v>
                </c:pt>
                <c:pt idx="105">
                  <c:v>14</c:v>
                </c:pt>
                <c:pt idx="106">
                  <c:v>7</c:v>
                </c:pt>
                <c:pt idx="107">
                  <c:v>4</c:v>
                </c:pt>
                <c:pt idx="108">
                  <c:v>14</c:v>
                </c:pt>
                <c:pt idx="109">
                  <c:v>4</c:v>
                </c:pt>
                <c:pt idx="110">
                  <c:v>5</c:v>
                </c:pt>
                <c:pt idx="111">
                  <c:v>5</c:v>
                </c:pt>
                <c:pt idx="112">
                  <c:v>1</c:v>
                </c:pt>
                <c:pt idx="113">
                  <c:v>4</c:v>
                </c:pt>
                <c:pt idx="114">
                  <c:v>3</c:v>
                </c:pt>
                <c:pt idx="115">
                  <c:v>13</c:v>
                </c:pt>
                <c:pt idx="116">
                  <c:v>37</c:v>
                </c:pt>
                <c:pt idx="117">
                  <c:v>33</c:v>
                </c:pt>
                <c:pt idx="118">
                  <c:v>24</c:v>
                </c:pt>
                <c:pt idx="119">
                  <c:v>11</c:v>
                </c:pt>
                <c:pt idx="120">
                  <c:v>45</c:v>
                </c:pt>
                <c:pt idx="121">
                  <c:v>73</c:v>
                </c:pt>
                <c:pt idx="122">
                  <c:v>102</c:v>
                </c:pt>
                <c:pt idx="123">
                  <c:v>96</c:v>
                </c:pt>
                <c:pt idx="124">
                  <c:v>86</c:v>
                </c:pt>
                <c:pt idx="125">
                  <c:v>75</c:v>
                </c:pt>
                <c:pt idx="126">
                  <c:v>35</c:v>
                </c:pt>
                <c:pt idx="127">
                  <c:v>19</c:v>
                </c:pt>
                <c:pt idx="128">
                  <c:v>36</c:v>
                </c:pt>
                <c:pt idx="129">
                  <c:v>15</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7-278D-4ECF-BD11-02A0DC1EF41F}"/>
            </c:ext>
          </c:extLst>
        </c:ser>
        <c:ser>
          <c:idx val="72"/>
          <c:order val="72"/>
          <c:tx>
            <c:strRef>
              <c:f>'OWTP-FWPS_HODA'!$EX$3</c:f>
              <c:strCache>
                <c:ptCount val="1"/>
                <c:pt idx="0">
                  <c:v>99.4</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'OWTP-FWPS_HODA'!$EX$4:$EX$154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16</c:v>
                </c:pt>
                <c:pt idx="66">
                  <c:v>15</c:v>
                </c:pt>
                <c:pt idx="67">
                  <c:v>1</c:v>
                </c:pt>
                <c:pt idx="68">
                  <c:v>0</c:v>
                </c:pt>
                <c:pt idx="69">
                  <c:v>0</c:v>
                </c:pt>
                <c:pt idx="70">
                  <c:v>0</c:v>
                </c:pt>
                <c:pt idx="71">
                  <c:v>1</c:v>
                </c:pt>
                <c:pt idx="72">
                  <c:v>0</c:v>
                </c:pt>
                <c:pt idx="73">
                  <c:v>1</c:v>
                </c:pt>
                <c:pt idx="74">
                  <c:v>1</c:v>
                </c:pt>
                <c:pt idx="75">
                  <c:v>0</c:v>
                </c:pt>
                <c:pt idx="76">
                  <c:v>0</c:v>
                </c:pt>
                <c:pt idx="77">
                  <c:v>0</c:v>
                </c:pt>
                <c:pt idx="78">
                  <c:v>0</c:v>
                </c:pt>
                <c:pt idx="79">
                  <c:v>1</c:v>
                </c:pt>
                <c:pt idx="80">
                  <c:v>0</c:v>
                </c:pt>
                <c:pt idx="81">
                  <c:v>0</c:v>
                </c:pt>
                <c:pt idx="82">
                  <c:v>0</c:v>
                </c:pt>
                <c:pt idx="83">
                  <c:v>0</c:v>
                </c:pt>
                <c:pt idx="84">
                  <c:v>1</c:v>
                </c:pt>
                <c:pt idx="85">
                  <c:v>0</c:v>
                </c:pt>
                <c:pt idx="86">
                  <c:v>3</c:v>
                </c:pt>
                <c:pt idx="87">
                  <c:v>4</c:v>
                </c:pt>
                <c:pt idx="88">
                  <c:v>12</c:v>
                </c:pt>
                <c:pt idx="89">
                  <c:v>4</c:v>
                </c:pt>
                <c:pt idx="90">
                  <c:v>5</c:v>
                </c:pt>
                <c:pt idx="91">
                  <c:v>0</c:v>
                </c:pt>
                <c:pt idx="92">
                  <c:v>0</c:v>
                </c:pt>
                <c:pt idx="93">
                  <c:v>0</c:v>
                </c:pt>
                <c:pt idx="94">
                  <c:v>6</c:v>
                </c:pt>
                <c:pt idx="95">
                  <c:v>12</c:v>
                </c:pt>
                <c:pt idx="96">
                  <c:v>17</c:v>
                </c:pt>
                <c:pt idx="97">
                  <c:v>14</c:v>
                </c:pt>
                <c:pt idx="98">
                  <c:v>19</c:v>
                </c:pt>
                <c:pt idx="99">
                  <c:v>13</c:v>
                </c:pt>
                <c:pt idx="100">
                  <c:v>17</c:v>
                </c:pt>
                <c:pt idx="101">
                  <c:v>38</c:v>
                </c:pt>
                <c:pt idx="102">
                  <c:v>37</c:v>
                </c:pt>
                <c:pt idx="103">
                  <c:v>32</c:v>
                </c:pt>
                <c:pt idx="104">
                  <c:v>22</c:v>
                </c:pt>
                <c:pt idx="105">
                  <c:v>8</c:v>
                </c:pt>
                <c:pt idx="106">
                  <c:v>3</c:v>
                </c:pt>
                <c:pt idx="107">
                  <c:v>1</c:v>
                </c:pt>
                <c:pt idx="108">
                  <c:v>1</c:v>
                </c:pt>
                <c:pt idx="109">
                  <c:v>1</c:v>
                </c:pt>
                <c:pt idx="110">
                  <c:v>2</c:v>
                </c:pt>
                <c:pt idx="111">
                  <c:v>10</c:v>
                </c:pt>
                <c:pt idx="112">
                  <c:v>8</c:v>
                </c:pt>
                <c:pt idx="113">
                  <c:v>13</c:v>
                </c:pt>
                <c:pt idx="114">
                  <c:v>16</c:v>
                </c:pt>
                <c:pt idx="115">
                  <c:v>14</c:v>
                </c:pt>
                <c:pt idx="116">
                  <c:v>11</c:v>
                </c:pt>
                <c:pt idx="117">
                  <c:v>14</c:v>
                </c:pt>
                <c:pt idx="118">
                  <c:v>32</c:v>
                </c:pt>
                <c:pt idx="119">
                  <c:v>32</c:v>
                </c:pt>
                <c:pt idx="120">
                  <c:v>29</c:v>
                </c:pt>
                <c:pt idx="121">
                  <c:v>19</c:v>
                </c:pt>
                <c:pt idx="122">
                  <c:v>75</c:v>
                </c:pt>
                <c:pt idx="123">
                  <c:v>106</c:v>
                </c:pt>
                <c:pt idx="124">
                  <c:v>37</c:v>
                </c:pt>
                <c:pt idx="125">
                  <c:v>20</c:v>
                </c:pt>
                <c:pt idx="126">
                  <c:v>24</c:v>
                </c:pt>
                <c:pt idx="127">
                  <c:v>41</c:v>
                </c:pt>
                <c:pt idx="128">
                  <c:v>52</c:v>
                </c:pt>
                <c:pt idx="129">
                  <c:v>4</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8-278D-4ECF-BD11-02A0DC1EF41F}"/>
            </c:ext>
          </c:extLst>
        </c:ser>
        <c:ser>
          <c:idx val="73"/>
          <c:order val="73"/>
          <c:tx>
            <c:strRef>
              <c:f>'OWTP-FWPS_HODA'!$EY$3</c:f>
              <c:strCache>
                <c:ptCount val="1"/>
                <c:pt idx="0">
                  <c:v>99.6</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'OWTP-FWPS_HODA'!$EY$4:$EY$154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0</c:v>
                </c:pt>
                <c:pt idx="62">
                  <c:v>0</c:v>
                </c:pt>
                <c:pt idx="63">
                  <c:v>0</c:v>
                </c:pt>
                <c:pt idx="64">
                  <c:v>16</c:v>
                </c:pt>
                <c:pt idx="65">
                  <c:v>8</c:v>
                </c:pt>
                <c:pt idx="66">
                  <c:v>15</c:v>
                </c:pt>
                <c:pt idx="67">
                  <c:v>3</c:v>
                </c:pt>
                <c:pt idx="68">
                  <c:v>0</c:v>
                </c:pt>
                <c:pt idx="69">
                  <c:v>0</c:v>
                </c:pt>
                <c:pt idx="70">
                  <c:v>1</c:v>
                </c:pt>
                <c:pt idx="71">
                  <c:v>1</c:v>
                </c:pt>
                <c:pt idx="72">
                  <c:v>0</c:v>
                </c:pt>
                <c:pt idx="73">
                  <c:v>0</c:v>
                </c:pt>
                <c:pt idx="74">
                  <c:v>0</c:v>
                </c:pt>
                <c:pt idx="75">
                  <c:v>1</c:v>
                </c:pt>
                <c:pt idx="76">
                  <c:v>2</c:v>
                </c:pt>
                <c:pt idx="77">
                  <c:v>2</c:v>
                </c:pt>
                <c:pt idx="78">
                  <c:v>0</c:v>
                </c:pt>
                <c:pt idx="79">
                  <c:v>1</c:v>
                </c:pt>
                <c:pt idx="80">
                  <c:v>1</c:v>
                </c:pt>
                <c:pt idx="81">
                  <c:v>0</c:v>
                </c:pt>
                <c:pt idx="82">
                  <c:v>1</c:v>
                </c:pt>
                <c:pt idx="83">
                  <c:v>1</c:v>
                </c:pt>
                <c:pt idx="84">
                  <c:v>0</c:v>
                </c:pt>
                <c:pt idx="85">
                  <c:v>1</c:v>
                </c:pt>
                <c:pt idx="86">
                  <c:v>0</c:v>
                </c:pt>
                <c:pt idx="87">
                  <c:v>4</c:v>
                </c:pt>
                <c:pt idx="88">
                  <c:v>5</c:v>
                </c:pt>
                <c:pt idx="89">
                  <c:v>5</c:v>
                </c:pt>
                <c:pt idx="90">
                  <c:v>6</c:v>
                </c:pt>
                <c:pt idx="91">
                  <c:v>2</c:v>
                </c:pt>
                <c:pt idx="92">
                  <c:v>0</c:v>
                </c:pt>
                <c:pt idx="93">
                  <c:v>1</c:v>
                </c:pt>
                <c:pt idx="94">
                  <c:v>0</c:v>
                </c:pt>
                <c:pt idx="95">
                  <c:v>4</c:v>
                </c:pt>
                <c:pt idx="96">
                  <c:v>15</c:v>
                </c:pt>
                <c:pt idx="97">
                  <c:v>2</c:v>
                </c:pt>
                <c:pt idx="98">
                  <c:v>13</c:v>
                </c:pt>
                <c:pt idx="99">
                  <c:v>18</c:v>
                </c:pt>
                <c:pt idx="100">
                  <c:v>15</c:v>
                </c:pt>
                <c:pt idx="101">
                  <c:v>29</c:v>
                </c:pt>
                <c:pt idx="102">
                  <c:v>24</c:v>
                </c:pt>
                <c:pt idx="103">
                  <c:v>23</c:v>
                </c:pt>
                <c:pt idx="104">
                  <c:v>32</c:v>
                </c:pt>
                <c:pt idx="105">
                  <c:v>12</c:v>
                </c:pt>
                <c:pt idx="106">
                  <c:v>5</c:v>
                </c:pt>
                <c:pt idx="107">
                  <c:v>3</c:v>
                </c:pt>
                <c:pt idx="108">
                  <c:v>0</c:v>
                </c:pt>
                <c:pt idx="109">
                  <c:v>1</c:v>
                </c:pt>
                <c:pt idx="110">
                  <c:v>1</c:v>
                </c:pt>
                <c:pt idx="111">
                  <c:v>0</c:v>
                </c:pt>
                <c:pt idx="112">
                  <c:v>0</c:v>
                </c:pt>
                <c:pt idx="113">
                  <c:v>0</c:v>
                </c:pt>
                <c:pt idx="114">
                  <c:v>1</c:v>
                </c:pt>
                <c:pt idx="115">
                  <c:v>0</c:v>
                </c:pt>
                <c:pt idx="116">
                  <c:v>1</c:v>
                </c:pt>
                <c:pt idx="117">
                  <c:v>20</c:v>
                </c:pt>
                <c:pt idx="118">
                  <c:v>74</c:v>
                </c:pt>
                <c:pt idx="119">
                  <c:v>57</c:v>
                </c:pt>
                <c:pt idx="120">
                  <c:v>81</c:v>
                </c:pt>
                <c:pt idx="121">
                  <c:v>89</c:v>
                </c:pt>
                <c:pt idx="122">
                  <c:v>65</c:v>
                </c:pt>
                <c:pt idx="123">
                  <c:v>101</c:v>
                </c:pt>
                <c:pt idx="124">
                  <c:v>112</c:v>
                </c:pt>
                <c:pt idx="125">
                  <c:v>73</c:v>
                </c:pt>
                <c:pt idx="126">
                  <c:v>50</c:v>
                </c:pt>
                <c:pt idx="127">
                  <c:v>43</c:v>
                </c:pt>
                <c:pt idx="128">
                  <c:v>24</c:v>
                </c:pt>
                <c:pt idx="129">
                  <c:v>10</c:v>
                </c:pt>
                <c:pt idx="130">
                  <c:v>10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9-278D-4ECF-BD11-02A0DC1EF41F}"/>
            </c:ext>
          </c:extLst>
        </c:ser>
        <c:ser>
          <c:idx val="74"/>
          <c:order val="74"/>
          <c:tx>
            <c:strRef>
              <c:f>'OWTP-FWPS_HODA'!$EZ$3</c:f>
              <c:strCache>
                <c:ptCount val="1"/>
                <c:pt idx="0">
                  <c:v>99.8</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'OWTP-FWPS_HODA'!$EZ$4:$EZ$154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5</c:v>
                </c:pt>
                <c:pt idx="62">
                  <c:v>5</c:v>
                </c:pt>
                <c:pt idx="63">
                  <c:v>5</c:v>
                </c:pt>
                <c:pt idx="64">
                  <c:v>8</c:v>
                </c:pt>
                <c:pt idx="65">
                  <c:v>0</c:v>
                </c:pt>
                <c:pt idx="66">
                  <c:v>14</c:v>
                </c:pt>
                <c:pt idx="67">
                  <c:v>1</c:v>
                </c:pt>
                <c:pt idx="68">
                  <c:v>0</c:v>
                </c:pt>
                <c:pt idx="69">
                  <c:v>0</c:v>
                </c:pt>
                <c:pt idx="70">
                  <c:v>0</c:v>
                </c:pt>
                <c:pt idx="71">
                  <c:v>1</c:v>
                </c:pt>
                <c:pt idx="72">
                  <c:v>0</c:v>
                </c:pt>
                <c:pt idx="73">
                  <c:v>0</c:v>
                </c:pt>
                <c:pt idx="74">
                  <c:v>0</c:v>
                </c:pt>
                <c:pt idx="75">
                  <c:v>0</c:v>
                </c:pt>
                <c:pt idx="76">
                  <c:v>0</c:v>
                </c:pt>
                <c:pt idx="77">
                  <c:v>0</c:v>
                </c:pt>
                <c:pt idx="78">
                  <c:v>0</c:v>
                </c:pt>
                <c:pt idx="79">
                  <c:v>0</c:v>
                </c:pt>
                <c:pt idx="80">
                  <c:v>0</c:v>
                </c:pt>
                <c:pt idx="81">
                  <c:v>1</c:v>
                </c:pt>
                <c:pt idx="82">
                  <c:v>2</c:v>
                </c:pt>
                <c:pt idx="83">
                  <c:v>1</c:v>
                </c:pt>
                <c:pt idx="84">
                  <c:v>2</c:v>
                </c:pt>
                <c:pt idx="85">
                  <c:v>6</c:v>
                </c:pt>
                <c:pt idx="86">
                  <c:v>4</c:v>
                </c:pt>
                <c:pt idx="87">
                  <c:v>3</c:v>
                </c:pt>
                <c:pt idx="88">
                  <c:v>2</c:v>
                </c:pt>
                <c:pt idx="89">
                  <c:v>2</c:v>
                </c:pt>
                <c:pt idx="90">
                  <c:v>0</c:v>
                </c:pt>
                <c:pt idx="91">
                  <c:v>0</c:v>
                </c:pt>
                <c:pt idx="92">
                  <c:v>0</c:v>
                </c:pt>
                <c:pt idx="93">
                  <c:v>0</c:v>
                </c:pt>
                <c:pt idx="94">
                  <c:v>0</c:v>
                </c:pt>
                <c:pt idx="95">
                  <c:v>6</c:v>
                </c:pt>
                <c:pt idx="96">
                  <c:v>3</c:v>
                </c:pt>
                <c:pt idx="97">
                  <c:v>9</c:v>
                </c:pt>
                <c:pt idx="98">
                  <c:v>15</c:v>
                </c:pt>
                <c:pt idx="99">
                  <c:v>36</c:v>
                </c:pt>
                <c:pt idx="100">
                  <c:v>12</c:v>
                </c:pt>
                <c:pt idx="101">
                  <c:v>3</c:v>
                </c:pt>
                <c:pt idx="102">
                  <c:v>0</c:v>
                </c:pt>
                <c:pt idx="103">
                  <c:v>1</c:v>
                </c:pt>
                <c:pt idx="104">
                  <c:v>0</c:v>
                </c:pt>
                <c:pt idx="105">
                  <c:v>12</c:v>
                </c:pt>
                <c:pt idx="106">
                  <c:v>6</c:v>
                </c:pt>
                <c:pt idx="107">
                  <c:v>0</c:v>
                </c:pt>
                <c:pt idx="108">
                  <c:v>3</c:v>
                </c:pt>
                <c:pt idx="109">
                  <c:v>3</c:v>
                </c:pt>
                <c:pt idx="110">
                  <c:v>2</c:v>
                </c:pt>
                <c:pt idx="111">
                  <c:v>0</c:v>
                </c:pt>
                <c:pt idx="112">
                  <c:v>0</c:v>
                </c:pt>
                <c:pt idx="113">
                  <c:v>0</c:v>
                </c:pt>
                <c:pt idx="114">
                  <c:v>0</c:v>
                </c:pt>
                <c:pt idx="115">
                  <c:v>0</c:v>
                </c:pt>
                <c:pt idx="116">
                  <c:v>0</c:v>
                </c:pt>
                <c:pt idx="117">
                  <c:v>5</c:v>
                </c:pt>
                <c:pt idx="118">
                  <c:v>16</c:v>
                </c:pt>
                <c:pt idx="119">
                  <c:v>11</c:v>
                </c:pt>
                <c:pt idx="120">
                  <c:v>6</c:v>
                </c:pt>
                <c:pt idx="121">
                  <c:v>4</c:v>
                </c:pt>
                <c:pt idx="122">
                  <c:v>10</c:v>
                </c:pt>
                <c:pt idx="123">
                  <c:v>22</c:v>
                </c:pt>
                <c:pt idx="124">
                  <c:v>5</c:v>
                </c:pt>
                <c:pt idx="125">
                  <c:v>2</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A-278D-4ECF-BD11-02A0DC1EF41F}"/>
            </c:ext>
          </c:extLst>
        </c:ser>
        <c:ser>
          <c:idx val="75"/>
          <c:order val="75"/>
          <c:tx>
            <c:strRef>
              <c:f>'OWTP-FWPS_HODA'!$FA$3</c:f>
              <c:strCache>
                <c:ptCount val="1"/>
                <c:pt idx="0">
                  <c:v>100</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'OWTP-FWPS_HODA'!$FA$4:$FA$154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0</c:v>
                </c:pt>
                <c:pt idx="51">
                  <c:v>0</c:v>
                </c:pt>
                <c:pt idx="52">
                  <c:v>0</c:v>
                </c:pt>
                <c:pt idx="53">
                  <c:v>0</c:v>
                </c:pt>
                <c:pt idx="54">
                  <c:v>0</c:v>
                </c:pt>
                <c:pt idx="55">
                  <c:v>0</c:v>
                </c:pt>
                <c:pt idx="56">
                  <c:v>0</c:v>
                </c:pt>
                <c:pt idx="57">
                  <c:v>0</c:v>
                </c:pt>
                <c:pt idx="58">
                  <c:v>0</c:v>
                </c:pt>
                <c:pt idx="59">
                  <c:v>0</c:v>
                </c:pt>
                <c:pt idx="60">
                  <c:v>5</c:v>
                </c:pt>
                <c:pt idx="61">
                  <c:v>7</c:v>
                </c:pt>
                <c:pt idx="62">
                  <c:v>9</c:v>
                </c:pt>
                <c:pt idx="63">
                  <c:v>2</c:v>
                </c:pt>
                <c:pt idx="64">
                  <c:v>1</c:v>
                </c:pt>
                <c:pt idx="65">
                  <c:v>0</c:v>
                </c:pt>
                <c:pt idx="66">
                  <c:v>0</c:v>
                </c:pt>
                <c:pt idx="67">
                  <c:v>1</c:v>
                </c:pt>
                <c:pt idx="68">
                  <c:v>1</c:v>
                </c:pt>
                <c:pt idx="69">
                  <c:v>0</c:v>
                </c:pt>
                <c:pt idx="70">
                  <c:v>1</c:v>
                </c:pt>
                <c:pt idx="71">
                  <c:v>0</c:v>
                </c:pt>
                <c:pt idx="72">
                  <c:v>0</c:v>
                </c:pt>
                <c:pt idx="73">
                  <c:v>0</c:v>
                </c:pt>
                <c:pt idx="74">
                  <c:v>0</c:v>
                </c:pt>
                <c:pt idx="75">
                  <c:v>0</c:v>
                </c:pt>
                <c:pt idx="76">
                  <c:v>0</c:v>
                </c:pt>
                <c:pt idx="77">
                  <c:v>0</c:v>
                </c:pt>
                <c:pt idx="78">
                  <c:v>0</c:v>
                </c:pt>
                <c:pt idx="79">
                  <c:v>0</c:v>
                </c:pt>
                <c:pt idx="80">
                  <c:v>0</c:v>
                </c:pt>
                <c:pt idx="81">
                  <c:v>0</c:v>
                </c:pt>
                <c:pt idx="82">
                  <c:v>11</c:v>
                </c:pt>
                <c:pt idx="83">
                  <c:v>12</c:v>
                </c:pt>
                <c:pt idx="84">
                  <c:v>3</c:v>
                </c:pt>
                <c:pt idx="85">
                  <c:v>0</c:v>
                </c:pt>
                <c:pt idx="86">
                  <c:v>0</c:v>
                </c:pt>
                <c:pt idx="87">
                  <c:v>0</c:v>
                </c:pt>
                <c:pt idx="88">
                  <c:v>5</c:v>
                </c:pt>
                <c:pt idx="89">
                  <c:v>0</c:v>
                </c:pt>
                <c:pt idx="90">
                  <c:v>1</c:v>
                </c:pt>
                <c:pt idx="91">
                  <c:v>0</c:v>
                </c:pt>
                <c:pt idx="92">
                  <c:v>0</c:v>
                </c:pt>
                <c:pt idx="93">
                  <c:v>1</c:v>
                </c:pt>
                <c:pt idx="94">
                  <c:v>3</c:v>
                </c:pt>
                <c:pt idx="95">
                  <c:v>2</c:v>
                </c:pt>
                <c:pt idx="96">
                  <c:v>4</c:v>
                </c:pt>
                <c:pt idx="97">
                  <c:v>1</c:v>
                </c:pt>
                <c:pt idx="98">
                  <c:v>1</c:v>
                </c:pt>
                <c:pt idx="99">
                  <c:v>5</c:v>
                </c:pt>
                <c:pt idx="100">
                  <c:v>29</c:v>
                </c:pt>
                <c:pt idx="101">
                  <c:v>20</c:v>
                </c:pt>
                <c:pt idx="102">
                  <c:v>9</c:v>
                </c:pt>
                <c:pt idx="103">
                  <c:v>11</c:v>
                </c:pt>
                <c:pt idx="104">
                  <c:v>8</c:v>
                </c:pt>
                <c:pt idx="105">
                  <c:v>13</c:v>
                </c:pt>
                <c:pt idx="106">
                  <c:v>17</c:v>
                </c:pt>
                <c:pt idx="107">
                  <c:v>6</c:v>
                </c:pt>
                <c:pt idx="108">
                  <c:v>0</c:v>
                </c:pt>
                <c:pt idx="109">
                  <c:v>1</c:v>
                </c:pt>
                <c:pt idx="110">
                  <c:v>3</c:v>
                </c:pt>
                <c:pt idx="111">
                  <c:v>2</c:v>
                </c:pt>
                <c:pt idx="112">
                  <c:v>0</c:v>
                </c:pt>
                <c:pt idx="113">
                  <c:v>0</c:v>
                </c:pt>
                <c:pt idx="114">
                  <c:v>0</c:v>
                </c:pt>
                <c:pt idx="115">
                  <c:v>0</c:v>
                </c:pt>
                <c:pt idx="116">
                  <c:v>0</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B-278D-4ECF-BD11-02A0DC1EF41F}"/>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916980136"/>
        <c:axId val="916987352"/>
        <c:axId val="1203447560"/>
      </c:surface3DChart>
      <c:catAx>
        <c:axId val="9169801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Flow (L/s)</a:t>
                </a:r>
              </a:p>
            </c:rich>
          </c:tx>
          <c:layout>
            <c:manualLayout>
              <c:xMode val="edge"/>
              <c:yMode val="edge"/>
              <c:x val="0.31404790807669264"/>
              <c:y val="0.8637558692422289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auto val="1"/>
        <c:lblAlgn val="ctr"/>
        <c:lblOffset val="100"/>
        <c:tickLblSkip val="10"/>
        <c:tickMarkSkip val="2"/>
        <c:noMultiLvlLbl val="0"/>
      </c:catAx>
      <c:valAx>
        <c:axId val="916987352"/>
        <c:scaling>
          <c:orientation val="minMax"/>
        </c:scaling>
        <c:delete val="0"/>
        <c:axPos val="l"/>
        <c:majorGridlines>
          <c:spPr>
            <a:ln w="6350" cap="flat" cmpd="sng" algn="ctr">
              <a:solidFill>
                <a:schemeClr val="tx2"/>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 Duration (hrs)</a:t>
                </a:r>
              </a:p>
            </c:rich>
          </c:tx>
          <c:layout>
            <c:manualLayout>
              <c:xMode val="edge"/>
              <c:yMode val="edge"/>
              <c:x val="5.5049497507349082E-2"/>
              <c:y val="0.3529161823113192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0136"/>
        <c:crosses val="autoZero"/>
        <c:crossBetween val="midCat"/>
        <c:majorUnit val="200"/>
      </c:valAx>
      <c:serAx>
        <c:axId val="120344756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Head (m)</a:t>
                </a:r>
              </a:p>
            </c:rich>
          </c:tx>
          <c:layout>
            <c:manualLayout>
              <c:xMode val="edge"/>
              <c:yMode val="edge"/>
              <c:x val="0.78696259505291555"/>
              <c:y val="0.83706202445909994"/>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42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tickLblSkip val="2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NZ" sz="1600" dirty="0"/>
              <a:t>FWPS Pump Performance</a:t>
            </a:r>
          </a:p>
        </c:rich>
      </c:tx>
      <c:layout>
        <c:manualLayout>
          <c:xMode val="edge"/>
          <c:yMode val="edge"/>
          <c:x val="0.2629454953507856"/>
          <c:y val="1.167456998284205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3.2079259127677603E-2"/>
          <c:y val="0.1664209158321229"/>
          <c:w val="0.95605290590777769"/>
          <c:h val="0.69070438039905202"/>
        </c:manualLayout>
      </c:layout>
      <c:lineChart>
        <c:grouping val="standard"/>
        <c:varyColors val="0"/>
        <c:ser>
          <c:idx val="0"/>
          <c:order val="0"/>
          <c:tx>
            <c:v>Pump4_Mth_FPA</c:v>
          </c:tx>
          <c:spPr>
            <a:ln w="34925" cap="rnd">
              <a:noFill/>
              <a:round/>
            </a:ln>
            <a:effectLst>
              <a:outerShdw blurRad="57150" dist="19050" dir="5400000" algn="ctr" rotWithShape="0">
                <a:srgbClr val="000000">
                  <a:alpha val="63000"/>
                </a:srgbClr>
              </a:outerShdw>
            </a:effectLst>
          </c:spPr>
          <c:marker>
            <c:symbol val="circle"/>
            <c:size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numRef>
              <c:f>StStAnalysis!$A$4:$A$33</c:f>
              <c:numCache>
                <c:formatCode>mmm\-yy</c:formatCode>
                <c:ptCount val="30"/>
                <c:pt idx="0">
                  <c:v>42917</c:v>
                </c:pt>
                <c:pt idx="1">
                  <c:v>42948</c:v>
                </c:pt>
                <c:pt idx="2">
                  <c:v>42979</c:v>
                </c:pt>
                <c:pt idx="3">
                  <c:v>43009</c:v>
                </c:pt>
                <c:pt idx="4">
                  <c:v>43040</c:v>
                </c:pt>
                <c:pt idx="5">
                  <c:v>43070</c:v>
                </c:pt>
                <c:pt idx="6">
                  <c:v>43101</c:v>
                </c:pt>
                <c:pt idx="7">
                  <c:v>43132</c:v>
                </c:pt>
                <c:pt idx="8">
                  <c:v>43160</c:v>
                </c:pt>
                <c:pt idx="9">
                  <c:v>43191</c:v>
                </c:pt>
                <c:pt idx="10">
                  <c:v>43221</c:v>
                </c:pt>
                <c:pt idx="11">
                  <c:v>43252</c:v>
                </c:pt>
                <c:pt idx="12">
                  <c:v>43282</c:v>
                </c:pt>
                <c:pt idx="13">
                  <c:v>43313</c:v>
                </c:pt>
                <c:pt idx="14">
                  <c:v>43344</c:v>
                </c:pt>
                <c:pt idx="15">
                  <c:v>43374</c:v>
                </c:pt>
                <c:pt idx="16">
                  <c:v>43405</c:v>
                </c:pt>
                <c:pt idx="17">
                  <c:v>43435</c:v>
                </c:pt>
                <c:pt idx="18">
                  <c:v>43466</c:v>
                </c:pt>
                <c:pt idx="19">
                  <c:v>43497</c:v>
                </c:pt>
                <c:pt idx="20">
                  <c:v>43525</c:v>
                </c:pt>
                <c:pt idx="21">
                  <c:v>43556</c:v>
                </c:pt>
                <c:pt idx="22">
                  <c:v>43586</c:v>
                </c:pt>
                <c:pt idx="23">
                  <c:v>43617</c:v>
                </c:pt>
                <c:pt idx="24">
                  <c:v>43647</c:v>
                </c:pt>
                <c:pt idx="25">
                  <c:v>43678</c:v>
                </c:pt>
                <c:pt idx="26">
                  <c:v>43709</c:v>
                </c:pt>
                <c:pt idx="27">
                  <c:v>43739</c:v>
                </c:pt>
                <c:pt idx="28">
                  <c:v>43770</c:v>
                </c:pt>
                <c:pt idx="29">
                  <c:v>43800</c:v>
                </c:pt>
              </c:numCache>
            </c:numRef>
          </c:cat>
          <c:val>
            <c:numRef>
              <c:f>StStAnalysis!$F$4:$F$33</c:f>
              <c:numCache>
                <c:formatCode>General</c:formatCode>
                <c:ptCount val="30"/>
                <c:pt idx="0">
                  <c:v>34.366476573887276</c:v>
                </c:pt>
                <c:pt idx="1">
                  <c:v>34.78463826792715</c:v>
                </c:pt>
                <c:pt idx="2">
                  <c:v>34.553286051577508</c:v>
                </c:pt>
                <c:pt idx="3">
                  <c:v>34.091585283647049</c:v>
                </c:pt>
                <c:pt idx="4">
                  <c:v>34.407755208113286</c:v>
                </c:pt>
                <c:pt idx="5">
                  <c:v>0</c:v>
                </c:pt>
                <c:pt idx="6">
                  <c:v>0</c:v>
                </c:pt>
                <c:pt idx="7">
                  <c:v>31.758497837140407</c:v>
                </c:pt>
                <c:pt idx="8">
                  <c:v>32.136304127696505</c:v>
                </c:pt>
                <c:pt idx="9">
                  <c:v>31.663820672210221</c:v>
                </c:pt>
                <c:pt idx="10">
                  <c:v>30.958842141855989</c:v>
                </c:pt>
                <c:pt idx="11">
                  <c:v>30.5640347321674</c:v>
                </c:pt>
                <c:pt idx="12">
                  <c:v>30.650925862206222</c:v>
                </c:pt>
                <c:pt idx="13">
                  <c:v>30.689703404480476</c:v>
                </c:pt>
                <c:pt idx="14">
                  <c:v>30.260332898311479</c:v>
                </c:pt>
                <c:pt idx="15">
                  <c:v>30.114110097028927</c:v>
                </c:pt>
                <c:pt idx="16">
                  <c:v>0</c:v>
                </c:pt>
                <c:pt idx="17">
                  <c:v>0</c:v>
                </c:pt>
                <c:pt idx="18">
                  <c:v>30.119752916257916</c:v>
                </c:pt>
                <c:pt idx="19">
                  <c:v>0</c:v>
                </c:pt>
                <c:pt idx="20">
                  <c:v>0</c:v>
                </c:pt>
                <c:pt idx="21">
                  <c:v>0</c:v>
                </c:pt>
                <c:pt idx="22">
                  <c:v>0</c:v>
                </c:pt>
                <c:pt idx="23">
                  <c:v>0</c:v>
                </c:pt>
                <c:pt idx="24">
                  <c:v>0</c:v>
                </c:pt>
                <c:pt idx="25">
                  <c:v>0</c:v>
                </c:pt>
                <c:pt idx="26">
                  <c:v>0</c:v>
                </c:pt>
                <c:pt idx="27">
                  <c:v>0</c:v>
                </c:pt>
                <c:pt idx="28">
                  <c:v>0</c:v>
                </c:pt>
                <c:pt idx="29">
                  <c:v>35.64186118184643</c:v>
                </c:pt>
              </c:numCache>
            </c:numRef>
          </c:val>
          <c:smooth val="0"/>
          <c:extLst>
            <c:ext xmlns:c16="http://schemas.microsoft.com/office/drawing/2014/chart" uri="{C3380CC4-5D6E-409C-BE32-E72D297353CC}">
              <c16:uniqueId val="{00000000-705B-43A7-84DB-577314030A54}"/>
            </c:ext>
          </c:extLst>
        </c:ser>
        <c:ser>
          <c:idx val="1"/>
          <c:order val="1"/>
          <c:tx>
            <c:v>Pump3_Mth_FPA</c:v>
          </c:tx>
          <c:spPr>
            <a:ln w="34925" cap="rnd">
              <a:noFill/>
              <a:round/>
            </a:ln>
            <a:effectLst>
              <a:outerShdw blurRad="57150" dist="19050" dir="5400000" algn="ctr" rotWithShape="0">
                <a:srgbClr val="000000">
                  <a:alpha val="63000"/>
                </a:srgbClr>
              </a:outerShdw>
            </a:effectLst>
          </c:spPr>
          <c:marker>
            <c:symbol val="circle"/>
            <c:size val="4"/>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w="9525">
                <a:solidFill>
                  <a:schemeClr val="accent3"/>
                </a:solidFill>
                <a:round/>
              </a:ln>
              <a:effectLst>
                <a:outerShdw blurRad="57150" dist="19050" dir="5400000" algn="ctr" rotWithShape="0">
                  <a:srgbClr val="000000">
                    <a:alpha val="63000"/>
                  </a:srgbClr>
                </a:outerShdw>
              </a:effectLst>
            </c:spPr>
          </c:marker>
          <c:cat>
            <c:multiLvlStrRef>
              <c:f>#REF!$E$26:$E$55</c:f>
            </c:multiLvlStrRef>
          </c:cat>
          <c:val>
            <c:numRef>
              <c:f>StStAnalysis!$D$4:$D$33</c:f>
              <c:numCache>
                <c:formatCode>General</c:formatCode>
                <c:ptCount val="30"/>
                <c:pt idx="0">
                  <c:v>35.099792336894765</c:v>
                </c:pt>
                <c:pt idx="1">
                  <c:v>35.67520869196813</c:v>
                </c:pt>
                <c:pt idx="2">
                  <c:v>35.923112905992497</c:v>
                </c:pt>
                <c:pt idx="3">
                  <c:v>35.459626588767925</c:v>
                </c:pt>
                <c:pt idx="4">
                  <c:v>35.823364478240492</c:v>
                </c:pt>
                <c:pt idx="5">
                  <c:v>0</c:v>
                </c:pt>
                <c:pt idx="6">
                  <c:v>34.572773062607155</c:v>
                </c:pt>
                <c:pt idx="7">
                  <c:v>36.812579360757248</c:v>
                </c:pt>
                <c:pt idx="8">
                  <c:v>35.831674074257293</c:v>
                </c:pt>
                <c:pt idx="9">
                  <c:v>35.240462409617493</c:v>
                </c:pt>
                <c:pt idx="10">
                  <c:v>35.734591461557578</c:v>
                </c:pt>
                <c:pt idx="11">
                  <c:v>35.619959525878265</c:v>
                </c:pt>
                <c:pt idx="12">
                  <c:v>35.714664663729984</c:v>
                </c:pt>
                <c:pt idx="13">
                  <c:v>35.816085567925263</c:v>
                </c:pt>
                <c:pt idx="14">
                  <c:v>36.054345316813986</c:v>
                </c:pt>
                <c:pt idx="15">
                  <c:v>35.427573647830449</c:v>
                </c:pt>
                <c:pt idx="16">
                  <c:v>35.741713267906725</c:v>
                </c:pt>
                <c:pt idx="17">
                  <c:v>34.777323464257179</c:v>
                </c:pt>
                <c:pt idx="18">
                  <c:v>0</c:v>
                </c:pt>
                <c:pt idx="19">
                  <c:v>0</c:v>
                </c:pt>
                <c:pt idx="20">
                  <c:v>0</c:v>
                </c:pt>
                <c:pt idx="21">
                  <c:v>36.017660566679652</c:v>
                </c:pt>
                <c:pt idx="22">
                  <c:v>34.733431616730783</c:v>
                </c:pt>
                <c:pt idx="23">
                  <c:v>0</c:v>
                </c:pt>
                <c:pt idx="24">
                  <c:v>0</c:v>
                </c:pt>
                <c:pt idx="25">
                  <c:v>0</c:v>
                </c:pt>
                <c:pt idx="26">
                  <c:v>0</c:v>
                </c:pt>
                <c:pt idx="27">
                  <c:v>0</c:v>
                </c:pt>
                <c:pt idx="28">
                  <c:v>35.216815856153744</c:v>
                </c:pt>
                <c:pt idx="29">
                  <c:v>36.072559214556904</c:v>
                </c:pt>
              </c:numCache>
            </c:numRef>
          </c:val>
          <c:smooth val="0"/>
          <c:extLst>
            <c:ext xmlns:c16="http://schemas.microsoft.com/office/drawing/2014/chart" uri="{C3380CC4-5D6E-409C-BE32-E72D297353CC}">
              <c16:uniqueId val="{00000001-705B-43A7-84DB-577314030A54}"/>
            </c:ext>
          </c:extLst>
        </c:ser>
        <c:ser>
          <c:idx val="2"/>
          <c:order val="2"/>
          <c:tx>
            <c:v>Pump5_Mth_FPA</c:v>
          </c:tx>
          <c:spPr>
            <a:ln w="34925" cap="rnd">
              <a:noFill/>
              <a:round/>
            </a:ln>
            <a:effectLst>
              <a:outerShdw blurRad="57150" dist="19050" dir="5400000" algn="ctr" rotWithShape="0">
                <a:srgbClr val="000000">
                  <a:alpha val="63000"/>
                </a:srgbClr>
              </a:outerShdw>
            </a:effectLst>
          </c:spPr>
          <c:marker>
            <c:symbol val="circle"/>
            <c:size val="4"/>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9525">
                <a:solidFill>
                  <a:schemeClr val="accent5"/>
                </a:solidFill>
                <a:round/>
              </a:ln>
              <a:effectLst>
                <a:outerShdw blurRad="57150" dist="19050" dir="5400000" algn="ctr" rotWithShape="0">
                  <a:srgbClr val="000000">
                    <a:alpha val="63000"/>
                  </a:srgbClr>
                </a:outerShdw>
              </a:effectLst>
            </c:spPr>
          </c:marker>
          <c:cat>
            <c:numRef>
              <c:f>StStAnalysis!$A$35:$A$64</c:f>
              <c:numCache>
                <c:formatCode>General</c:formatCode>
                <c:ptCount val="30"/>
              </c:numCache>
            </c:numRef>
          </c:cat>
          <c:val>
            <c:numRef>
              <c:f>StStAnalysis!$H$4:$H$33</c:f>
              <c:numCache>
                <c:formatCode>General</c:formatCode>
                <c:ptCount val="30"/>
                <c:pt idx="0">
                  <c:v>34.025540705189847</c:v>
                </c:pt>
                <c:pt idx="1">
                  <c:v>34.131102341757632</c:v>
                </c:pt>
                <c:pt idx="2">
                  <c:v>34.766194447694851</c:v>
                </c:pt>
                <c:pt idx="3">
                  <c:v>31.347375810995022</c:v>
                </c:pt>
                <c:pt idx="4">
                  <c:v>33.937377168671702</c:v>
                </c:pt>
                <c:pt idx="5">
                  <c:v>0</c:v>
                </c:pt>
                <c:pt idx="6">
                  <c:v>0</c:v>
                </c:pt>
                <c:pt idx="7">
                  <c:v>34.313330762457092</c:v>
                </c:pt>
                <c:pt idx="8">
                  <c:v>34.57466353765961</c:v>
                </c:pt>
                <c:pt idx="9">
                  <c:v>33.73183228599612</c:v>
                </c:pt>
                <c:pt idx="10">
                  <c:v>34.730369116340562</c:v>
                </c:pt>
                <c:pt idx="11">
                  <c:v>34.502265995332287</c:v>
                </c:pt>
                <c:pt idx="12">
                  <c:v>34.269761762854188</c:v>
                </c:pt>
                <c:pt idx="13">
                  <c:v>34.340515238158808</c:v>
                </c:pt>
                <c:pt idx="14">
                  <c:v>34.451589973052037</c:v>
                </c:pt>
                <c:pt idx="15">
                  <c:v>34.271087418749033</c:v>
                </c:pt>
                <c:pt idx="16">
                  <c:v>34.178498904600488</c:v>
                </c:pt>
                <c:pt idx="17">
                  <c:v>34.421756686352865</c:v>
                </c:pt>
                <c:pt idx="18">
                  <c:v>34.370041082804818</c:v>
                </c:pt>
                <c:pt idx="19">
                  <c:v>34.071536790916355</c:v>
                </c:pt>
                <c:pt idx="20">
                  <c:v>0</c:v>
                </c:pt>
                <c:pt idx="21">
                  <c:v>0</c:v>
                </c:pt>
                <c:pt idx="22">
                  <c:v>0</c:v>
                </c:pt>
                <c:pt idx="23">
                  <c:v>0</c:v>
                </c:pt>
                <c:pt idx="24">
                  <c:v>0</c:v>
                </c:pt>
                <c:pt idx="25">
                  <c:v>0</c:v>
                </c:pt>
                <c:pt idx="26">
                  <c:v>0</c:v>
                </c:pt>
                <c:pt idx="27">
                  <c:v>0</c:v>
                </c:pt>
                <c:pt idx="28">
                  <c:v>34.317762102335962</c:v>
                </c:pt>
                <c:pt idx="29">
                  <c:v>0</c:v>
                </c:pt>
              </c:numCache>
            </c:numRef>
          </c:val>
          <c:smooth val="0"/>
          <c:extLst>
            <c:ext xmlns:c16="http://schemas.microsoft.com/office/drawing/2014/chart" uri="{C3380CC4-5D6E-409C-BE32-E72D297353CC}">
              <c16:uniqueId val="{00000002-705B-43A7-84DB-577314030A54}"/>
            </c:ext>
          </c:extLst>
        </c:ser>
        <c:dLbls>
          <c:showLegendKey val="0"/>
          <c:showVal val="0"/>
          <c:showCatName val="0"/>
          <c:showSerName val="0"/>
          <c:showPercent val="0"/>
          <c:showBubbleSize val="0"/>
        </c:dLbls>
        <c:marker val="1"/>
        <c:smooth val="0"/>
        <c:axId val="557157824"/>
        <c:axId val="557160120"/>
      </c:lineChart>
      <c:dateAx>
        <c:axId val="557157824"/>
        <c:scaling>
          <c:orientation val="minMax"/>
        </c:scaling>
        <c:delete val="0"/>
        <c:axPos val="b"/>
        <c:majorGridlines>
          <c:spPr>
            <a:ln w="9525" cap="flat" cmpd="sng" algn="ctr">
              <a:solidFill>
                <a:schemeClr val="lt1">
                  <a:lumMod val="95000"/>
                  <a:alpha val="10000"/>
                </a:schemeClr>
              </a:solidFill>
              <a:round/>
            </a:ln>
            <a:effectLst/>
          </c:spPr>
        </c:majorGridlines>
        <c:numFmt formatCode="mmm\-yy"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57160120"/>
        <c:crosses val="autoZero"/>
        <c:auto val="1"/>
        <c:lblOffset val="100"/>
        <c:baseTimeUnit val="months"/>
      </c:dateAx>
      <c:valAx>
        <c:axId val="557160120"/>
        <c:scaling>
          <c:orientation val="minMax"/>
          <c:max val="40"/>
          <c:min val="2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571578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NZ" sz="1800"/>
              <a:t>FWPS Operating Duty</a:t>
            </a:r>
          </a:p>
        </c:rich>
      </c:tx>
      <c:overlay val="0"/>
      <c:spPr>
        <a:noFill/>
        <a:ln>
          <a:noFill/>
        </a:ln>
        <a:effectLst/>
      </c:spPr>
    </c:title>
    <c:autoTitleDeleted val="0"/>
    <c:view3D>
      <c:rotX val="20"/>
      <c:rotY val="6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950321033885386E-2"/>
          <c:y val="8.1152822286483878E-2"/>
          <c:w val="0.91818607522465712"/>
          <c:h val="0.85836192599818828"/>
        </c:manualLayout>
      </c:layout>
      <c:surface3DChart>
        <c:wireframe val="0"/>
        <c:ser>
          <c:idx val="0"/>
          <c:order val="0"/>
          <c:tx>
            <c:strRef>
              <c:f>'OWTP-FWPS_HODA'!$CD$3</c:f>
              <c:strCache>
                <c:ptCount val="1"/>
                <c:pt idx="0">
                  <c:v>85</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'OWTP-FWPS_HODA'!$CD$4:$CD$154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2</c:v>
                </c:pt>
                <c:pt idx="47">
                  <c:v>8</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0-278D-4ECF-BD11-02A0DC1EF41F}"/>
            </c:ext>
          </c:extLst>
        </c:ser>
        <c:ser>
          <c:idx val="1"/>
          <c:order val="1"/>
          <c:tx>
            <c:strRef>
              <c:f>'OWTP-FWPS_HODA'!$CE$3</c:f>
              <c:strCache>
                <c:ptCount val="1"/>
                <c:pt idx="0">
                  <c:v>85.2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'OWTP-FWPS_HODA'!$CE$4:$CE$154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pt idx="30">
                  <c:v>0</c:v>
                </c:pt>
                <c:pt idx="31">
                  <c:v>0</c:v>
                </c:pt>
                <c:pt idx="32">
                  <c:v>0</c:v>
                </c:pt>
                <c:pt idx="33">
                  <c:v>1</c:v>
                </c:pt>
                <c:pt idx="34">
                  <c:v>0</c:v>
                </c:pt>
                <c:pt idx="35">
                  <c:v>0</c:v>
                </c:pt>
                <c:pt idx="36">
                  <c:v>0</c:v>
                </c:pt>
                <c:pt idx="37">
                  <c:v>0</c:v>
                </c:pt>
                <c:pt idx="38">
                  <c:v>0</c:v>
                </c:pt>
                <c:pt idx="39">
                  <c:v>1</c:v>
                </c:pt>
                <c:pt idx="40">
                  <c:v>0</c:v>
                </c:pt>
                <c:pt idx="41">
                  <c:v>0</c:v>
                </c:pt>
                <c:pt idx="42">
                  <c:v>0</c:v>
                </c:pt>
                <c:pt idx="43">
                  <c:v>0</c:v>
                </c:pt>
                <c:pt idx="44">
                  <c:v>0</c:v>
                </c:pt>
                <c:pt idx="45">
                  <c:v>3</c:v>
                </c:pt>
                <c:pt idx="46">
                  <c:v>3</c:v>
                </c:pt>
                <c:pt idx="47">
                  <c:v>1</c:v>
                </c:pt>
                <c:pt idx="48">
                  <c:v>9</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1-278D-4ECF-BD11-02A0DC1EF41F}"/>
            </c:ext>
          </c:extLst>
        </c:ser>
        <c:ser>
          <c:idx val="2"/>
          <c:order val="2"/>
          <c:tx>
            <c:strRef>
              <c:f>'OWTP-FWPS_HODA'!$CF$3</c:f>
              <c:strCache>
                <c:ptCount val="1"/>
                <c:pt idx="0">
                  <c:v>85.4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'OWTP-FWPS_HODA'!$CF$4:$CF$154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2</c:v>
                </c:pt>
                <c:pt idx="45">
                  <c:v>4</c:v>
                </c:pt>
                <c:pt idx="46">
                  <c:v>2</c:v>
                </c:pt>
                <c:pt idx="47">
                  <c:v>1</c:v>
                </c:pt>
                <c:pt idx="48">
                  <c:v>1</c:v>
                </c:pt>
                <c:pt idx="49">
                  <c:v>7</c:v>
                </c:pt>
                <c:pt idx="50">
                  <c:v>0</c:v>
                </c:pt>
                <c:pt idx="51">
                  <c:v>0</c:v>
                </c:pt>
                <c:pt idx="52">
                  <c:v>0</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2-278D-4ECF-BD11-02A0DC1EF41F}"/>
            </c:ext>
          </c:extLst>
        </c:ser>
        <c:ser>
          <c:idx val="3"/>
          <c:order val="3"/>
          <c:tx>
            <c:strRef>
              <c:f>'OWTP-FWPS_HODA'!$CG$3</c:f>
              <c:strCache>
                <c:ptCount val="1"/>
                <c:pt idx="0">
                  <c:v>85.6</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'OWTP-FWPS_HODA'!$CG$4:$CG$154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1</c:v>
                </c:pt>
                <c:pt idx="29">
                  <c:v>0</c:v>
                </c:pt>
                <c:pt idx="30">
                  <c:v>0</c:v>
                </c:pt>
                <c:pt idx="31">
                  <c:v>0</c:v>
                </c:pt>
                <c:pt idx="32">
                  <c:v>0</c:v>
                </c:pt>
                <c:pt idx="33">
                  <c:v>0</c:v>
                </c:pt>
                <c:pt idx="34">
                  <c:v>0</c:v>
                </c:pt>
                <c:pt idx="35">
                  <c:v>0</c:v>
                </c:pt>
                <c:pt idx="36">
                  <c:v>0</c:v>
                </c:pt>
                <c:pt idx="37">
                  <c:v>0</c:v>
                </c:pt>
                <c:pt idx="38">
                  <c:v>0</c:v>
                </c:pt>
                <c:pt idx="39">
                  <c:v>0</c:v>
                </c:pt>
                <c:pt idx="40">
                  <c:v>1</c:v>
                </c:pt>
                <c:pt idx="41">
                  <c:v>0</c:v>
                </c:pt>
                <c:pt idx="42">
                  <c:v>0</c:v>
                </c:pt>
                <c:pt idx="43">
                  <c:v>0</c:v>
                </c:pt>
                <c:pt idx="44">
                  <c:v>0</c:v>
                </c:pt>
                <c:pt idx="45">
                  <c:v>5</c:v>
                </c:pt>
                <c:pt idx="46">
                  <c:v>3</c:v>
                </c:pt>
                <c:pt idx="47">
                  <c:v>0</c:v>
                </c:pt>
                <c:pt idx="48">
                  <c:v>0</c:v>
                </c:pt>
                <c:pt idx="49">
                  <c:v>2</c:v>
                </c:pt>
                <c:pt idx="50">
                  <c:v>3</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3-278D-4ECF-BD11-02A0DC1EF41F}"/>
            </c:ext>
          </c:extLst>
        </c:ser>
        <c:ser>
          <c:idx val="4"/>
          <c:order val="4"/>
          <c:tx>
            <c:strRef>
              <c:f>'OWTP-FWPS_HODA'!$CH$3</c:f>
              <c:strCache>
                <c:ptCount val="1"/>
                <c:pt idx="0">
                  <c:v>85.8</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'OWTP-FWPS_HODA'!$CH$4:$CH$154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pt idx="30">
                  <c:v>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6</c:v>
                </c:pt>
                <c:pt idx="46">
                  <c:v>2</c:v>
                </c:pt>
                <c:pt idx="47">
                  <c:v>1</c:v>
                </c:pt>
                <c:pt idx="48">
                  <c:v>0</c:v>
                </c:pt>
                <c:pt idx="49">
                  <c:v>0</c:v>
                </c:pt>
                <c:pt idx="50">
                  <c:v>2</c:v>
                </c:pt>
                <c:pt idx="51">
                  <c:v>5</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4-278D-4ECF-BD11-02A0DC1EF41F}"/>
            </c:ext>
          </c:extLst>
        </c:ser>
        <c:ser>
          <c:idx val="5"/>
          <c:order val="5"/>
          <c:tx>
            <c:strRef>
              <c:f>'OWTP-FWPS_HODA'!$CI$3</c:f>
              <c:strCache>
                <c:ptCount val="1"/>
                <c:pt idx="0">
                  <c:v>86</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'OWTP-FWPS_HODA'!$CI$4:$CI$154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2</c:v>
                </c:pt>
                <c:pt idx="25">
                  <c:v>0</c:v>
                </c:pt>
                <c:pt idx="26">
                  <c:v>0</c:v>
                </c:pt>
                <c:pt idx="27">
                  <c:v>0</c:v>
                </c:pt>
                <c:pt idx="28">
                  <c:v>0</c:v>
                </c:pt>
                <c:pt idx="29">
                  <c:v>0</c:v>
                </c:pt>
                <c:pt idx="30">
                  <c:v>1</c:v>
                </c:pt>
                <c:pt idx="31">
                  <c:v>0</c:v>
                </c:pt>
                <c:pt idx="32">
                  <c:v>0</c:v>
                </c:pt>
                <c:pt idx="33">
                  <c:v>0</c:v>
                </c:pt>
                <c:pt idx="34">
                  <c:v>0</c:v>
                </c:pt>
                <c:pt idx="35">
                  <c:v>0</c:v>
                </c:pt>
                <c:pt idx="36">
                  <c:v>0</c:v>
                </c:pt>
                <c:pt idx="37">
                  <c:v>1</c:v>
                </c:pt>
                <c:pt idx="38">
                  <c:v>0</c:v>
                </c:pt>
                <c:pt idx="39">
                  <c:v>1</c:v>
                </c:pt>
                <c:pt idx="40">
                  <c:v>1</c:v>
                </c:pt>
                <c:pt idx="41">
                  <c:v>0</c:v>
                </c:pt>
                <c:pt idx="42">
                  <c:v>0</c:v>
                </c:pt>
                <c:pt idx="43">
                  <c:v>0</c:v>
                </c:pt>
                <c:pt idx="44">
                  <c:v>1</c:v>
                </c:pt>
                <c:pt idx="45">
                  <c:v>9</c:v>
                </c:pt>
                <c:pt idx="46">
                  <c:v>3</c:v>
                </c:pt>
                <c:pt idx="47">
                  <c:v>1</c:v>
                </c:pt>
                <c:pt idx="48">
                  <c:v>0</c:v>
                </c:pt>
                <c:pt idx="49">
                  <c:v>0</c:v>
                </c:pt>
                <c:pt idx="50">
                  <c:v>0</c:v>
                </c:pt>
                <c:pt idx="51">
                  <c:v>3</c:v>
                </c:pt>
                <c:pt idx="52">
                  <c:v>3</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5-278D-4ECF-BD11-02A0DC1EF41F}"/>
            </c:ext>
          </c:extLst>
        </c:ser>
        <c:ser>
          <c:idx val="6"/>
          <c:order val="6"/>
          <c:tx>
            <c:strRef>
              <c:f>'OWTP-FWPS_HODA'!$CJ$3</c:f>
              <c:strCache>
                <c:ptCount val="1"/>
                <c:pt idx="0">
                  <c:v>86.2</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'OWTP-FWPS_HODA'!$CJ$4:$CJ$154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6</c:v>
                </c:pt>
                <c:pt idx="37">
                  <c:v>0</c:v>
                </c:pt>
                <c:pt idx="38">
                  <c:v>2</c:v>
                </c:pt>
                <c:pt idx="39">
                  <c:v>5</c:v>
                </c:pt>
                <c:pt idx="40">
                  <c:v>0</c:v>
                </c:pt>
                <c:pt idx="41">
                  <c:v>1</c:v>
                </c:pt>
                <c:pt idx="42">
                  <c:v>1</c:v>
                </c:pt>
                <c:pt idx="43">
                  <c:v>1</c:v>
                </c:pt>
                <c:pt idx="44">
                  <c:v>0</c:v>
                </c:pt>
                <c:pt idx="45">
                  <c:v>3</c:v>
                </c:pt>
                <c:pt idx="46">
                  <c:v>8</c:v>
                </c:pt>
                <c:pt idx="47">
                  <c:v>5</c:v>
                </c:pt>
                <c:pt idx="48">
                  <c:v>0</c:v>
                </c:pt>
                <c:pt idx="49">
                  <c:v>0</c:v>
                </c:pt>
                <c:pt idx="50">
                  <c:v>0</c:v>
                </c:pt>
                <c:pt idx="51">
                  <c:v>0</c:v>
                </c:pt>
                <c:pt idx="52">
                  <c:v>1</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6-278D-4ECF-BD11-02A0DC1EF41F}"/>
            </c:ext>
          </c:extLst>
        </c:ser>
        <c:ser>
          <c:idx val="7"/>
          <c:order val="7"/>
          <c:tx>
            <c:strRef>
              <c:f>'OWTP-FWPS_HODA'!$CK$3</c:f>
              <c:strCache>
                <c:ptCount val="1"/>
                <c:pt idx="0">
                  <c:v>86.4</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'OWTP-FWPS_HODA'!$CK$4:$CK$154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1</c:v>
                </c:pt>
                <c:pt idx="24">
                  <c:v>1</c:v>
                </c:pt>
                <c:pt idx="25">
                  <c:v>1</c:v>
                </c:pt>
                <c:pt idx="26">
                  <c:v>1</c:v>
                </c:pt>
                <c:pt idx="27">
                  <c:v>0</c:v>
                </c:pt>
                <c:pt idx="28">
                  <c:v>0</c:v>
                </c:pt>
                <c:pt idx="29">
                  <c:v>0</c:v>
                </c:pt>
                <c:pt idx="30">
                  <c:v>0</c:v>
                </c:pt>
                <c:pt idx="31">
                  <c:v>0</c:v>
                </c:pt>
                <c:pt idx="32">
                  <c:v>0</c:v>
                </c:pt>
                <c:pt idx="33">
                  <c:v>0</c:v>
                </c:pt>
                <c:pt idx="34">
                  <c:v>0</c:v>
                </c:pt>
                <c:pt idx="35">
                  <c:v>5</c:v>
                </c:pt>
                <c:pt idx="36">
                  <c:v>3</c:v>
                </c:pt>
                <c:pt idx="37">
                  <c:v>2</c:v>
                </c:pt>
                <c:pt idx="38">
                  <c:v>2</c:v>
                </c:pt>
                <c:pt idx="39">
                  <c:v>2</c:v>
                </c:pt>
                <c:pt idx="40">
                  <c:v>1</c:v>
                </c:pt>
                <c:pt idx="41">
                  <c:v>1</c:v>
                </c:pt>
                <c:pt idx="42">
                  <c:v>0</c:v>
                </c:pt>
                <c:pt idx="43">
                  <c:v>0</c:v>
                </c:pt>
                <c:pt idx="44">
                  <c:v>1</c:v>
                </c:pt>
                <c:pt idx="45">
                  <c:v>5</c:v>
                </c:pt>
                <c:pt idx="46">
                  <c:v>7</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7-278D-4ECF-BD11-02A0DC1EF41F}"/>
            </c:ext>
          </c:extLst>
        </c:ser>
        <c:ser>
          <c:idx val="8"/>
          <c:order val="8"/>
          <c:tx>
            <c:strRef>
              <c:f>'OWTP-FWPS_HODA'!$CL$3</c:f>
              <c:strCache>
                <c:ptCount val="1"/>
                <c:pt idx="0">
                  <c:v>86.6</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'OWTP-FWPS_HODA'!$CL$4:$CL$154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7</c:v>
                </c:pt>
                <c:pt idx="36">
                  <c:v>3</c:v>
                </c:pt>
                <c:pt idx="37">
                  <c:v>1</c:v>
                </c:pt>
                <c:pt idx="38">
                  <c:v>1</c:v>
                </c:pt>
                <c:pt idx="39">
                  <c:v>0</c:v>
                </c:pt>
                <c:pt idx="40">
                  <c:v>0</c:v>
                </c:pt>
                <c:pt idx="41">
                  <c:v>0</c:v>
                </c:pt>
                <c:pt idx="42">
                  <c:v>2</c:v>
                </c:pt>
                <c:pt idx="43">
                  <c:v>1</c:v>
                </c:pt>
                <c:pt idx="44">
                  <c:v>2</c:v>
                </c:pt>
                <c:pt idx="45">
                  <c:v>6</c:v>
                </c:pt>
                <c:pt idx="46">
                  <c:v>1</c:v>
                </c:pt>
                <c:pt idx="47">
                  <c:v>2</c:v>
                </c:pt>
                <c:pt idx="48">
                  <c:v>4</c:v>
                </c:pt>
                <c:pt idx="49">
                  <c:v>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8-278D-4ECF-BD11-02A0DC1EF41F}"/>
            </c:ext>
          </c:extLst>
        </c:ser>
        <c:ser>
          <c:idx val="9"/>
          <c:order val="9"/>
          <c:tx>
            <c:strRef>
              <c:f>'OWTP-FWPS_HODA'!$CM$3</c:f>
              <c:strCache>
                <c:ptCount val="1"/>
                <c:pt idx="0">
                  <c:v>86.8</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'OWTP-FWPS_HODA'!$CM$4:$CM$154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9</c:v>
                </c:pt>
                <c:pt idx="36">
                  <c:v>4</c:v>
                </c:pt>
                <c:pt idx="37">
                  <c:v>0</c:v>
                </c:pt>
                <c:pt idx="38">
                  <c:v>1</c:v>
                </c:pt>
                <c:pt idx="39">
                  <c:v>0</c:v>
                </c:pt>
                <c:pt idx="40">
                  <c:v>0</c:v>
                </c:pt>
                <c:pt idx="41">
                  <c:v>3</c:v>
                </c:pt>
                <c:pt idx="42">
                  <c:v>2</c:v>
                </c:pt>
                <c:pt idx="43">
                  <c:v>4</c:v>
                </c:pt>
                <c:pt idx="44">
                  <c:v>2</c:v>
                </c:pt>
                <c:pt idx="45">
                  <c:v>10</c:v>
                </c:pt>
                <c:pt idx="46">
                  <c:v>7</c:v>
                </c:pt>
                <c:pt idx="47">
                  <c:v>8</c:v>
                </c:pt>
                <c:pt idx="48">
                  <c:v>8</c:v>
                </c:pt>
                <c:pt idx="49">
                  <c:v>11</c:v>
                </c:pt>
                <c:pt idx="50">
                  <c:v>4</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9-278D-4ECF-BD11-02A0DC1EF41F}"/>
            </c:ext>
          </c:extLst>
        </c:ser>
        <c:ser>
          <c:idx val="10"/>
          <c:order val="10"/>
          <c:tx>
            <c:strRef>
              <c:f>'OWTP-FWPS_HODA'!$CN$3</c:f>
              <c:strCache>
                <c:ptCount val="1"/>
                <c:pt idx="0">
                  <c:v>87</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'OWTP-FWPS_HODA'!$CN$4:$CN$154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2</c:v>
                </c:pt>
                <c:pt idx="31">
                  <c:v>0</c:v>
                </c:pt>
                <c:pt idx="32">
                  <c:v>0</c:v>
                </c:pt>
                <c:pt idx="33">
                  <c:v>0</c:v>
                </c:pt>
                <c:pt idx="34">
                  <c:v>4</c:v>
                </c:pt>
                <c:pt idx="35">
                  <c:v>3</c:v>
                </c:pt>
                <c:pt idx="36">
                  <c:v>5</c:v>
                </c:pt>
                <c:pt idx="37">
                  <c:v>2</c:v>
                </c:pt>
                <c:pt idx="38">
                  <c:v>0</c:v>
                </c:pt>
                <c:pt idx="39">
                  <c:v>0</c:v>
                </c:pt>
                <c:pt idx="40">
                  <c:v>0</c:v>
                </c:pt>
                <c:pt idx="41">
                  <c:v>7</c:v>
                </c:pt>
                <c:pt idx="42">
                  <c:v>7</c:v>
                </c:pt>
                <c:pt idx="43">
                  <c:v>5</c:v>
                </c:pt>
                <c:pt idx="44">
                  <c:v>5</c:v>
                </c:pt>
                <c:pt idx="45">
                  <c:v>2</c:v>
                </c:pt>
                <c:pt idx="46">
                  <c:v>4</c:v>
                </c:pt>
                <c:pt idx="47">
                  <c:v>7</c:v>
                </c:pt>
                <c:pt idx="48">
                  <c:v>3</c:v>
                </c:pt>
                <c:pt idx="49">
                  <c:v>2</c:v>
                </c:pt>
                <c:pt idx="50">
                  <c:v>18</c:v>
                </c:pt>
                <c:pt idx="51">
                  <c:v>1</c:v>
                </c:pt>
                <c:pt idx="52">
                  <c:v>0</c:v>
                </c:pt>
                <c:pt idx="53">
                  <c:v>1</c:v>
                </c:pt>
                <c:pt idx="54">
                  <c:v>0</c:v>
                </c:pt>
                <c:pt idx="55">
                  <c:v>0</c:v>
                </c:pt>
                <c:pt idx="56">
                  <c:v>0</c:v>
                </c:pt>
                <c:pt idx="57">
                  <c:v>1</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A-278D-4ECF-BD11-02A0DC1EF41F}"/>
            </c:ext>
          </c:extLst>
        </c:ser>
        <c:ser>
          <c:idx val="11"/>
          <c:order val="11"/>
          <c:tx>
            <c:strRef>
              <c:f>'OWTP-FWPS_HODA'!$CO$3</c:f>
              <c:strCache>
                <c:ptCount val="1"/>
                <c:pt idx="0">
                  <c:v>87.2</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'OWTP-FWPS_HODA'!$CO$4:$CO$154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1</c:v>
                </c:pt>
                <c:pt idx="26">
                  <c:v>0</c:v>
                </c:pt>
                <c:pt idx="27">
                  <c:v>0</c:v>
                </c:pt>
                <c:pt idx="28">
                  <c:v>0</c:v>
                </c:pt>
                <c:pt idx="29">
                  <c:v>3</c:v>
                </c:pt>
                <c:pt idx="30">
                  <c:v>20</c:v>
                </c:pt>
                <c:pt idx="31">
                  <c:v>1</c:v>
                </c:pt>
                <c:pt idx="32">
                  <c:v>2</c:v>
                </c:pt>
                <c:pt idx="33">
                  <c:v>0</c:v>
                </c:pt>
                <c:pt idx="34">
                  <c:v>8</c:v>
                </c:pt>
                <c:pt idx="35">
                  <c:v>0</c:v>
                </c:pt>
                <c:pt idx="36">
                  <c:v>2</c:v>
                </c:pt>
                <c:pt idx="37">
                  <c:v>2</c:v>
                </c:pt>
                <c:pt idx="38">
                  <c:v>0</c:v>
                </c:pt>
                <c:pt idx="39">
                  <c:v>1</c:v>
                </c:pt>
                <c:pt idx="40">
                  <c:v>0</c:v>
                </c:pt>
                <c:pt idx="41">
                  <c:v>8</c:v>
                </c:pt>
                <c:pt idx="42">
                  <c:v>6</c:v>
                </c:pt>
                <c:pt idx="43">
                  <c:v>14</c:v>
                </c:pt>
                <c:pt idx="44">
                  <c:v>11</c:v>
                </c:pt>
                <c:pt idx="45">
                  <c:v>5</c:v>
                </c:pt>
                <c:pt idx="46">
                  <c:v>2</c:v>
                </c:pt>
                <c:pt idx="47">
                  <c:v>1</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B-278D-4ECF-BD11-02A0DC1EF41F}"/>
            </c:ext>
          </c:extLst>
        </c:ser>
        <c:ser>
          <c:idx val="12"/>
          <c:order val="12"/>
          <c:tx>
            <c:strRef>
              <c:f>'OWTP-FWPS_HODA'!$CP$3</c:f>
              <c:strCache>
                <c:ptCount val="1"/>
                <c:pt idx="0">
                  <c:v>87.4</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'OWTP-FWPS_HODA'!$CP$4:$CP$154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1</c:v>
                </c:pt>
                <c:pt idx="29">
                  <c:v>15</c:v>
                </c:pt>
                <c:pt idx="30">
                  <c:v>7</c:v>
                </c:pt>
                <c:pt idx="31">
                  <c:v>3</c:v>
                </c:pt>
                <c:pt idx="32">
                  <c:v>1</c:v>
                </c:pt>
                <c:pt idx="33">
                  <c:v>0</c:v>
                </c:pt>
                <c:pt idx="34">
                  <c:v>5</c:v>
                </c:pt>
                <c:pt idx="35">
                  <c:v>4</c:v>
                </c:pt>
                <c:pt idx="36">
                  <c:v>6</c:v>
                </c:pt>
                <c:pt idx="37">
                  <c:v>0</c:v>
                </c:pt>
                <c:pt idx="38">
                  <c:v>0</c:v>
                </c:pt>
                <c:pt idx="39">
                  <c:v>0</c:v>
                </c:pt>
                <c:pt idx="40">
                  <c:v>4</c:v>
                </c:pt>
                <c:pt idx="41">
                  <c:v>4</c:v>
                </c:pt>
                <c:pt idx="42">
                  <c:v>12</c:v>
                </c:pt>
                <c:pt idx="43">
                  <c:v>32</c:v>
                </c:pt>
                <c:pt idx="44">
                  <c:v>11</c:v>
                </c:pt>
                <c:pt idx="45">
                  <c:v>21</c:v>
                </c:pt>
                <c:pt idx="46">
                  <c:v>4</c:v>
                </c:pt>
                <c:pt idx="47">
                  <c:v>2</c:v>
                </c:pt>
                <c:pt idx="48">
                  <c:v>1</c:v>
                </c:pt>
                <c:pt idx="49">
                  <c:v>0</c:v>
                </c:pt>
                <c:pt idx="50">
                  <c:v>1</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C-278D-4ECF-BD11-02A0DC1EF41F}"/>
            </c:ext>
          </c:extLst>
        </c:ser>
        <c:ser>
          <c:idx val="13"/>
          <c:order val="13"/>
          <c:tx>
            <c:strRef>
              <c:f>'OWTP-FWPS_HODA'!$CQ$3</c:f>
              <c:strCache>
                <c:ptCount val="1"/>
                <c:pt idx="0">
                  <c:v>87.6</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'OWTP-FWPS_HODA'!$CQ$4:$CQ$154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c:v>
                </c:pt>
                <c:pt idx="29">
                  <c:v>8</c:v>
                </c:pt>
                <c:pt idx="30">
                  <c:v>0</c:v>
                </c:pt>
                <c:pt idx="31">
                  <c:v>6</c:v>
                </c:pt>
                <c:pt idx="32">
                  <c:v>0</c:v>
                </c:pt>
                <c:pt idx="33">
                  <c:v>1</c:v>
                </c:pt>
                <c:pt idx="34">
                  <c:v>8</c:v>
                </c:pt>
                <c:pt idx="35">
                  <c:v>5</c:v>
                </c:pt>
                <c:pt idx="36">
                  <c:v>1</c:v>
                </c:pt>
                <c:pt idx="37">
                  <c:v>0</c:v>
                </c:pt>
                <c:pt idx="38">
                  <c:v>0</c:v>
                </c:pt>
                <c:pt idx="39">
                  <c:v>0</c:v>
                </c:pt>
                <c:pt idx="40">
                  <c:v>2</c:v>
                </c:pt>
                <c:pt idx="41">
                  <c:v>8</c:v>
                </c:pt>
                <c:pt idx="42">
                  <c:v>29</c:v>
                </c:pt>
                <c:pt idx="43">
                  <c:v>18</c:v>
                </c:pt>
                <c:pt idx="44">
                  <c:v>11</c:v>
                </c:pt>
                <c:pt idx="45">
                  <c:v>8</c:v>
                </c:pt>
                <c:pt idx="46">
                  <c:v>2</c:v>
                </c:pt>
                <c:pt idx="47">
                  <c:v>6</c:v>
                </c:pt>
                <c:pt idx="48">
                  <c:v>4</c:v>
                </c:pt>
                <c:pt idx="49">
                  <c:v>0</c:v>
                </c:pt>
                <c:pt idx="50">
                  <c:v>1</c:v>
                </c:pt>
                <c:pt idx="51">
                  <c:v>0</c:v>
                </c:pt>
                <c:pt idx="52">
                  <c:v>0</c:v>
                </c:pt>
                <c:pt idx="53">
                  <c:v>3</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D-278D-4ECF-BD11-02A0DC1EF41F}"/>
            </c:ext>
          </c:extLst>
        </c:ser>
        <c:ser>
          <c:idx val="14"/>
          <c:order val="14"/>
          <c:tx>
            <c:strRef>
              <c:f>'OWTP-FWPS_HODA'!$CR$3</c:f>
              <c:strCache>
                <c:ptCount val="1"/>
                <c:pt idx="0">
                  <c:v>87.8</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'OWTP-FWPS_HODA'!$CR$4:$CR$154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17</c:v>
                </c:pt>
                <c:pt idx="29">
                  <c:v>13</c:v>
                </c:pt>
                <c:pt idx="30">
                  <c:v>0</c:v>
                </c:pt>
                <c:pt idx="31">
                  <c:v>7</c:v>
                </c:pt>
                <c:pt idx="32">
                  <c:v>2</c:v>
                </c:pt>
                <c:pt idx="33">
                  <c:v>0</c:v>
                </c:pt>
                <c:pt idx="34">
                  <c:v>8</c:v>
                </c:pt>
                <c:pt idx="35">
                  <c:v>5</c:v>
                </c:pt>
                <c:pt idx="36">
                  <c:v>2</c:v>
                </c:pt>
                <c:pt idx="37">
                  <c:v>12</c:v>
                </c:pt>
                <c:pt idx="38">
                  <c:v>18</c:v>
                </c:pt>
                <c:pt idx="39">
                  <c:v>15</c:v>
                </c:pt>
                <c:pt idx="40">
                  <c:v>32</c:v>
                </c:pt>
                <c:pt idx="41">
                  <c:v>22</c:v>
                </c:pt>
                <c:pt idx="42">
                  <c:v>11</c:v>
                </c:pt>
                <c:pt idx="43">
                  <c:v>32</c:v>
                </c:pt>
                <c:pt idx="44">
                  <c:v>22</c:v>
                </c:pt>
                <c:pt idx="45">
                  <c:v>6</c:v>
                </c:pt>
                <c:pt idx="46">
                  <c:v>7</c:v>
                </c:pt>
                <c:pt idx="47">
                  <c:v>9</c:v>
                </c:pt>
                <c:pt idx="48">
                  <c:v>10</c:v>
                </c:pt>
                <c:pt idx="49">
                  <c:v>2</c:v>
                </c:pt>
                <c:pt idx="50">
                  <c:v>0</c:v>
                </c:pt>
                <c:pt idx="51">
                  <c:v>4</c:v>
                </c:pt>
                <c:pt idx="52">
                  <c:v>0</c:v>
                </c:pt>
                <c:pt idx="53">
                  <c:v>0</c:v>
                </c:pt>
                <c:pt idx="54">
                  <c:v>1</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E-278D-4ECF-BD11-02A0DC1EF41F}"/>
            </c:ext>
          </c:extLst>
        </c:ser>
        <c:ser>
          <c:idx val="15"/>
          <c:order val="15"/>
          <c:tx>
            <c:strRef>
              <c:f>'OWTP-FWPS_HODA'!$CS$3</c:f>
              <c:strCache>
                <c:ptCount val="1"/>
                <c:pt idx="0">
                  <c:v>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'OWTP-FWPS_HODA'!$CS$4:$CS$154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1</c:v>
                </c:pt>
                <c:pt idx="22">
                  <c:v>1</c:v>
                </c:pt>
                <c:pt idx="23">
                  <c:v>0</c:v>
                </c:pt>
                <c:pt idx="24">
                  <c:v>0</c:v>
                </c:pt>
                <c:pt idx="25">
                  <c:v>0</c:v>
                </c:pt>
                <c:pt idx="26">
                  <c:v>1</c:v>
                </c:pt>
                <c:pt idx="27">
                  <c:v>1</c:v>
                </c:pt>
                <c:pt idx="28">
                  <c:v>2</c:v>
                </c:pt>
                <c:pt idx="29">
                  <c:v>29</c:v>
                </c:pt>
                <c:pt idx="30">
                  <c:v>25</c:v>
                </c:pt>
                <c:pt idx="31">
                  <c:v>17</c:v>
                </c:pt>
                <c:pt idx="32">
                  <c:v>19</c:v>
                </c:pt>
                <c:pt idx="33">
                  <c:v>6</c:v>
                </c:pt>
                <c:pt idx="34">
                  <c:v>6</c:v>
                </c:pt>
                <c:pt idx="35">
                  <c:v>8</c:v>
                </c:pt>
                <c:pt idx="36">
                  <c:v>10</c:v>
                </c:pt>
                <c:pt idx="37">
                  <c:v>21</c:v>
                </c:pt>
                <c:pt idx="38">
                  <c:v>13</c:v>
                </c:pt>
                <c:pt idx="39">
                  <c:v>7</c:v>
                </c:pt>
                <c:pt idx="40">
                  <c:v>27</c:v>
                </c:pt>
                <c:pt idx="41">
                  <c:v>15</c:v>
                </c:pt>
                <c:pt idx="42">
                  <c:v>39</c:v>
                </c:pt>
                <c:pt idx="43">
                  <c:v>54</c:v>
                </c:pt>
                <c:pt idx="44">
                  <c:v>31</c:v>
                </c:pt>
                <c:pt idx="45">
                  <c:v>31</c:v>
                </c:pt>
                <c:pt idx="46">
                  <c:v>11</c:v>
                </c:pt>
                <c:pt idx="47">
                  <c:v>10</c:v>
                </c:pt>
                <c:pt idx="48">
                  <c:v>0</c:v>
                </c:pt>
                <c:pt idx="49">
                  <c:v>9</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F-278D-4ECF-BD11-02A0DC1EF41F}"/>
            </c:ext>
          </c:extLst>
        </c:ser>
        <c:ser>
          <c:idx val="16"/>
          <c:order val="16"/>
          <c:tx>
            <c:strRef>
              <c:f>'OWTP-FWPS_HODA'!$CT$3</c:f>
              <c:strCache>
                <c:ptCount val="1"/>
                <c:pt idx="0">
                  <c:v>88.2</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'OWTP-FWPS_HODA'!$CT$4:$CT$154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c:v>
                </c:pt>
                <c:pt idx="30">
                  <c:v>11</c:v>
                </c:pt>
                <c:pt idx="31">
                  <c:v>0</c:v>
                </c:pt>
                <c:pt idx="32">
                  <c:v>9</c:v>
                </c:pt>
                <c:pt idx="33">
                  <c:v>12</c:v>
                </c:pt>
                <c:pt idx="34">
                  <c:v>19</c:v>
                </c:pt>
                <c:pt idx="35">
                  <c:v>15</c:v>
                </c:pt>
                <c:pt idx="36">
                  <c:v>10</c:v>
                </c:pt>
                <c:pt idx="37">
                  <c:v>7</c:v>
                </c:pt>
                <c:pt idx="38">
                  <c:v>23</c:v>
                </c:pt>
                <c:pt idx="39">
                  <c:v>56</c:v>
                </c:pt>
                <c:pt idx="40">
                  <c:v>53</c:v>
                </c:pt>
                <c:pt idx="41">
                  <c:v>55</c:v>
                </c:pt>
                <c:pt idx="42">
                  <c:v>19</c:v>
                </c:pt>
                <c:pt idx="43">
                  <c:v>65</c:v>
                </c:pt>
                <c:pt idx="44">
                  <c:v>26</c:v>
                </c:pt>
                <c:pt idx="45">
                  <c:v>32</c:v>
                </c:pt>
                <c:pt idx="46">
                  <c:v>25</c:v>
                </c:pt>
                <c:pt idx="47">
                  <c:v>14</c:v>
                </c:pt>
                <c:pt idx="48">
                  <c:v>4</c:v>
                </c:pt>
                <c:pt idx="49">
                  <c:v>8</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0-278D-4ECF-BD11-02A0DC1EF41F}"/>
            </c:ext>
          </c:extLst>
        </c:ser>
        <c:ser>
          <c:idx val="17"/>
          <c:order val="17"/>
          <c:tx>
            <c:strRef>
              <c:f>'OWTP-FWPS_HODA'!$CU$3</c:f>
              <c:strCache>
                <c:ptCount val="1"/>
                <c:pt idx="0">
                  <c:v>88.4</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'OWTP-FWPS_HODA'!$CU$4:$CU$154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12</c:v>
                </c:pt>
                <c:pt idx="30">
                  <c:v>4</c:v>
                </c:pt>
                <c:pt idx="31">
                  <c:v>8</c:v>
                </c:pt>
                <c:pt idx="32">
                  <c:v>5</c:v>
                </c:pt>
                <c:pt idx="33">
                  <c:v>25</c:v>
                </c:pt>
                <c:pt idx="34">
                  <c:v>28</c:v>
                </c:pt>
                <c:pt idx="35">
                  <c:v>6</c:v>
                </c:pt>
                <c:pt idx="36">
                  <c:v>5</c:v>
                </c:pt>
                <c:pt idx="37">
                  <c:v>36</c:v>
                </c:pt>
                <c:pt idx="38">
                  <c:v>24</c:v>
                </c:pt>
                <c:pt idx="39">
                  <c:v>26</c:v>
                </c:pt>
                <c:pt idx="40">
                  <c:v>23</c:v>
                </c:pt>
                <c:pt idx="41">
                  <c:v>69</c:v>
                </c:pt>
                <c:pt idx="42">
                  <c:v>41</c:v>
                </c:pt>
                <c:pt idx="43">
                  <c:v>87</c:v>
                </c:pt>
                <c:pt idx="44">
                  <c:v>71</c:v>
                </c:pt>
                <c:pt idx="45">
                  <c:v>59</c:v>
                </c:pt>
                <c:pt idx="46">
                  <c:v>27</c:v>
                </c:pt>
                <c:pt idx="47">
                  <c:v>20</c:v>
                </c:pt>
                <c:pt idx="48">
                  <c:v>5</c:v>
                </c:pt>
                <c:pt idx="49">
                  <c:v>10</c:v>
                </c:pt>
                <c:pt idx="50">
                  <c:v>2</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1-278D-4ECF-BD11-02A0DC1EF41F}"/>
            </c:ext>
          </c:extLst>
        </c:ser>
        <c:ser>
          <c:idx val="18"/>
          <c:order val="18"/>
          <c:tx>
            <c:strRef>
              <c:f>'OWTP-FWPS_HODA'!$CV$3</c:f>
              <c:strCache>
                <c:ptCount val="1"/>
                <c:pt idx="0">
                  <c:v>88.6</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'OWTP-FWPS_HODA'!$CV$4:$CV$154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0</c:v>
                </c:pt>
                <c:pt idx="29">
                  <c:v>12</c:v>
                </c:pt>
                <c:pt idx="30">
                  <c:v>3</c:v>
                </c:pt>
                <c:pt idx="31">
                  <c:v>7</c:v>
                </c:pt>
                <c:pt idx="32">
                  <c:v>8</c:v>
                </c:pt>
                <c:pt idx="33">
                  <c:v>12</c:v>
                </c:pt>
                <c:pt idx="34">
                  <c:v>17</c:v>
                </c:pt>
                <c:pt idx="35">
                  <c:v>10</c:v>
                </c:pt>
                <c:pt idx="36">
                  <c:v>28</c:v>
                </c:pt>
                <c:pt idx="37">
                  <c:v>31</c:v>
                </c:pt>
                <c:pt idx="38">
                  <c:v>16</c:v>
                </c:pt>
                <c:pt idx="39">
                  <c:v>28</c:v>
                </c:pt>
                <c:pt idx="40">
                  <c:v>30</c:v>
                </c:pt>
                <c:pt idx="41">
                  <c:v>59</c:v>
                </c:pt>
                <c:pt idx="42">
                  <c:v>41</c:v>
                </c:pt>
                <c:pt idx="43">
                  <c:v>102</c:v>
                </c:pt>
                <c:pt idx="44">
                  <c:v>136</c:v>
                </c:pt>
                <c:pt idx="45">
                  <c:v>52</c:v>
                </c:pt>
                <c:pt idx="46">
                  <c:v>44</c:v>
                </c:pt>
                <c:pt idx="47">
                  <c:v>26</c:v>
                </c:pt>
                <c:pt idx="48">
                  <c:v>15</c:v>
                </c:pt>
                <c:pt idx="49">
                  <c:v>4</c:v>
                </c:pt>
                <c:pt idx="50">
                  <c:v>9</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2-278D-4ECF-BD11-02A0DC1EF41F}"/>
            </c:ext>
          </c:extLst>
        </c:ser>
        <c:ser>
          <c:idx val="19"/>
          <c:order val="19"/>
          <c:tx>
            <c:strRef>
              <c:f>'OWTP-FWPS_HODA'!$CW$3</c:f>
              <c:strCache>
                <c:ptCount val="1"/>
                <c:pt idx="0">
                  <c:v>88.8</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'OWTP-FWPS_HODA'!$CW$4:$CW$154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3</c:v>
                </c:pt>
                <c:pt idx="30">
                  <c:v>13</c:v>
                </c:pt>
                <c:pt idx="31">
                  <c:v>10</c:v>
                </c:pt>
                <c:pt idx="32">
                  <c:v>27</c:v>
                </c:pt>
                <c:pt idx="33">
                  <c:v>25</c:v>
                </c:pt>
                <c:pt idx="34">
                  <c:v>19</c:v>
                </c:pt>
                <c:pt idx="35">
                  <c:v>29</c:v>
                </c:pt>
                <c:pt idx="36">
                  <c:v>3</c:v>
                </c:pt>
                <c:pt idx="37">
                  <c:v>12</c:v>
                </c:pt>
                <c:pt idx="38">
                  <c:v>59</c:v>
                </c:pt>
                <c:pt idx="39">
                  <c:v>65</c:v>
                </c:pt>
                <c:pt idx="40">
                  <c:v>64</c:v>
                </c:pt>
                <c:pt idx="41">
                  <c:v>125</c:v>
                </c:pt>
                <c:pt idx="42">
                  <c:v>89</c:v>
                </c:pt>
                <c:pt idx="43">
                  <c:v>109</c:v>
                </c:pt>
                <c:pt idx="44">
                  <c:v>79</c:v>
                </c:pt>
                <c:pt idx="45">
                  <c:v>46</c:v>
                </c:pt>
                <c:pt idx="46">
                  <c:v>44</c:v>
                </c:pt>
                <c:pt idx="47">
                  <c:v>40</c:v>
                </c:pt>
                <c:pt idx="48">
                  <c:v>7</c:v>
                </c:pt>
                <c:pt idx="49">
                  <c:v>14</c:v>
                </c:pt>
                <c:pt idx="50">
                  <c:v>20</c:v>
                </c:pt>
                <c:pt idx="51">
                  <c:v>14</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2</c:v>
                </c:pt>
                <c:pt idx="67">
                  <c:v>5</c:v>
                </c:pt>
                <c:pt idx="68">
                  <c:v>5</c:v>
                </c:pt>
                <c:pt idx="69">
                  <c:v>1</c:v>
                </c:pt>
                <c:pt idx="70">
                  <c:v>0</c:v>
                </c:pt>
                <c:pt idx="71">
                  <c:v>0</c:v>
                </c:pt>
                <c:pt idx="72">
                  <c:v>0</c:v>
                </c:pt>
                <c:pt idx="73">
                  <c:v>0</c:v>
                </c:pt>
                <c:pt idx="74">
                  <c:v>0</c:v>
                </c:pt>
                <c:pt idx="75">
                  <c:v>0</c:v>
                </c:pt>
                <c:pt idx="76">
                  <c:v>1</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3-278D-4ECF-BD11-02A0DC1EF41F}"/>
            </c:ext>
          </c:extLst>
        </c:ser>
        <c:ser>
          <c:idx val="20"/>
          <c:order val="20"/>
          <c:tx>
            <c:strRef>
              <c:f>'OWTP-FWPS_HODA'!$CX$3</c:f>
              <c:strCache>
                <c:ptCount val="1"/>
                <c:pt idx="0">
                  <c:v>89</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'OWTP-FWPS_HODA'!$CX$4:$CX$154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0</c:v>
                </c:pt>
                <c:pt idx="30">
                  <c:v>12</c:v>
                </c:pt>
                <c:pt idx="31">
                  <c:v>11</c:v>
                </c:pt>
                <c:pt idx="32">
                  <c:v>5</c:v>
                </c:pt>
                <c:pt idx="33">
                  <c:v>13</c:v>
                </c:pt>
                <c:pt idx="34">
                  <c:v>12</c:v>
                </c:pt>
                <c:pt idx="35">
                  <c:v>13</c:v>
                </c:pt>
                <c:pt idx="36">
                  <c:v>28</c:v>
                </c:pt>
                <c:pt idx="37">
                  <c:v>72</c:v>
                </c:pt>
                <c:pt idx="38">
                  <c:v>57</c:v>
                </c:pt>
                <c:pt idx="39">
                  <c:v>57</c:v>
                </c:pt>
                <c:pt idx="40">
                  <c:v>64</c:v>
                </c:pt>
                <c:pt idx="41">
                  <c:v>115</c:v>
                </c:pt>
                <c:pt idx="42">
                  <c:v>110</c:v>
                </c:pt>
                <c:pt idx="43">
                  <c:v>166</c:v>
                </c:pt>
                <c:pt idx="44">
                  <c:v>139</c:v>
                </c:pt>
                <c:pt idx="45">
                  <c:v>101</c:v>
                </c:pt>
                <c:pt idx="46">
                  <c:v>82</c:v>
                </c:pt>
                <c:pt idx="47">
                  <c:v>67</c:v>
                </c:pt>
                <c:pt idx="48">
                  <c:v>67</c:v>
                </c:pt>
                <c:pt idx="49">
                  <c:v>25</c:v>
                </c:pt>
                <c:pt idx="50">
                  <c:v>20</c:v>
                </c:pt>
                <c:pt idx="51">
                  <c:v>4</c:v>
                </c:pt>
                <c:pt idx="52">
                  <c:v>0</c:v>
                </c:pt>
                <c:pt idx="53">
                  <c:v>0</c:v>
                </c:pt>
                <c:pt idx="54">
                  <c:v>0</c:v>
                </c:pt>
                <c:pt idx="55">
                  <c:v>0</c:v>
                </c:pt>
                <c:pt idx="56">
                  <c:v>1</c:v>
                </c:pt>
                <c:pt idx="57">
                  <c:v>0</c:v>
                </c:pt>
                <c:pt idx="58">
                  <c:v>0</c:v>
                </c:pt>
                <c:pt idx="59">
                  <c:v>0</c:v>
                </c:pt>
                <c:pt idx="60">
                  <c:v>0</c:v>
                </c:pt>
                <c:pt idx="61">
                  <c:v>0</c:v>
                </c:pt>
                <c:pt idx="62">
                  <c:v>0</c:v>
                </c:pt>
                <c:pt idx="63">
                  <c:v>0</c:v>
                </c:pt>
                <c:pt idx="64">
                  <c:v>0</c:v>
                </c:pt>
                <c:pt idx="65">
                  <c:v>1</c:v>
                </c:pt>
                <c:pt idx="66">
                  <c:v>1</c:v>
                </c:pt>
                <c:pt idx="67">
                  <c:v>4</c:v>
                </c:pt>
                <c:pt idx="68">
                  <c:v>6</c:v>
                </c:pt>
                <c:pt idx="69">
                  <c:v>6</c:v>
                </c:pt>
                <c:pt idx="70">
                  <c:v>9</c:v>
                </c:pt>
                <c:pt idx="71">
                  <c:v>7</c:v>
                </c:pt>
                <c:pt idx="72">
                  <c:v>5</c:v>
                </c:pt>
                <c:pt idx="73">
                  <c:v>0</c:v>
                </c:pt>
                <c:pt idx="74">
                  <c:v>1</c:v>
                </c:pt>
                <c:pt idx="75">
                  <c:v>0</c:v>
                </c:pt>
                <c:pt idx="76">
                  <c:v>2</c:v>
                </c:pt>
                <c:pt idx="77">
                  <c:v>3</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4-278D-4ECF-BD11-02A0DC1EF41F}"/>
            </c:ext>
          </c:extLst>
        </c:ser>
        <c:ser>
          <c:idx val="21"/>
          <c:order val="21"/>
          <c:tx>
            <c:strRef>
              <c:f>'OWTP-FWPS_HODA'!$CY$3</c:f>
              <c:strCache>
                <c:ptCount val="1"/>
                <c:pt idx="0">
                  <c:v>89.2</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'OWTP-FWPS_HODA'!$CY$4:$CY$154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12</c:v>
                </c:pt>
                <c:pt idx="31">
                  <c:v>15</c:v>
                </c:pt>
                <c:pt idx="32">
                  <c:v>17</c:v>
                </c:pt>
                <c:pt idx="33">
                  <c:v>7</c:v>
                </c:pt>
                <c:pt idx="34">
                  <c:v>6</c:v>
                </c:pt>
                <c:pt idx="35">
                  <c:v>46</c:v>
                </c:pt>
                <c:pt idx="36">
                  <c:v>24</c:v>
                </c:pt>
                <c:pt idx="37">
                  <c:v>69</c:v>
                </c:pt>
                <c:pt idx="38">
                  <c:v>53</c:v>
                </c:pt>
                <c:pt idx="39">
                  <c:v>103</c:v>
                </c:pt>
                <c:pt idx="40">
                  <c:v>141</c:v>
                </c:pt>
                <c:pt idx="41">
                  <c:v>133</c:v>
                </c:pt>
                <c:pt idx="42">
                  <c:v>88</c:v>
                </c:pt>
                <c:pt idx="43">
                  <c:v>113</c:v>
                </c:pt>
                <c:pt idx="44">
                  <c:v>95</c:v>
                </c:pt>
                <c:pt idx="45">
                  <c:v>123</c:v>
                </c:pt>
                <c:pt idx="46">
                  <c:v>83</c:v>
                </c:pt>
                <c:pt idx="47">
                  <c:v>54</c:v>
                </c:pt>
                <c:pt idx="48">
                  <c:v>80</c:v>
                </c:pt>
                <c:pt idx="49">
                  <c:v>61</c:v>
                </c:pt>
                <c:pt idx="50">
                  <c:v>36</c:v>
                </c:pt>
                <c:pt idx="51">
                  <c:v>12</c:v>
                </c:pt>
                <c:pt idx="52">
                  <c:v>3</c:v>
                </c:pt>
                <c:pt idx="53">
                  <c:v>17</c:v>
                </c:pt>
                <c:pt idx="54">
                  <c:v>4</c:v>
                </c:pt>
                <c:pt idx="55">
                  <c:v>6</c:v>
                </c:pt>
                <c:pt idx="56">
                  <c:v>2</c:v>
                </c:pt>
                <c:pt idx="57">
                  <c:v>2</c:v>
                </c:pt>
                <c:pt idx="58">
                  <c:v>1</c:v>
                </c:pt>
                <c:pt idx="59">
                  <c:v>0</c:v>
                </c:pt>
                <c:pt idx="60">
                  <c:v>1</c:v>
                </c:pt>
                <c:pt idx="61">
                  <c:v>0</c:v>
                </c:pt>
                <c:pt idx="62">
                  <c:v>0</c:v>
                </c:pt>
                <c:pt idx="63">
                  <c:v>0</c:v>
                </c:pt>
                <c:pt idx="64">
                  <c:v>0</c:v>
                </c:pt>
                <c:pt idx="65">
                  <c:v>0</c:v>
                </c:pt>
                <c:pt idx="66">
                  <c:v>4</c:v>
                </c:pt>
                <c:pt idx="67">
                  <c:v>7</c:v>
                </c:pt>
                <c:pt idx="68">
                  <c:v>7</c:v>
                </c:pt>
                <c:pt idx="69">
                  <c:v>9</c:v>
                </c:pt>
                <c:pt idx="70">
                  <c:v>5</c:v>
                </c:pt>
                <c:pt idx="71">
                  <c:v>4</c:v>
                </c:pt>
                <c:pt idx="72">
                  <c:v>1</c:v>
                </c:pt>
                <c:pt idx="73">
                  <c:v>2</c:v>
                </c:pt>
                <c:pt idx="74">
                  <c:v>2</c:v>
                </c:pt>
                <c:pt idx="75">
                  <c:v>1</c:v>
                </c:pt>
                <c:pt idx="76">
                  <c:v>2</c:v>
                </c:pt>
                <c:pt idx="77">
                  <c:v>2</c:v>
                </c:pt>
                <c:pt idx="78">
                  <c:v>2</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5-278D-4ECF-BD11-02A0DC1EF41F}"/>
            </c:ext>
          </c:extLst>
        </c:ser>
        <c:ser>
          <c:idx val="22"/>
          <c:order val="22"/>
          <c:tx>
            <c:strRef>
              <c:f>'OWTP-FWPS_HODA'!$CZ$3</c:f>
              <c:strCache>
                <c:ptCount val="1"/>
                <c:pt idx="0">
                  <c:v>89.4</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'OWTP-FWPS_HODA'!$CZ$4:$CZ$154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1</c:v>
                </c:pt>
                <c:pt idx="28">
                  <c:v>0</c:v>
                </c:pt>
                <c:pt idx="29">
                  <c:v>0</c:v>
                </c:pt>
                <c:pt idx="30">
                  <c:v>17</c:v>
                </c:pt>
                <c:pt idx="31">
                  <c:v>24</c:v>
                </c:pt>
                <c:pt idx="32">
                  <c:v>57</c:v>
                </c:pt>
                <c:pt idx="33">
                  <c:v>78</c:v>
                </c:pt>
                <c:pt idx="34">
                  <c:v>85</c:v>
                </c:pt>
                <c:pt idx="35">
                  <c:v>48</c:v>
                </c:pt>
                <c:pt idx="36">
                  <c:v>77</c:v>
                </c:pt>
                <c:pt idx="37">
                  <c:v>69</c:v>
                </c:pt>
                <c:pt idx="38">
                  <c:v>107</c:v>
                </c:pt>
                <c:pt idx="39">
                  <c:v>137</c:v>
                </c:pt>
                <c:pt idx="40">
                  <c:v>56</c:v>
                </c:pt>
                <c:pt idx="41">
                  <c:v>91</c:v>
                </c:pt>
                <c:pt idx="42">
                  <c:v>184</c:v>
                </c:pt>
                <c:pt idx="43">
                  <c:v>198</c:v>
                </c:pt>
                <c:pt idx="44">
                  <c:v>139</c:v>
                </c:pt>
                <c:pt idx="45">
                  <c:v>134</c:v>
                </c:pt>
                <c:pt idx="46">
                  <c:v>125</c:v>
                </c:pt>
                <c:pt idx="47">
                  <c:v>78</c:v>
                </c:pt>
                <c:pt idx="48">
                  <c:v>117</c:v>
                </c:pt>
                <c:pt idx="49">
                  <c:v>37</c:v>
                </c:pt>
                <c:pt idx="50">
                  <c:v>87</c:v>
                </c:pt>
                <c:pt idx="51">
                  <c:v>22</c:v>
                </c:pt>
                <c:pt idx="52">
                  <c:v>8</c:v>
                </c:pt>
                <c:pt idx="53">
                  <c:v>7</c:v>
                </c:pt>
                <c:pt idx="54">
                  <c:v>0</c:v>
                </c:pt>
                <c:pt idx="55">
                  <c:v>0</c:v>
                </c:pt>
                <c:pt idx="56">
                  <c:v>1</c:v>
                </c:pt>
                <c:pt idx="57">
                  <c:v>1</c:v>
                </c:pt>
                <c:pt idx="58">
                  <c:v>0</c:v>
                </c:pt>
                <c:pt idx="59">
                  <c:v>0</c:v>
                </c:pt>
                <c:pt idx="60">
                  <c:v>0</c:v>
                </c:pt>
                <c:pt idx="61">
                  <c:v>0</c:v>
                </c:pt>
                <c:pt idx="62">
                  <c:v>0</c:v>
                </c:pt>
                <c:pt idx="63">
                  <c:v>0</c:v>
                </c:pt>
                <c:pt idx="64">
                  <c:v>0</c:v>
                </c:pt>
                <c:pt idx="65">
                  <c:v>1</c:v>
                </c:pt>
                <c:pt idx="66">
                  <c:v>1</c:v>
                </c:pt>
                <c:pt idx="67">
                  <c:v>0</c:v>
                </c:pt>
                <c:pt idx="68">
                  <c:v>7</c:v>
                </c:pt>
                <c:pt idx="69">
                  <c:v>7</c:v>
                </c:pt>
                <c:pt idx="70">
                  <c:v>7</c:v>
                </c:pt>
                <c:pt idx="71">
                  <c:v>22</c:v>
                </c:pt>
                <c:pt idx="72">
                  <c:v>30</c:v>
                </c:pt>
                <c:pt idx="73">
                  <c:v>23</c:v>
                </c:pt>
                <c:pt idx="74">
                  <c:v>24</c:v>
                </c:pt>
                <c:pt idx="75">
                  <c:v>28</c:v>
                </c:pt>
                <c:pt idx="76">
                  <c:v>11</c:v>
                </c:pt>
                <c:pt idx="77">
                  <c:v>7</c:v>
                </c:pt>
                <c:pt idx="78">
                  <c:v>14</c:v>
                </c:pt>
                <c:pt idx="79">
                  <c:v>44</c:v>
                </c:pt>
                <c:pt idx="80">
                  <c:v>57</c:v>
                </c:pt>
                <c:pt idx="81">
                  <c:v>43</c:v>
                </c:pt>
                <c:pt idx="82">
                  <c:v>61</c:v>
                </c:pt>
                <c:pt idx="83">
                  <c:v>59</c:v>
                </c:pt>
                <c:pt idx="84">
                  <c:v>69</c:v>
                </c:pt>
                <c:pt idx="85">
                  <c:v>94</c:v>
                </c:pt>
                <c:pt idx="86">
                  <c:v>68</c:v>
                </c:pt>
                <c:pt idx="87">
                  <c:v>26</c:v>
                </c:pt>
                <c:pt idx="88">
                  <c:v>12</c:v>
                </c:pt>
                <c:pt idx="89">
                  <c:v>2</c:v>
                </c:pt>
                <c:pt idx="90">
                  <c:v>0</c:v>
                </c:pt>
                <c:pt idx="91">
                  <c:v>0</c:v>
                </c:pt>
                <c:pt idx="92">
                  <c:v>1</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6-278D-4ECF-BD11-02A0DC1EF41F}"/>
            </c:ext>
          </c:extLst>
        </c:ser>
        <c:ser>
          <c:idx val="23"/>
          <c:order val="23"/>
          <c:tx>
            <c:strRef>
              <c:f>'OWTP-FWPS_HODA'!$DA$3</c:f>
              <c:strCache>
                <c:ptCount val="1"/>
                <c:pt idx="0">
                  <c:v>89.6</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'OWTP-FWPS_HODA'!$DA$4:$DA$154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2</c:v>
                </c:pt>
                <c:pt idx="28">
                  <c:v>1</c:v>
                </c:pt>
                <c:pt idx="29">
                  <c:v>1</c:v>
                </c:pt>
                <c:pt idx="30">
                  <c:v>8</c:v>
                </c:pt>
                <c:pt idx="31">
                  <c:v>20</c:v>
                </c:pt>
                <c:pt idx="32">
                  <c:v>21</c:v>
                </c:pt>
                <c:pt idx="33">
                  <c:v>48</c:v>
                </c:pt>
                <c:pt idx="34">
                  <c:v>23</c:v>
                </c:pt>
                <c:pt idx="35">
                  <c:v>52</c:v>
                </c:pt>
                <c:pt idx="36">
                  <c:v>51</c:v>
                </c:pt>
                <c:pt idx="37">
                  <c:v>218</c:v>
                </c:pt>
                <c:pt idx="38">
                  <c:v>266</c:v>
                </c:pt>
                <c:pt idx="39">
                  <c:v>123</c:v>
                </c:pt>
                <c:pt idx="40">
                  <c:v>124</c:v>
                </c:pt>
                <c:pt idx="41">
                  <c:v>141</c:v>
                </c:pt>
                <c:pt idx="42">
                  <c:v>122</c:v>
                </c:pt>
                <c:pt idx="43">
                  <c:v>189</c:v>
                </c:pt>
                <c:pt idx="44">
                  <c:v>193</c:v>
                </c:pt>
                <c:pt idx="45">
                  <c:v>84</c:v>
                </c:pt>
                <c:pt idx="46">
                  <c:v>96</c:v>
                </c:pt>
                <c:pt idx="47">
                  <c:v>131</c:v>
                </c:pt>
                <c:pt idx="48">
                  <c:v>132</c:v>
                </c:pt>
                <c:pt idx="49">
                  <c:v>99</c:v>
                </c:pt>
                <c:pt idx="50">
                  <c:v>66</c:v>
                </c:pt>
                <c:pt idx="51">
                  <c:v>10</c:v>
                </c:pt>
                <c:pt idx="52">
                  <c:v>8</c:v>
                </c:pt>
                <c:pt idx="53">
                  <c:v>9</c:v>
                </c:pt>
                <c:pt idx="54">
                  <c:v>7</c:v>
                </c:pt>
                <c:pt idx="55">
                  <c:v>3</c:v>
                </c:pt>
                <c:pt idx="56">
                  <c:v>2</c:v>
                </c:pt>
                <c:pt idx="57">
                  <c:v>0</c:v>
                </c:pt>
                <c:pt idx="58">
                  <c:v>0</c:v>
                </c:pt>
                <c:pt idx="59">
                  <c:v>0</c:v>
                </c:pt>
                <c:pt idx="60">
                  <c:v>0</c:v>
                </c:pt>
                <c:pt idx="61">
                  <c:v>0</c:v>
                </c:pt>
                <c:pt idx="62">
                  <c:v>0</c:v>
                </c:pt>
                <c:pt idx="63">
                  <c:v>0</c:v>
                </c:pt>
                <c:pt idx="64">
                  <c:v>0</c:v>
                </c:pt>
                <c:pt idx="65">
                  <c:v>0</c:v>
                </c:pt>
                <c:pt idx="66">
                  <c:v>2</c:v>
                </c:pt>
                <c:pt idx="67">
                  <c:v>3</c:v>
                </c:pt>
                <c:pt idx="68">
                  <c:v>29</c:v>
                </c:pt>
                <c:pt idx="69">
                  <c:v>91</c:v>
                </c:pt>
                <c:pt idx="70">
                  <c:v>67</c:v>
                </c:pt>
                <c:pt idx="71">
                  <c:v>33</c:v>
                </c:pt>
                <c:pt idx="72">
                  <c:v>32</c:v>
                </c:pt>
                <c:pt idx="73">
                  <c:v>40</c:v>
                </c:pt>
                <c:pt idx="74">
                  <c:v>45</c:v>
                </c:pt>
                <c:pt idx="75">
                  <c:v>43</c:v>
                </c:pt>
                <c:pt idx="76">
                  <c:v>68</c:v>
                </c:pt>
                <c:pt idx="77">
                  <c:v>79</c:v>
                </c:pt>
                <c:pt idx="78">
                  <c:v>70</c:v>
                </c:pt>
                <c:pt idx="79">
                  <c:v>46</c:v>
                </c:pt>
                <c:pt idx="80">
                  <c:v>34</c:v>
                </c:pt>
                <c:pt idx="81">
                  <c:v>24</c:v>
                </c:pt>
                <c:pt idx="82">
                  <c:v>45</c:v>
                </c:pt>
                <c:pt idx="83">
                  <c:v>50</c:v>
                </c:pt>
                <c:pt idx="84">
                  <c:v>20</c:v>
                </c:pt>
                <c:pt idx="85">
                  <c:v>6</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7-278D-4ECF-BD11-02A0DC1EF41F}"/>
            </c:ext>
          </c:extLst>
        </c:ser>
        <c:ser>
          <c:idx val="24"/>
          <c:order val="24"/>
          <c:tx>
            <c:strRef>
              <c:f>'OWTP-FWPS_HODA'!$DB$3</c:f>
              <c:strCache>
                <c:ptCount val="1"/>
                <c:pt idx="0">
                  <c:v>89.8</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'OWTP-FWPS_HODA'!$DB$4:$DB$154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18</c:v>
                </c:pt>
                <c:pt idx="30">
                  <c:v>6</c:v>
                </c:pt>
                <c:pt idx="31">
                  <c:v>1</c:v>
                </c:pt>
                <c:pt idx="32">
                  <c:v>24</c:v>
                </c:pt>
                <c:pt idx="33">
                  <c:v>46</c:v>
                </c:pt>
                <c:pt idx="34">
                  <c:v>32</c:v>
                </c:pt>
                <c:pt idx="35">
                  <c:v>52</c:v>
                </c:pt>
                <c:pt idx="36">
                  <c:v>61</c:v>
                </c:pt>
                <c:pt idx="37">
                  <c:v>173</c:v>
                </c:pt>
                <c:pt idx="38">
                  <c:v>182</c:v>
                </c:pt>
                <c:pt idx="39">
                  <c:v>169</c:v>
                </c:pt>
                <c:pt idx="40">
                  <c:v>201</c:v>
                </c:pt>
                <c:pt idx="41">
                  <c:v>136</c:v>
                </c:pt>
                <c:pt idx="42">
                  <c:v>158</c:v>
                </c:pt>
                <c:pt idx="43">
                  <c:v>267</c:v>
                </c:pt>
                <c:pt idx="44">
                  <c:v>197</c:v>
                </c:pt>
                <c:pt idx="45">
                  <c:v>141</c:v>
                </c:pt>
                <c:pt idx="46">
                  <c:v>177</c:v>
                </c:pt>
                <c:pt idx="47">
                  <c:v>123</c:v>
                </c:pt>
                <c:pt idx="48">
                  <c:v>161</c:v>
                </c:pt>
                <c:pt idx="49">
                  <c:v>84</c:v>
                </c:pt>
                <c:pt idx="50">
                  <c:v>56</c:v>
                </c:pt>
                <c:pt idx="51">
                  <c:v>12</c:v>
                </c:pt>
                <c:pt idx="52">
                  <c:v>5</c:v>
                </c:pt>
                <c:pt idx="53">
                  <c:v>4</c:v>
                </c:pt>
                <c:pt idx="54">
                  <c:v>2</c:v>
                </c:pt>
                <c:pt idx="55">
                  <c:v>0</c:v>
                </c:pt>
                <c:pt idx="56">
                  <c:v>0</c:v>
                </c:pt>
                <c:pt idx="57">
                  <c:v>8</c:v>
                </c:pt>
                <c:pt idx="58">
                  <c:v>76</c:v>
                </c:pt>
                <c:pt idx="59">
                  <c:v>89</c:v>
                </c:pt>
                <c:pt idx="60">
                  <c:v>27</c:v>
                </c:pt>
                <c:pt idx="61">
                  <c:v>29</c:v>
                </c:pt>
                <c:pt idx="62">
                  <c:v>30</c:v>
                </c:pt>
                <c:pt idx="63">
                  <c:v>8</c:v>
                </c:pt>
                <c:pt idx="64">
                  <c:v>2</c:v>
                </c:pt>
                <c:pt idx="65">
                  <c:v>12</c:v>
                </c:pt>
                <c:pt idx="66">
                  <c:v>20</c:v>
                </c:pt>
                <c:pt idx="67">
                  <c:v>29</c:v>
                </c:pt>
                <c:pt idx="68">
                  <c:v>58</c:v>
                </c:pt>
                <c:pt idx="69">
                  <c:v>30</c:v>
                </c:pt>
                <c:pt idx="70">
                  <c:v>19</c:v>
                </c:pt>
                <c:pt idx="71">
                  <c:v>15</c:v>
                </c:pt>
                <c:pt idx="72">
                  <c:v>31</c:v>
                </c:pt>
                <c:pt idx="73">
                  <c:v>82</c:v>
                </c:pt>
                <c:pt idx="74">
                  <c:v>60</c:v>
                </c:pt>
                <c:pt idx="75">
                  <c:v>37</c:v>
                </c:pt>
                <c:pt idx="76">
                  <c:v>19</c:v>
                </c:pt>
                <c:pt idx="77">
                  <c:v>20</c:v>
                </c:pt>
                <c:pt idx="78">
                  <c:v>53</c:v>
                </c:pt>
                <c:pt idx="79">
                  <c:v>43</c:v>
                </c:pt>
                <c:pt idx="80">
                  <c:v>58</c:v>
                </c:pt>
                <c:pt idx="81">
                  <c:v>84</c:v>
                </c:pt>
                <c:pt idx="82">
                  <c:v>103</c:v>
                </c:pt>
                <c:pt idx="83">
                  <c:v>54</c:v>
                </c:pt>
                <c:pt idx="84">
                  <c:v>63</c:v>
                </c:pt>
                <c:pt idx="85">
                  <c:v>59</c:v>
                </c:pt>
                <c:pt idx="86">
                  <c:v>82</c:v>
                </c:pt>
                <c:pt idx="87">
                  <c:v>109</c:v>
                </c:pt>
                <c:pt idx="88">
                  <c:v>93</c:v>
                </c:pt>
                <c:pt idx="89">
                  <c:v>78</c:v>
                </c:pt>
                <c:pt idx="90">
                  <c:v>45</c:v>
                </c:pt>
                <c:pt idx="91">
                  <c:v>22</c:v>
                </c:pt>
                <c:pt idx="92">
                  <c:v>8</c:v>
                </c:pt>
                <c:pt idx="93">
                  <c:v>1</c:v>
                </c:pt>
                <c:pt idx="94">
                  <c:v>1</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8-278D-4ECF-BD11-02A0DC1EF41F}"/>
            </c:ext>
          </c:extLst>
        </c:ser>
        <c:ser>
          <c:idx val="25"/>
          <c:order val="25"/>
          <c:tx>
            <c:strRef>
              <c:f>'OWTP-FWPS_HODA'!$DC$3</c:f>
              <c:strCache>
                <c:ptCount val="1"/>
                <c:pt idx="0">
                  <c:v>90</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'OWTP-FWPS_HODA'!$DC$4:$DC$154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23</c:v>
                </c:pt>
                <c:pt idx="30">
                  <c:v>4</c:v>
                </c:pt>
                <c:pt idx="31">
                  <c:v>1</c:v>
                </c:pt>
                <c:pt idx="32">
                  <c:v>75</c:v>
                </c:pt>
                <c:pt idx="33">
                  <c:v>70</c:v>
                </c:pt>
                <c:pt idx="34">
                  <c:v>111</c:v>
                </c:pt>
                <c:pt idx="35">
                  <c:v>113</c:v>
                </c:pt>
                <c:pt idx="36">
                  <c:v>115</c:v>
                </c:pt>
                <c:pt idx="37">
                  <c:v>91</c:v>
                </c:pt>
                <c:pt idx="38">
                  <c:v>218</c:v>
                </c:pt>
                <c:pt idx="39">
                  <c:v>123</c:v>
                </c:pt>
                <c:pt idx="40">
                  <c:v>147</c:v>
                </c:pt>
                <c:pt idx="41">
                  <c:v>205</c:v>
                </c:pt>
                <c:pt idx="42">
                  <c:v>301</c:v>
                </c:pt>
                <c:pt idx="43">
                  <c:v>306</c:v>
                </c:pt>
                <c:pt idx="44">
                  <c:v>210</c:v>
                </c:pt>
                <c:pt idx="45">
                  <c:v>178</c:v>
                </c:pt>
                <c:pt idx="46">
                  <c:v>294</c:v>
                </c:pt>
                <c:pt idx="47">
                  <c:v>170</c:v>
                </c:pt>
                <c:pt idx="48">
                  <c:v>147</c:v>
                </c:pt>
                <c:pt idx="49">
                  <c:v>111</c:v>
                </c:pt>
                <c:pt idx="50">
                  <c:v>69</c:v>
                </c:pt>
                <c:pt idx="51">
                  <c:v>10</c:v>
                </c:pt>
                <c:pt idx="52">
                  <c:v>5</c:v>
                </c:pt>
                <c:pt idx="53">
                  <c:v>3</c:v>
                </c:pt>
                <c:pt idx="54">
                  <c:v>0</c:v>
                </c:pt>
                <c:pt idx="55">
                  <c:v>0</c:v>
                </c:pt>
                <c:pt idx="56">
                  <c:v>1</c:v>
                </c:pt>
                <c:pt idx="57">
                  <c:v>0</c:v>
                </c:pt>
                <c:pt idx="58">
                  <c:v>0</c:v>
                </c:pt>
                <c:pt idx="59">
                  <c:v>0</c:v>
                </c:pt>
                <c:pt idx="60">
                  <c:v>3</c:v>
                </c:pt>
                <c:pt idx="61">
                  <c:v>0</c:v>
                </c:pt>
                <c:pt idx="62">
                  <c:v>0</c:v>
                </c:pt>
                <c:pt idx="63">
                  <c:v>0</c:v>
                </c:pt>
                <c:pt idx="64">
                  <c:v>0</c:v>
                </c:pt>
                <c:pt idx="65">
                  <c:v>0</c:v>
                </c:pt>
                <c:pt idx="66">
                  <c:v>0</c:v>
                </c:pt>
                <c:pt idx="67">
                  <c:v>0</c:v>
                </c:pt>
                <c:pt idx="68">
                  <c:v>0</c:v>
                </c:pt>
                <c:pt idx="69">
                  <c:v>0</c:v>
                </c:pt>
                <c:pt idx="70">
                  <c:v>4</c:v>
                </c:pt>
                <c:pt idx="71">
                  <c:v>13</c:v>
                </c:pt>
                <c:pt idx="72">
                  <c:v>17</c:v>
                </c:pt>
                <c:pt idx="73">
                  <c:v>9</c:v>
                </c:pt>
                <c:pt idx="74">
                  <c:v>9</c:v>
                </c:pt>
                <c:pt idx="75">
                  <c:v>3</c:v>
                </c:pt>
                <c:pt idx="76">
                  <c:v>4</c:v>
                </c:pt>
                <c:pt idx="77">
                  <c:v>2</c:v>
                </c:pt>
                <c:pt idx="78">
                  <c:v>1</c:v>
                </c:pt>
                <c:pt idx="79">
                  <c:v>0</c:v>
                </c:pt>
                <c:pt idx="80">
                  <c:v>2</c:v>
                </c:pt>
                <c:pt idx="81">
                  <c:v>8</c:v>
                </c:pt>
                <c:pt idx="82">
                  <c:v>23</c:v>
                </c:pt>
                <c:pt idx="83">
                  <c:v>20</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9-278D-4ECF-BD11-02A0DC1EF41F}"/>
            </c:ext>
          </c:extLst>
        </c:ser>
        <c:ser>
          <c:idx val="26"/>
          <c:order val="26"/>
          <c:tx>
            <c:strRef>
              <c:f>'OWTP-FWPS_HODA'!$DD$3</c:f>
              <c:strCache>
                <c:ptCount val="1"/>
                <c:pt idx="0">
                  <c:v>90.2</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'OWTP-FWPS_HODA'!$DD$4:$DD$154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23</c:v>
                </c:pt>
                <c:pt idx="30">
                  <c:v>1</c:v>
                </c:pt>
                <c:pt idx="31">
                  <c:v>17</c:v>
                </c:pt>
                <c:pt idx="32">
                  <c:v>13</c:v>
                </c:pt>
                <c:pt idx="33">
                  <c:v>19</c:v>
                </c:pt>
                <c:pt idx="34">
                  <c:v>122</c:v>
                </c:pt>
                <c:pt idx="35">
                  <c:v>114</c:v>
                </c:pt>
                <c:pt idx="36">
                  <c:v>165</c:v>
                </c:pt>
                <c:pt idx="37">
                  <c:v>242</c:v>
                </c:pt>
                <c:pt idx="38">
                  <c:v>220</c:v>
                </c:pt>
                <c:pt idx="39">
                  <c:v>288</c:v>
                </c:pt>
                <c:pt idx="40">
                  <c:v>289</c:v>
                </c:pt>
                <c:pt idx="41">
                  <c:v>306</c:v>
                </c:pt>
                <c:pt idx="42">
                  <c:v>279</c:v>
                </c:pt>
                <c:pt idx="43">
                  <c:v>338</c:v>
                </c:pt>
                <c:pt idx="44">
                  <c:v>359</c:v>
                </c:pt>
                <c:pt idx="45">
                  <c:v>282</c:v>
                </c:pt>
                <c:pt idx="46">
                  <c:v>288</c:v>
                </c:pt>
                <c:pt idx="47">
                  <c:v>255</c:v>
                </c:pt>
                <c:pt idx="48">
                  <c:v>167</c:v>
                </c:pt>
                <c:pt idx="49">
                  <c:v>144</c:v>
                </c:pt>
                <c:pt idx="50">
                  <c:v>81</c:v>
                </c:pt>
                <c:pt idx="51">
                  <c:v>40</c:v>
                </c:pt>
                <c:pt idx="52">
                  <c:v>6</c:v>
                </c:pt>
                <c:pt idx="53">
                  <c:v>6</c:v>
                </c:pt>
                <c:pt idx="54">
                  <c:v>0</c:v>
                </c:pt>
                <c:pt idx="55">
                  <c:v>1</c:v>
                </c:pt>
                <c:pt idx="56">
                  <c:v>0</c:v>
                </c:pt>
                <c:pt idx="57">
                  <c:v>0</c:v>
                </c:pt>
                <c:pt idx="58">
                  <c:v>1</c:v>
                </c:pt>
                <c:pt idx="59">
                  <c:v>0</c:v>
                </c:pt>
                <c:pt idx="60">
                  <c:v>2</c:v>
                </c:pt>
                <c:pt idx="61">
                  <c:v>0</c:v>
                </c:pt>
                <c:pt idx="62">
                  <c:v>0</c:v>
                </c:pt>
                <c:pt idx="63">
                  <c:v>0</c:v>
                </c:pt>
                <c:pt idx="64">
                  <c:v>0</c:v>
                </c:pt>
                <c:pt idx="65">
                  <c:v>0</c:v>
                </c:pt>
                <c:pt idx="66">
                  <c:v>1</c:v>
                </c:pt>
                <c:pt idx="67">
                  <c:v>1</c:v>
                </c:pt>
                <c:pt idx="68">
                  <c:v>8</c:v>
                </c:pt>
                <c:pt idx="69">
                  <c:v>15</c:v>
                </c:pt>
                <c:pt idx="70">
                  <c:v>14</c:v>
                </c:pt>
                <c:pt idx="71">
                  <c:v>19</c:v>
                </c:pt>
                <c:pt idx="72">
                  <c:v>8</c:v>
                </c:pt>
                <c:pt idx="73">
                  <c:v>7</c:v>
                </c:pt>
                <c:pt idx="74">
                  <c:v>3</c:v>
                </c:pt>
                <c:pt idx="75">
                  <c:v>10</c:v>
                </c:pt>
                <c:pt idx="76">
                  <c:v>24</c:v>
                </c:pt>
                <c:pt idx="77">
                  <c:v>8</c:v>
                </c:pt>
                <c:pt idx="78">
                  <c:v>3</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A-278D-4ECF-BD11-02A0DC1EF41F}"/>
            </c:ext>
          </c:extLst>
        </c:ser>
        <c:ser>
          <c:idx val="27"/>
          <c:order val="27"/>
          <c:tx>
            <c:strRef>
              <c:f>'OWTP-FWPS_HODA'!$DE$3</c:f>
              <c:strCache>
                <c:ptCount val="1"/>
                <c:pt idx="0">
                  <c:v>90.4</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'OWTP-FWPS_HODA'!$DE$4:$DE$154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1</c:v>
                </c:pt>
                <c:pt idx="26">
                  <c:v>0</c:v>
                </c:pt>
                <c:pt idx="27">
                  <c:v>0</c:v>
                </c:pt>
                <c:pt idx="28">
                  <c:v>5</c:v>
                </c:pt>
                <c:pt idx="29">
                  <c:v>20</c:v>
                </c:pt>
                <c:pt idx="30">
                  <c:v>10</c:v>
                </c:pt>
                <c:pt idx="31">
                  <c:v>34</c:v>
                </c:pt>
                <c:pt idx="32">
                  <c:v>50</c:v>
                </c:pt>
                <c:pt idx="33">
                  <c:v>119</c:v>
                </c:pt>
                <c:pt idx="34">
                  <c:v>172</c:v>
                </c:pt>
                <c:pt idx="35">
                  <c:v>148</c:v>
                </c:pt>
                <c:pt idx="36">
                  <c:v>153</c:v>
                </c:pt>
                <c:pt idx="37">
                  <c:v>230</c:v>
                </c:pt>
                <c:pt idx="38">
                  <c:v>235</c:v>
                </c:pt>
                <c:pt idx="39">
                  <c:v>334</c:v>
                </c:pt>
                <c:pt idx="40">
                  <c:v>458</c:v>
                </c:pt>
                <c:pt idx="41">
                  <c:v>458</c:v>
                </c:pt>
                <c:pt idx="42">
                  <c:v>409</c:v>
                </c:pt>
                <c:pt idx="43">
                  <c:v>440</c:v>
                </c:pt>
                <c:pt idx="44">
                  <c:v>497</c:v>
                </c:pt>
                <c:pt idx="45">
                  <c:v>608</c:v>
                </c:pt>
                <c:pt idx="46">
                  <c:v>555</c:v>
                </c:pt>
                <c:pt idx="47">
                  <c:v>500</c:v>
                </c:pt>
                <c:pt idx="48">
                  <c:v>281</c:v>
                </c:pt>
                <c:pt idx="49">
                  <c:v>183</c:v>
                </c:pt>
                <c:pt idx="50">
                  <c:v>111</c:v>
                </c:pt>
                <c:pt idx="51">
                  <c:v>105</c:v>
                </c:pt>
                <c:pt idx="52">
                  <c:v>22</c:v>
                </c:pt>
                <c:pt idx="53">
                  <c:v>22</c:v>
                </c:pt>
                <c:pt idx="54">
                  <c:v>19</c:v>
                </c:pt>
                <c:pt idx="55">
                  <c:v>4</c:v>
                </c:pt>
                <c:pt idx="56">
                  <c:v>0</c:v>
                </c:pt>
                <c:pt idx="57">
                  <c:v>1</c:v>
                </c:pt>
                <c:pt idx="58">
                  <c:v>0</c:v>
                </c:pt>
                <c:pt idx="59">
                  <c:v>0</c:v>
                </c:pt>
                <c:pt idx="60">
                  <c:v>2</c:v>
                </c:pt>
                <c:pt idx="61">
                  <c:v>5</c:v>
                </c:pt>
                <c:pt idx="62">
                  <c:v>17</c:v>
                </c:pt>
                <c:pt idx="63">
                  <c:v>6</c:v>
                </c:pt>
                <c:pt idx="64">
                  <c:v>1</c:v>
                </c:pt>
                <c:pt idx="65">
                  <c:v>0</c:v>
                </c:pt>
                <c:pt idx="66">
                  <c:v>1</c:v>
                </c:pt>
                <c:pt idx="67">
                  <c:v>10</c:v>
                </c:pt>
                <c:pt idx="68">
                  <c:v>17</c:v>
                </c:pt>
                <c:pt idx="69">
                  <c:v>11</c:v>
                </c:pt>
                <c:pt idx="70">
                  <c:v>20</c:v>
                </c:pt>
                <c:pt idx="71">
                  <c:v>12</c:v>
                </c:pt>
                <c:pt idx="72">
                  <c:v>8</c:v>
                </c:pt>
                <c:pt idx="73">
                  <c:v>3</c:v>
                </c:pt>
                <c:pt idx="74">
                  <c:v>2</c:v>
                </c:pt>
                <c:pt idx="75">
                  <c:v>2</c:v>
                </c:pt>
                <c:pt idx="76">
                  <c:v>1</c:v>
                </c:pt>
                <c:pt idx="77">
                  <c:v>1</c:v>
                </c:pt>
                <c:pt idx="78">
                  <c:v>2</c:v>
                </c:pt>
                <c:pt idx="79">
                  <c:v>9</c:v>
                </c:pt>
                <c:pt idx="80">
                  <c:v>4</c:v>
                </c:pt>
                <c:pt idx="81">
                  <c:v>6</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B-278D-4ECF-BD11-02A0DC1EF41F}"/>
            </c:ext>
          </c:extLst>
        </c:ser>
        <c:ser>
          <c:idx val="28"/>
          <c:order val="28"/>
          <c:tx>
            <c:strRef>
              <c:f>'OWTP-FWPS_HODA'!$DF$3</c:f>
              <c:strCache>
                <c:ptCount val="1"/>
                <c:pt idx="0">
                  <c:v>90.6</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'OWTP-FWPS_HODA'!$DF$4:$DF$154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4</c:v>
                </c:pt>
                <c:pt idx="29">
                  <c:v>34</c:v>
                </c:pt>
                <c:pt idx="30">
                  <c:v>42</c:v>
                </c:pt>
                <c:pt idx="31">
                  <c:v>39</c:v>
                </c:pt>
                <c:pt idx="32">
                  <c:v>34</c:v>
                </c:pt>
                <c:pt idx="33">
                  <c:v>103</c:v>
                </c:pt>
                <c:pt idx="34">
                  <c:v>163</c:v>
                </c:pt>
                <c:pt idx="35">
                  <c:v>194</c:v>
                </c:pt>
                <c:pt idx="36">
                  <c:v>203</c:v>
                </c:pt>
                <c:pt idx="37">
                  <c:v>249</c:v>
                </c:pt>
                <c:pt idx="38">
                  <c:v>278</c:v>
                </c:pt>
                <c:pt idx="39">
                  <c:v>383</c:v>
                </c:pt>
                <c:pt idx="40">
                  <c:v>489</c:v>
                </c:pt>
                <c:pt idx="41">
                  <c:v>515</c:v>
                </c:pt>
                <c:pt idx="42">
                  <c:v>520</c:v>
                </c:pt>
                <c:pt idx="43">
                  <c:v>834</c:v>
                </c:pt>
                <c:pt idx="44">
                  <c:v>699</c:v>
                </c:pt>
                <c:pt idx="45">
                  <c:v>706</c:v>
                </c:pt>
                <c:pt idx="46">
                  <c:v>579</c:v>
                </c:pt>
                <c:pt idx="47">
                  <c:v>510</c:v>
                </c:pt>
                <c:pt idx="48">
                  <c:v>285</c:v>
                </c:pt>
                <c:pt idx="49">
                  <c:v>232</c:v>
                </c:pt>
                <c:pt idx="50">
                  <c:v>243</c:v>
                </c:pt>
                <c:pt idx="51">
                  <c:v>75</c:v>
                </c:pt>
                <c:pt idx="52">
                  <c:v>63</c:v>
                </c:pt>
                <c:pt idx="53">
                  <c:v>54</c:v>
                </c:pt>
                <c:pt idx="54">
                  <c:v>29</c:v>
                </c:pt>
                <c:pt idx="55">
                  <c:v>6</c:v>
                </c:pt>
                <c:pt idx="56">
                  <c:v>2</c:v>
                </c:pt>
                <c:pt idx="57">
                  <c:v>4</c:v>
                </c:pt>
                <c:pt idx="58">
                  <c:v>3</c:v>
                </c:pt>
                <c:pt idx="59">
                  <c:v>13</c:v>
                </c:pt>
                <c:pt idx="60">
                  <c:v>21</c:v>
                </c:pt>
                <c:pt idx="61">
                  <c:v>13</c:v>
                </c:pt>
                <c:pt idx="62">
                  <c:v>7</c:v>
                </c:pt>
                <c:pt idx="63">
                  <c:v>0</c:v>
                </c:pt>
                <c:pt idx="64">
                  <c:v>1</c:v>
                </c:pt>
                <c:pt idx="65">
                  <c:v>0</c:v>
                </c:pt>
                <c:pt idx="66">
                  <c:v>0</c:v>
                </c:pt>
                <c:pt idx="67">
                  <c:v>0</c:v>
                </c:pt>
                <c:pt idx="68">
                  <c:v>1</c:v>
                </c:pt>
                <c:pt idx="69">
                  <c:v>3</c:v>
                </c:pt>
                <c:pt idx="70">
                  <c:v>6</c:v>
                </c:pt>
                <c:pt idx="71">
                  <c:v>3</c:v>
                </c:pt>
                <c:pt idx="72">
                  <c:v>6</c:v>
                </c:pt>
                <c:pt idx="73">
                  <c:v>1</c:v>
                </c:pt>
                <c:pt idx="74">
                  <c:v>3</c:v>
                </c:pt>
                <c:pt idx="75">
                  <c:v>2</c:v>
                </c:pt>
                <c:pt idx="76">
                  <c:v>1</c:v>
                </c:pt>
                <c:pt idx="77">
                  <c:v>3</c:v>
                </c:pt>
                <c:pt idx="78">
                  <c:v>7</c:v>
                </c:pt>
                <c:pt idx="79">
                  <c:v>9</c:v>
                </c:pt>
                <c:pt idx="80">
                  <c:v>6</c:v>
                </c:pt>
                <c:pt idx="81">
                  <c:v>2</c:v>
                </c:pt>
                <c:pt idx="82">
                  <c:v>0</c:v>
                </c:pt>
                <c:pt idx="83">
                  <c:v>0</c:v>
                </c:pt>
                <c:pt idx="84">
                  <c:v>0</c:v>
                </c:pt>
                <c:pt idx="85">
                  <c:v>0</c:v>
                </c:pt>
                <c:pt idx="86">
                  <c:v>0</c:v>
                </c:pt>
                <c:pt idx="87">
                  <c:v>0</c:v>
                </c:pt>
                <c:pt idx="88">
                  <c:v>1</c:v>
                </c:pt>
                <c:pt idx="89">
                  <c:v>2</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C-278D-4ECF-BD11-02A0DC1EF41F}"/>
            </c:ext>
          </c:extLst>
        </c:ser>
        <c:ser>
          <c:idx val="29"/>
          <c:order val="29"/>
          <c:tx>
            <c:strRef>
              <c:f>'OWTP-FWPS_HODA'!$DG$3</c:f>
              <c:strCache>
                <c:ptCount val="1"/>
                <c:pt idx="0">
                  <c:v>90.8</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'OWTP-FWPS_HODA'!$DG$4:$DG$154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2</c:v>
                </c:pt>
                <c:pt idx="28">
                  <c:v>5</c:v>
                </c:pt>
                <c:pt idx="29">
                  <c:v>22</c:v>
                </c:pt>
                <c:pt idx="30">
                  <c:v>1</c:v>
                </c:pt>
                <c:pt idx="31">
                  <c:v>16</c:v>
                </c:pt>
                <c:pt idx="32">
                  <c:v>14</c:v>
                </c:pt>
                <c:pt idx="33">
                  <c:v>70</c:v>
                </c:pt>
                <c:pt idx="34">
                  <c:v>143</c:v>
                </c:pt>
                <c:pt idx="35">
                  <c:v>116</c:v>
                </c:pt>
                <c:pt idx="36">
                  <c:v>187</c:v>
                </c:pt>
                <c:pt idx="37">
                  <c:v>228</c:v>
                </c:pt>
                <c:pt idx="38">
                  <c:v>389</c:v>
                </c:pt>
                <c:pt idx="39">
                  <c:v>599</c:v>
                </c:pt>
                <c:pt idx="40">
                  <c:v>559</c:v>
                </c:pt>
                <c:pt idx="41">
                  <c:v>603</c:v>
                </c:pt>
                <c:pt idx="42">
                  <c:v>685</c:v>
                </c:pt>
                <c:pt idx="43">
                  <c:v>934</c:v>
                </c:pt>
                <c:pt idx="44">
                  <c:v>1039</c:v>
                </c:pt>
                <c:pt idx="45">
                  <c:v>955</c:v>
                </c:pt>
                <c:pt idx="46">
                  <c:v>756</c:v>
                </c:pt>
                <c:pt idx="47">
                  <c:v>737</c:v>
                </c:pt>
                <c:pt idx="48">
                  <c:v>389</c:v>
                </c:pt>
                <c:pt idx="49">
                  <c:v>315</c:v>
                </c:pt>
                <c:pt idx="50">
                  <c:v>236</c:v>
                </c:pt>
                <c:pt idx="51">
                  <c:v>76</c:v>
                </c:pt>
                <c:pt idx="52">
                  <c:v>42</c:v>
                </c:pt>
                <c:pt idx="53">
                  <c:v>13</c:v>
                </c:pt>
                <c:pt idx="54">
                  <c:v>7</c:v>
                </c:pt>
                <c:pt idx="55">
                  <c:v>6</c:v>
                </c:pt>
                <c:pt idx="56">
                  <c:v>4</c:v>
                </c:pt>
                <c:pt idx="57">
                  <c:v>13</c:v>
                </c:pt>
                <c:pt idx="58">
                  <c:v>28</c:v>
                </c:pt>
                <c:pt idx="59">
                  <c:v>16</c:v>
                </c:pt>
                <c:pt idx="60">
                  <c:v>2</c:v>
                </c:pt>
                <c:pt idx="61">
                  <c:v>0</c:v>
                </c:pt>
                <c:pt idx="62">
                  <c:v>0</c:v>
                </c:pt>
                <c:pt idx="63">
                  <c:v>1</c:v>
                </c:pt>
                <c:pt idx="64">
                  <c:v>0</c:v>
                </c:pt>
                <c:pt idx="65">
                  <c:v>1</c:v>
                </c:pt>
                <c:pt idx="66">
                  <c:v>0</c:v>
                </c:pt>
                <c:pt idx="67">
                  <c:v>0</c:v>
                </c:pt>
                <c:pt idx="68">
                  <c:v>1</c:v>
                </c:pt>
                <c:pt idx="69">
                  <c:v>0</c:v>
                </c:pt>
                <c:pt idx="70">
                  <c:v>2</c:v>
                </c:pt>
                <c:pt idx="71">
                  <c:v>1</c:v>
                </c:pt>
                <c:pt idx="72">
                  <c:v>1</c:v>
                </c:pt>
                <c:pt idx="73">
                  <c:v>2</c:v>
                </c:pt>
                <c:pt idx="74">
                  <c:v>5</c:v>
                </c:pt>
                <c:pt idx="75">
                  <c:v>7</c:v>
                </c:pt>
                <c:pt idx="76">
                  <c:v>15</c:v>
                </c:pt>
                <c:pt idx="77">
                  <c:v>20</c:v>
                </c:pt>
                <c:pt idx="78">
                  <c:v>27</c:v>
                </c:pt>
                <c:pt idx="79">
                  <c:v>16</c:v>
                </c:pt>
                <c:pt idx="80">
                  <c:v>21</c:v>
                </c:pt>
                <c:pt idx="81">
                  <c:v>21</c:v>
                </c:pt>
                <c:pt idx="82">
                  <c:v>35</c:v>
                </c:pt>
                <c:pt idx="83">
                  <c:v>23</c:v>
                </c:pt>
                <c:pt idx="84">
                  <c:v>5</c:v>
                </c:pt>
                <c:pt idx="85">
                  <c:v>2</c:v>
                </c:pt>
                <c:pt idx="86">
                  <c:v>0</c:v>
                </c:pt>
                <c:pt idx="87">
                  <c:v>1</c:v>
                </c:pt>
                <c:pt idx="88">
                  <c:v>2</c:v>
                </c:pt>
                <c:pt idx="89">
                  <c:v>7</c:v>
                </c:pt>
                <c:pt idx="90">
                  <c:v>8</c:v>
                </c:pt>
                <c:pt idx="91">
                  <c:v>3</c:v>
                </c:pt>
                <c:pt idx="92">
                  <c:v>6</c:v>
                </c:pt>
                <c:pt idx="93">
                  <c:v>14</c:v>
                </c:pt>
                <c:pt idx="94">
                  <c:v>7</c:v>
                </c:pt>
                <c:pt idx="95">
                  <c:v>11</c:v>
                </c:pt>
                <c:pt idx="96">
                  <c:v>5</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D-278D-4ECF-BD11-02A0DC1EF41F}"/>
            </c:ext>
          </c:extLst>
        </c:ser>
        <c:ser>
          <c:idx val="30"/>
          <c:order val="30"/>
          <c:tx>
            <c:strRef>
              <c:f>'OWTP-FWPS_HODA'!$DH$3</c:f>
              <c:strCache>
                <c:ptCount val="1"/>
                <c:pt idx="0">
                  <c:v>91</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'OWTP-FWPS_HODA'!$DH$4:$DH$154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11</c:v>
                </c:pt>
                <c:pt idx="29">
                  <c:v>13</c:v>
                </c:pt>
                <c:pt idx="30">
                  <c:v>4</c:v>
                </c:pt>
                <c:pt idx="31">
                  <c:v>20</c:v>
                </c:pt>
                <c:pt idx="32">
                  <c:v>43</c:v>
                </c:pt>
                <c:pt idx="33">
                  <c:v>52</c:v>
                </c:pt>
                <c:pt idx="34">
                  <c:v>114</c:v>
                </c:pt>
                <c:pt idx="35">
                  <c:v>133</c:v>
                </c:pt>
                <c:pt idx="36">
                  <c:v>137</c:v>
                </c:pt>
                <c:pt idx="37">
                  <c:v>156</c:v>
                </c:pt>
                <c:pt idx="38">
                  <c:v>225</c:v>
                </c:pt>
                <c:pt idx="39">
                  <c:v>523</c:v>
                </c:pt>
                <c:pt idx="40">
                  <c:v>580</c:v>
                </c:pt>
                <c:pt idx="41">
                  <c:v>694</c:v>
                </c:pt>
                <c:pt idx="42">
                  <c:v>764</c:v>
                </c:pt>
                <c:pt idx="43">
                  <c:v>1297</c:v>
                </c:pt>
                <c:pt idx="44">
                  <c:v>1469</c:v>
                </c:pt>
                <c:pt idx="45">
                  <c:v>1187</c:v>
                </c:pt>
                <c:pt idx="46">
                  <c:v>1020</c:v>
                </c:pt>
                <c:pt idx="47">
                  <c:v>619</c:v>
                </c:pt>
                <c:pt idx="48">
                  <c:v>366</c:v>
                </c:pt>
                <c:pt idx="49">
                  <c:v>359</c:v>
                </c:pt>
                <c:pt idx="50">
                  <c:v>212</c:v>
                </c:pt>
                <c:pt idx="51">
                  <c:v>62</c:v>
                </c:pt>
                <c:pt idx="52">
                  <c:v>33</c:v>
                </c:pt>
                <c:pt idx="53">
                  <c:v>18</c:v>
                </c:pt>
                <c:pt idx="54">
                  <c:v>18</c:v>
                </c:pt>
                <c:pt idx="55">
                  <c:v>17</c:v>
                </c:pt>
                <c:pt idx="56">
                  <c:v>26</c:v>
                </c:pt>
                <c:pt idx="57">
                  <c:v>6</c:v>
                </c:pt>
                <c:pt idx="58">
                  <c:v>6</c:v>
                </c:pt>
                <c:pt idx="59">
                  <c:v>19</c:v>
                </c:pt>
                <c:pt idx="60">
                  <c:v>36</c:v>
                </c:pt>
                <c:pt idx="61">
                  <c:v>15</c:v>
                </c:pt>
                <c:pt idx="62">
                  <c:v>3</c:v>
                </c:pt>
                <c:pt idx="63">
                  <c:v>7</c:v>
                </c:pt>
                <c:pt idx="64">
                  <c:v>4</c:v>
                </c:pt>
                <c:pt idx="65">
                  <c:v>5</c:v>
                </c:pt>
                <c:pt idx="66">
                  <c:v>8</c:v>
                </c:pt>
                <c:pt idx="67">
                  <c:v>5</c:v>
                </c:pt>
                <c:pt idx="68">
                  <c:v>11</c:v>
                </c:pt>
                <c:pt idx="69">
                  <c:v>6</c:v>
                </c:pt>
                <c:pt idx="70">
                  <c:v>4</c:v>
                </c:pt>
                <c:pt idx="71">
                  <c:v>5</c:v>
                </c:pt>
                <c:pt idx="72">
                  <c:v>11</c:v>
                </c:pt>
                <c:pt idx="73">
                  <c:v>7</c:v>
                </c:pt>
                <c:pt idx="74">
                  <c:v>8</c:v>
                </c:pt>
                <c:pt idx="75">
                  <c:v>10</c:v>
                </c:pt>
                <c:pt idx="76">
                  <c:v>13</c:v>
                </c:pt>
                <c:pt idx="77">
                  <c:v>5</c:v>
                </c:pt>
                <c:pt idx="78">
                  <c:v>13</c:v>
                </c:pt>
                <c:pt idx="79">
                  <c:v>26</c:v>
                </c:pt>
                <c:pt idx="80">
                  <c:v>20</c:v>
                </c:pt>
                <c:pt idx="81">
                  <c:v>26</c:v>
                </c:pt>
                <c:pt idx="82">
                  <c:v>14</c:v>
                </c:pt>
                <c:pt idx="83">
                  <c:v>5</c:v>
                </c:pt>
                <c:pt idx="84">
                  <c:v>7</c:v>
                </c:pt>
                <c:pt idx="85">
                  <c:v>4</c:v>
                </c:pt>
                <c:pt idx="86">
                  <c:v>7</c:v>
                </c:pt>
                <c:pt idx="87">
                  <c:v>16</c:v>
                </c:pt>
                <c:pt idx="88">
                  <c:v>7</c:v>
                </c:pt>
                <c:pt idx="89">
                  <c:v>2</c:v>
                </c:pt>
                <c:pt idx="90">
                  <c:v>0</c:v>
                </c:pt>
                <c:pt idx="91">
                  <c:v>1</c:v>
                </c:pt>
                <c:pt idx="92">
                  <c:v>0</c:v>
                </c:pt>
                <c:pt idx="93">
                  <c:v>1</c:v>
                </c:pt>
                <c:pt idx="94">
                  <c:v>1</c:v>
                </c:pt>
                <c:pt idx="95">
                  <c:v>0</c:v>
                </c:pt>
                <c:pt idx="96">
                  <c:v>2</c:v>
                </c:pt>
                <c:pt idx="97">
                  <c:v>0</c:v>
                </c:pt>
                <c:pt idx="98">
                  <c:v>3</c:v>
                </c:pt>
                <c:pt idx="99">
                  <c:v>3</c:v>
                </c:pt>
                <c:pt idx="100">
                  <c:v>16</c:v>
                </c:pt>
                <c:pt idx="101">
                  <c:v>12</c:v>
                </c:pt>
                <c:pt idx="102">
                  <c:v>18</c:v>
                </c:pt>
                <c:pt idx="103">
                  <c:v>9</c:v>
                </c:pt>
                <c:pt idx="104">
                  <c:v>4</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E-278D-4ECF-BD11-02A0DC1EF41F}"/>
            </c:ext>
          </c:extLst>
        </c:ser>
        <c:ser>
          <c:idx val="31"/>
          <c:order val="31"/>
          <c:tx>
            <c:strRef>
              <c:f>'OWTP-FWPS_HODA'!$DI$3</c:f>
              <c:strCache>
                <c:ptCount val="1"/>
                <c:pt idx="0">
                  <c:v>91.2</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'OWTP-FWPS_HODA'!$DI$4:$DI$154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8</c:v>
                </c:pt>
                <c:pt idx="28">
                  <c:v>10</c:v>
                </c:pt>
                <c:pt idx="29">
                  <c:v>5</c:v>
                </c:pt>
                <c:pt idx="30">
                  <c:v>3</c:v>
                </c:pt>
                <c:pt idx="31">
                  <c:v>22</c:v>
                </c:pt>
                <c:pt idx="32">
                  <c:v>3</c:v>
                </c:pt>
                <c:pt idx="33">
                  <c:v>13</c:v>
                </c:pt>
                <c:pt idx="34">
                  <c:v>74</c:v>
                </c:pt>
                <c:pt idx="35">
                  <c:v>203</c:v>
                </c:pt>
                <c:pt idx="36">
                  <c:v>201</c:v>
                </c:pt>
                <c:pt idx="37">
                  <c:v>254</c:v>
                </c:pt>
                <c:pt idx="38">
                  <c:v>483</c:v>
                </c:pt>
                <c:pt idx="39">
                  <c:v>765</c:v>
                </c:pt>
                <c:pt idx="40">
                  <c:v>804</c:v>
                </c:pt>
                <c:pt idx="41">
                  <c:v>935</c:v>
                </c:pt>
                <c:pt idx="42">
                  <c:v>949</c:v>
                </c:pt>
                <c:pt idx="43">
                  <c:v>1403</c:v>
                </c:pt>
                <c:pt idx="44">
                  <c:v>1705</c:v>
                </c:pt>
                <c:pt idx="45">
                  <c:v>1616</c:v>
                </c:pt>
                <c:pt idx="46">
                  <c:v>1221</c:v>
                </c:pt>
                <c:pt idx="47">
                  <c:v>1035</c:v>
                </c:pt>
                <c:pt idx="48">
                  <c:v>699</c:v>
                </c:pt>
                <c:pt idx="49">
                  <c:v>583</c:v>
                </c:pt>
                <c:pt idx="50">
                  <c:v>338</c:v>
                </c:pt>
                <c:pt idx="51">
                  <c:v>147</c:v>
                </c:pt>
                <c:pt idx="52">
                  <c:v>74</c:v>
                </c:pt>
                <c:pt idx="53">
                  <c:v>59</c:v>
                </c:pt>
                <c:pt idx="54">
                  <c:v>30</c:v>
                </c:pt>
                <c:pt idx="55">
                  <c:v>16</c:v>
                </c:pt>
                <c:pt idx="56">
                  <c:v>10</c:v>
                </c:pt>
                <c:pt idx="57">
                  <c:v>6</c:v>
                </c:pt>
                <c:pt idx="58">
                  <c:v>1</c:v>
                </c:pt>
                <c:pt idx="59">
                  <c:v>4</c:v>
                </c:pt>
                <c:pt idx="60">
                  <c:v>9</c:v>
                </c:pt>
                <c:pt idx="61">
                  <c:v>13</c:v>
                </c:pt>
                <c:pt idx="62">
                  <c:v>8</c:v>
                </c:pt>
                <c:pt idx="63">
                  <c:v>15</c:v>
                </c:pt>
                <c:pt idx="64">
                  <c:v>18</c:v>
                </c:pt>
                <c:pt idx="65">
                  <c:v>19</c:v>
                </c:pt>
                <c:pt idx="66">
                  <c:v>22</c:v>
                </c:pt>
                <c:pt idx="67">
                  <c:v>26</c:v>
                </c:pt>
                <c:pt idx="68">
                  <c:v>18</c:v>
                </c:pt>
                <c:pt idx="69">
                  <c:v>0</c:v>
                </c:pt>
                <c:pt idx="70">
                  <c:v>1</c:v>
                </c:pt>
                <c:pt idx="71">
                  <c:v>2</c:v>
                </c:pt>
                <c:pt idx="72">
                  <c:v>2</c:v>
                </c:pt>
                <c:pt idx="73">
                  <c:v>2</c:v>
                </c:pt>
                <c:pt idx="74">
                  <c:v>11</c:v>
                </c:pt>
                <c:pt idx="75">
                  <c:v>5</c:v>
                </c:pt>
                <c:pt idx="76">
                  <c:v>3</c:v>
                </c:pt>
                <c:pt idx="77">
                  <c:v>8</c:v>
                </c:pt>
                <c:pt idx="78">
                  <c:v>3</c:v>
                </c:pt>
                <c:pt idx="79">
                  <c:v>10</c:v>
                </c:pt>
                <c:pt idx="80">
                  <c:v>3</c:v>
                </c:pt>
                <c:pt idx="81">
                  <c:v>1</c:v>
                </c:pt>
                <c:pt idx="82">
                  <c:v>1</c:v>
                </c:pt>
                <c:pt idx="83">
                  <c:v>2</c:v>
                </c:pt>
                <c:pt idx="84">
                  <c:v>10</c:v>
                </c:pt>
                <c:pt idx="85">
                  <c:v>6</c:v>
                </c:pt>
                <c:pt idx="86">
                  <c:v>4</c:v>
                </c:pt>
                <c:pt idx="87">
                  <c:v>2</c:v>
                </c:pt>
                <c:pt idx="88">
                  <c:v>1</c:v>
                </c:pt>
                <c:pt idx="89">
                  <c:v>1</c:v>
                </c:pt>
                <c:pt idx="90">
                  <c:v>1</c:v>
                </c:pt>
                <c:pt idx="91">
                  <c:v>5</c:v>
                </c:pt>
                <c:pt idx="92">
                  <c:v>9</c:v>
                </c:pt>
                <c:pt idx="93">
                  <c:v>7</c:v>
                </c:pt>
                <c:pt idx="94">
                  <c:v>4</c:v>
                </c:pt>
                <c:pt idx="95">
                  <c:v>9</c:v>
                </c:pt>
                <c:pt idx="96">
                  <c:v>12</c:v>
                </c:pt>
                <c:pt idx="97">
                  <c:v>5</c:v>
                </c:pt>
                <c:pt idx="98">
                  <c:v>2</c:v>
                </c:pt>
                <c:pt idx="99">
                  <c:v>11</c:v>
                </c:pt>
                <c:pt idx="100">
                  <c:v>6</c:v>
                </c:pt>
                <c:pt idx="101">
                  <c:v>13</c:v>
                </c:pt>
                <c:pt idx="102">
                  <c:v>19</c:v>
                </c:pt>
                <c:pt idx="103">
                  <c:v>14</c:v>
                </c:pt>
                <c:pt idx="104">
                  <c:v>11</c:v>
                </c:pt>
                <c:pt idx="105">
                  <c:v>2</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F-278D-4ECF-BD11-02A0DC1EF41F}"/>
            </c:ext>
          </c:extLst>
        </c:ser>
        <c:ser>
          <c:idx val="32"/>
          <c:order val="32"/>
          <c:tx>
            <c:strRef>
              <c:f>'OWTP-FWPS_HODA'!$DJ$3</c:f>
              <c:strCache>
                <c:ptCount val="1"/>
                <c:pt idx="0">
                  <c:v>91.4</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'OWTP-FWPS_HODA'!$DJ$4:$DJ$154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c:v>
                </c:pt>
                <c:pt idx="28">
                  <c:v>6</c:v>
                </c:pt>
                <c:pt idx="29">
                  <c:v>0</c:v>
                </c:pt>
                <c:pt idx="30">
                  <c:v>14</c:v>
                </c:pt>
                <c:pt idx="31">
                  <c:v>4</c:v>
                </c:pt>
                <c:pt idx="32">
                  <c:v>10</c:v>
                </c:pt>
                <c:pt idx="33">
                  <c:v>90</c:v>
                </c:pt>
                <c:pt idx="34">
                  <c:v>112</c:v>
                </c:pt>
                <c:pt idx="35">
                  <c:v>155</c:v>
                </c:pt>
                <c:pt idx="36">
                  <c:v>162</c:v>
                </c:pt>
                <c:pt idx="37">
                  <c:v>234</c:v>
                </c:pt>
                <c:pt idx="38">
                  <c:v>453</c:v>
                </c:pt>
                <c:pt idx="39">
                  <c:v>695</c:v>
                </c:pt>
                <c:pt idx="40">
                  <c:v>1025</c:v>
                </c:pt>
                <c:pt idx="41">
                  <c:v>1011</c:v>
                </c:pt>
                <c:pt idx="42">
                  <c:v>1206</c:v>
                </c:pt>
                <c:pt idx="43">
                  <c:v>1731</c:v>
                </c:pt>
                <c:pt idx="44">
                  <c:v>2713</c:v>
                </c:pt>
                <c:pt idx="45">
                  <c:v>2210</c:v>
                </c:pt>
                <c:pt idx="46">
                  <c:v>1610</c:v>
                </c:pt>
                <c:pt idx="47">
                  <c:v>1316</c:v>
                </c:pt>
                <c:pt idx="48">
                  <c:v>947</c:v>
                </c:pt>
                <c:pt idx="49">
                  <c:v>841</c:v>
                </c:pt>
                <c:pt idx="50">
                  <c:v>435</c:v>
                </c:pt>
                <c:pt idx="51">
                  <c:v>171</c:v>
                </c:pt>
                <c:pt idx="52">
                  <c:v>127</c:v>
                </c:pt>
                <c:pt idx="53">
                  <c:v>55</c:v>
                </c:pt>
                <c:pt idx="54">
                  <c:v>21</c:v>
                </c:pt>
                <c:pt idx="55">
                  <c:v>16</c:v>
                </c:pt>
                <c:pt idx="56">
                  <c:v>11</c:v>
                </c:pt>
                <c:pt idx="57">
                  <c:v>8</c:v>
                </c:pt>
                <c:pt idx="58">
                  <c:v>2</c:v>
                </c:pt>
                <c:pt idx="59">
                  <c:v>7</c:v>
                </c:pt>
                <c:pt idx="60">
                  <c:v>10</c:v>
                </c:pt>
                <c:pt idx="61">
                  <c:v>2</c:v>
                </c:pt>
                <c:pt idx="62">
                  <c:v>4</c:v>
                </c:pt>
                <c:pt idx="63">
                  <c:v>0</c:v>
                </c:pt>
                <c:pt idx="64">
                  <c:v>2</c:v>
                </c:pt>
                <c:pt idx="65">
                  <c:v>0</c:v>
                </c:pt>
                <c:pt idx="66">
                  <c:v>1</c:v>
                </c:pt>
                <c:pt idx="67">
                  <c:v>16</c:v>
                </c:pt>
                <c:pt idx="68">
                  <c:v>33</c:v>
                </c:pt>
                <c:pt idx="69">
                  <c:v>8</c:v>
                </c:pt>
                <c:pt idx="70">
                  <c:v>1</c:v>
                </c:pt>
                <c:pt idx="71">
                  <c:v>13</c:v>
                </c:pt>
                <c:pt idx="72">
                  <c:v>30</c:v>
                </c:pt>
                <c:pt idx="73">
                  <c:v>27</c:v>
                </c:pt>
                <c:pt idx="74">
                  <c:v>16</c:v>
                </c:pt>
                <c:pt idx="75">
                  <c:v>13</c:v>
                </c:pt>
                <c:pt idx="76">
                  <c:v>1219</c:v>
                </c:pt>
                <c:pt idx="77">
                  <c:v>5</c:v>
                </c:pt>
                <c:pt idx="78">
                  <c:v>8</c:v>
                </c:pt>
                <c:pt idx="79">
                  <c:v>12</c:v>
                </c:pt>
                <c:pt idx="80">
                  <c:v>4</c:v>
                </c:pt>
                <c:pt idx="81">
                  <c:v>0</c:v>
                </c:pt>
                <c:pt idx="82">
                  <c:v>14</c:v>
                </c:pt>
                <c:pt idx="83">
                  <c:v>20</c:v>
                </c:pt>
                <c:pt idx="84">
                  <c:v>14</c:v>
                </c:pt>
                <c:pt idx="85">
                  <c:v>15</c:v>
                </c:pt>
                <c:pt idx="86">
                  <c:v>9</c:v>
                </c:pt>
                <c:pt idx="87">
                  <c:v>6</c:v>
                </c:pt>
                <c:pt idx="88">
                  <c:v>13</c:v>
                </c:pt>
                <c:pt idx="89">
                  <c:v>9</c:v>
                </c:pt>
                <c:pt idx="90">
                  <c:v>7</c:v>
                </c:pt>
                <c:pt idx="91">
                  <c:v>6</c:v>
                </c:pt>
                <c:pt idx="92">
                  <c:v>5</c:v>
                </c:pt>
                <c:pt idx="93">
                  <c:v>25</c:v>
                </c:pt>
                <c:pt idx="94">
                  <c:v>17</c:v>
                </c:pt>
                <c:pt idx="95">
                  <c:v>22</c:v>
                </c:pt>
                <c:pt idx="96">
                  <c:v>30</c:v>
                </c:pt>
                <c:pt idx="97">
                  <c:v>25</c:v>
                </c:pt>
                <c:pt idx="98">
                  <c:v>6</c:v>
                </c:pt>
                <c:pt idx="99">
                  <c:v>12</c:v>
                </c:pt>
                <c:pt idx="100">
                  <c:v>21</c:v>
                </c:pt>
                <c:pt idx="101">
                  <c:v>40</c:v>
                </c:pt>
                <c:pt idx="102">
                  <c:v>36</c:v>
                </c:pt>
                <c:pt idx="103">
                  <c:v>22</c:v>
                </c:pt>
                <c:pt idx="104">
                  <c:v>9</c:v>
                </c:pt>
                <c:pt idx="105">
                  <c:v>16</c:v>
                </c:pt>
                <c:pt idx="106">
                  <c:v>20</c:v>
                </c:pt>
                <c:pt idx="107">
                  <c:v>22</c:v>
                </c:pt>
                <c:pt idx="108">
                  <c:v>14</c:v>
                </c:pt>
                <c:pt idx="109">
                  <c:v>25</c:v>
                </c:pt>
                <c:pt idx="110">
                  <c:v>37</c:v>
                </c:pt>
                <c:pt idx="111">
                  <c:v>37</c:v>
                </c:pt>
                <c:pt idx="112">
                  <c:v>46</c:v>
                </c:pt>
                <c:pt idx="113">
                  <c:v>48</c:v>
                </c:pt>
                <c:pt idx="114">
                  <c:v>27</c:v>
                </c:pt>
                <c:pt idx="115">
                  <c:v>37</c:v>
                </c:pt>
                <c:pt idx="116">
                  <c:v>13</c:v>
                </c:pt>
                <c:pt idx="117">
                  <c:v>7</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0-278D-4ECF-BD11-02A0DC1EF41F}"/>
            </c:ext>
          </c:extLst>
        </c:ser>
        <c:ser>
          <c:idx val="33"/>
          <c:order val="33"/>
          <c:tx>
            <c:strRef>
              <c:f>'OWTP-FWPS_HODA'!$DK$3</c:f>
              <c:strCache>
                <c:ptCount val="1"/>
                <c:pt idx="0">
                  <c:v>91.6</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'OWTP-FWPS_HODA'!$DK$4:$DK$154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11</c:v>
                </c:pt>
                <c:pt idx="27">
                  <c:v>17</c:v>
                </c:pt>
                <c:pt idx="28">
                  <c:v>0</c:v>
                </c:pt>
                <c:pt idx="29">
                  <c:v>0</c:v>
                </c:pt>
                <c:pt idx="30">
                  <c:v>15</c:v>
                </c:pt>
                <c:pt idx="31">
                  <c:v>21</c:v>
                </c:pt>
                <c:pt idx="32">
                  <c:v>50</c:v>
                </c:pt>
                <c:pt idx="33">
                  <c:v>98</c:v>
                </c:pt>
                <c:pt idx="34">
                  <c:v>95</c:v>
                </c:pt>
                <c:pt idx="35">
                  <c:v>151</c:v>
                </c:pt>
                <c:pt idx="36">
                  <c:v>157</c:v>
                </c:pt>
                <c:pt idx="37">
                  <c:v>210</c:v>
                </c:pt>
                <c:pt idx="38">
                  <c:v>432</c:v>
                </c:pt>
                <c:pt idx="39">
                  <c:v>788</c:v>
                </c:pt>
                <c:pt idx="40">
                  <c:v>899</c:v>
                </c:pt>
                <c:pt idx="41">
                  <c:v>922</c:v>
                </c:pt>
                <c:pt idx="42">
                  <c:v>1085</c:v>
                </c:pt>
                <c:pt idx="43">
                  <c:v>1245</c:v>
                </c:pt>
                <c:pt idx="44">
                  <c:v>1799</c:v>
                </c:pt>
                <c:pt idx="45">
                  <c:v>1617</c:v>
                </c:pt>
                <c:pt idx="46">
                  <c:v>1363</c:v>
                </c:pt>
                <c:pt idx="47">
                  <c:v>1622</c:v>
                </c:pt>
                <c:pt idx="48">
                  <c:v>1648</c:v>
                </c:pt>
                <c:pt idx="49">
                  <c:v>886</c:v>
                </c:pt>
                <c:pt idx="50">
                  <c:v>406</c:v>
                </c:pt>
                <c:pt idx="51">
                  <c:v>223</c:v>
                </c:pt>
                <c:pt idx="52">
                  <c:v>137</c:v>
                </c:pt>
                <c:pt idx="53">
                  <c:v>68</c:v>
                </c:pt>
                <c:pt idx="54">
                  <c:v>32</c:v>
                </c:pt>
                <c:pt idx="55">
                  <c:v>16</c:v>
                </c:pt>
                <c:pt idx="56">
                  <c:v>4</c:v>
                </c:pt>
                <c:pt idx="57">
                  <c:v>6</c:v>
                </c:pt>
                <c:pt idx="58">
                  <c:v>8</c:v>
                </c:pt>
                <c:pt idx="59">
                  <c:v>11</c:v>
                </c:pt>
                <c:pt idx="60">
                  <c:v>6</c:v>
                </c:pt>
                <c:pt idx="61">
                  <c:v>4</c:v>
                </c:pt>
                <c:pt idx="62">
                  <c:v>3</c:v>
                </c:pt>
                <c:pt idx="63">
                  <c:v>3</c:v>
                </c:pt>
                <c:pt idx="64">
                  <c:v>2</c:v>
                </c:pt>
                <c:pt idx="65">
                  <c:v>1</c:v>
                </c:pt>
                <c:pt idx="66">
                  <c:v>1</c:v>
                </c:pt>
                <c:pt idx="67">
                  <c:v>0</c:v>
                </c:pt>
                <c:pt idx="68">
                  <c:v>5</c:v>
                </c:pt>
                <c:pt idx="69">
                  <c:v>3</c:v>
                </c:pt>
                <c:pt idx="70">
                  <c:v>0</c:v>
                </c:pt>
                <c:pt idx="71">
                  <c:v>1</c:v>
                </c:pt>
                <c:pt idx="72">
                  <c:v>0</c:v>
                </c:pt>
                <c:pt idx="73">
                  <c:v>1</c:v>
                </c:pt>
                <c:pt idx="74">
                  <c:v>11</c:v>
                </c:pt>
                <c:pt idx="75">
                  <c:v>40</c:v>
                </c:pt>
                <c:pt idx="76">
                  <c:v>40</c:v>
                </c:pt>
                <c:pt idx="77">
                  <c:v>45</c:v>
                </c:pt>
                <c:pt idx="78">
                  <c:v>27</c:v>
                </c:pt>
                <c:pt idx="79">
                  <c:v>26</c:v>
                </c:pt>
                <c:pt idx="80">
                  <c:v>24</c:v>
                </c:pt>
                <c:pt idx="81">
                  <c:v>46</c:v>
                </c:pt>
                <c:pt idx="82">
                  <c:v>63</c:v>
                </c:pt>
                <c:pt idx="83">
                  <c:v>56</c:v>
                </c:pt>
                <c:pt idx="84">
                  <c:v>81</c:v>
                </c:pt>
                <c:pt idx="85">
                  <c:v>58</c:v>
                </c:pt>
                <c:pt idx="86">
                  <c:v>51</c:v>
                </c:pt>
                <c:pt idx="87">
                  <c:v>60</c:v>
                </c:pt>
                <c:pt idx="88">
                  <c:v>34</c:v>
                </c:pt>
                <c:pt idx="89">
                  <c:v>21</c:v>
                </c:pt>
                <c:pt idx="90">
                  <c:v>26</c:v>
                </c:pt>
                <c:pt idx="91">
                  <c:v>32</c:v>
                </c:pt>
                <c:pt idx="92">
                  <c:v>21</c:v>
                </c:pt>
                <c:pt idx="93">
                  <c:v>15</c:v>
                </c:pt>
                <c:pt idx="94">
                  <c:v>19</c:v>
                </c:pt>
                <c:pt idx="95">
                  <c:v>11</c:v>
                </c:pt>
                <c:pt idx="96">
                  <c:v>13</c:v>
                </c:pt>
                <c:pt idx="97">
                  <c:v>14</c:v>
                </c:pt>
                <c:pt idx="98">
                  <c:v>15</c:v>
                </c:pt>
                <c:pt idx="99">
                  <c:v>16</c:v>
                </c:pt>
                <c:pt idx="100">
                  <c:v>15</c:v>
                </c:pt>
                <c:pt idx="101">
                  <c:v>13</c:v>
                </c:pt>
                <c:pt idx="102">
                  <c:v>8</c:v>
                </c:pt>
                <c:pt idx="103">
                  <c:v>3</c:v>
                </c:pt>
                <c:pt idx="104">
                  <c:v>7</c:v>
                </c:pt>
                <c:pt idx="105">
                  <c:v>14</c:v>
                </c:pt>
                <c:pt idx="106">
                  <c:v>13</c:v>
                </c:pt>
                <c:pt idx="107">
                  <c:v>39</c:v>
                </c:pt>
                <c:pt idx="108">
                  <c:v>45</c:v>
                </c:pt>
                <c:pt idx="109">
                  <c:v>43</c:v>
                </c:pt>
                <c:pt idx="110">
                  <c:v>39</c:v>
                </c:pt>
                <c:pt idx="111">
                  <c:v>40</c:v>
                </c:pt>
                <c:pt idx="112">
                  <c:v>55</c:v>
                </c:pt>
                <c:pt idx="113">
                  <c:v>44</c:v>
                </c:pt>
                <c:pt idx="114">
                  <c:v>50</c:v>
                </c:pt>
                <c:pt idx="115">
                  <c:v>42</c:v>
                </c:pt>
                <c:pt idx="116">
                  <c:v>36</c:v>
                </c:pt>
                <c:pt idx="117">
                  <c:v>23</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1-278D-4ECF-BD11-02A0DC1EF41F}"/>
            </c:ext>
          </c:extLst>
        </c:ser>
        <c:ser>
          <c:idx val="34"/>
          <c:order val="34"/>
          <c:tx>
            <c:strRef>
              <c:f>'OWTP-FWPS_HODA'!$DL$3</c:f>
              <c:strCache>
                <c:ptCount val="1"/>
                <c:pt idx="0">
                  <c:v>91.8</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'OWTP-FWPS_HODA'!$DL$4:$DL$154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2</c:v>
                </c:pt>
                <c:pt idx="26">
                  <c:v>17</c:v>
                </c:pt>
                <c:pt idx="27">
                  <c:v>8</c:v>
                </c:pt>
                <c:pt idx="28">
                  <c:v>2</c:v>
                </c:pt>
                <c:pt idx="29">
                  <c:v>0</c:v>
                </c:pt>
                <c:pt idx="30">
                  <c:v>33</c:v>
                </c:pt>
                <c:pt idx="31">
                  <c:v>49</c:v>
                </c:pt>
                <c:pt idx="32">
                  <c:v>68</c:v>
                </c:pt>
                <c:pt idx="33">
                  <c:v>73</c:v>
                </c:pt>
                <c:pt idx="34">
                  <c:v>128</c:v>
                </c:pt>
                <c:pt idx="35">
                  <c:v>163</c:v>
                </c:pt>
                <c:pt idx="36">
                  <c:v>200</c:v>
                </c:pt>
                <c:pt idx="37">
                  <c:v>243</c:v>
                </c:pt>
                <c:pt idx="38">
                  <c:v>708</c:v>
                </c:pt>
                <c:pt idx="39">
                  <c:v>733</c:v>
                </c:pt>
                <c:pt idx="40">
                  <c:v>753</c:v>
                </c:pt>
                <c:pt idx="41">
                  <c:v>1017</c:v>
                </c:pt>
                <c:pt idx="42">
                  <c:v>1096</c:v>
                </c:pt>
                <c:pt idx="43">
                  <c:v>1607</c:v>
                </c:pt>
                <c:pt idx="44">
                  <c:v>2064</c:v>
                </c:pt>
                <c:pt idx="45">
                  <c:v>2006</c:v>
                </c:pt>
                <c:pt idx="46">
                  <c:v>2099</c:v>
                </c:pt>
                <c:pt idx="47">
                  <c:v>1409</c:v>
                </c:pt>
                <c:pt idx="48">
                  <c:v>1043</c:v>
                </c:pt>
                <c:pt idx="49">
                  <c:v>818</c:v>
                </c:pt>
                <c:pt idx="50">
                  <c:v>415</c:v>
                </c:pt>
                <c:pt idx="51">
                  <c:v>275</c:v>
                </c:pt>
                <c:pt idx="52">
                  <c:v>103</c:v>
                </c:pt>
                <c:pt idx="53">
                  <c:v>92</c:v>
                </c:pt>
                <c:pt idx="54">
                  <c:v>26</c:v>
                </c:pt>
                <c:pt idx="55">
                  <c:v>10</c:v>
                </c:pt>
                <c:pt idx="56">
                  <c:v>18</c:v>
                </c:pt>
                <c:pt idx="57">
                  <c:v>14</c:v>
                </c:pt>
                <c:pt idx="58">
                  <c:v>17</c:v>
                </c:pt>
                <c:pt idx="59">
                  <c:v>13</c:v>
                </c:pt>
                <c:pt idx="60">
                  <c:v>3</c:v>
                </c:pt>
                <c:pt idx="61">
                  <c:v>1</c:v>
                </c:pt>
                <c:pt idx="62">
                  <c:v>1</c:v>
                </c:pt>
                <c:pt idx="63">
                  <c:v>2</c:v>
                </c:pt>
                <c:pt idx="64">
                  <c:v>4</c:v>
                </c:pt>
                <c:pt idx="65">
                  <c:v>1</c:v>
                </c:pt>
                <c:pt idx="66">
                  <c:v>2</c:v>
                </c:pt>
                <c:pt idx="67">
                  <c:v>1</c:v>
                </c:pt>
                <c:pt idx="68">
                  <c:v>0</c:v>
                </c:pt>
                <c:pt idx="69">
                  <c:v>3</c:v>
                </c:pt>
                <c:pt idx="70">
                  <c:v>14</c:v>
                </c:pt>
                <c:pt idx="71">
                  <c:v>11</c:v>
                </c:pt>
                <c:pt idx="72">
                  <c:v>27</c:v>
                </c:pt>
                <c:pt idx="73">
                  <c:v>19</c:v>
                </c:pt>
                <c:pt idx="74">
                  <c:v>14</c:v>
                </c:pt>
                <c:pt idx="75">
                  <c:v>20</c:v>
                </c:pt>
                <c:pt idx="76">
                  <c:v>17</c:v>
                </c:pt>
                <c:pt idx="77">
                  <c:v>24</c:v>
                </c:pt>
                <c:pt idx="78">
                  <c:v>25</c:v>
                </c:pt>
                <c:pt idx="79">
                  <c:v>21</c:v>
                </c:pt>
                <c:pt idx="80">
                  <c:v>38</c:v>
                </c:pt>
                <c:pt idx="81">
                  <c:v>46</c:v>
                </c:pt>
                <c:pt idx="82">
                  <c:v>26</c:v>
                </c:pt>
                <c:pt idx="83">
                  <c:v>42</c:v>
                </c:pt>
                <c:pt idx="84">
                  <c:v>59</c:v>
                </c:pt>
                <c:pt idx="85">
                  <c:v>38</c:v>
                </c:pt>
                <c:pt idx="86">
                  <c:v>43</c:v>
                </c:pt>
                <c:pt idx="87">
                  <c:v>37</c:v>
                </c:pt>
                <c:pt idx="88">
                  <c:v>22</c:v>
                </c:pt>
                <c:pt idx="89">
                  <c:v>18</c:v>
                </c:pt>
                <c:pt idx="90">
                  <c:v>20</c:v>
                </c:pt>
                <c:pt idx="91">
                  <c:v>2</c:v>
                </c:pt>
                <c:pt idx="92">
                  <c:v>1</c:v>
                </c:pt>
                <c:pt idx="93">
                  <c:v>2</c:v>
                </c:pt>
                <c:pt idx="94">
                  <c:v>0</c:v>
                </c:pt>
                <c:pt idx="95">
                  <c:v>6</c:v>
                </c:pt>
                <c:pt idx="96">
                  <c:v>11</c:v>
                </c:pt>
                <c:pt idx="97">
                  <c:v>6</c:v>
                </c:pt>
                <c:pt idx="98">
                  <c:v>4</c:v>
                </c:pt>
                <c:pt idx="99">
                  <c:v>2</c:v>
                </c:pt>
                <c:pt idx="100">
                  <c:v>1</c:v>
                </c:pt>
                <c:pt idx="101">
                  <c:v>0</c:v>
                </c:pt>
                <c:pt idx="102">
                  <c:v>0</c:v>
                </c:pt>
                <c:pt idx="103">
                  <c:v>1</c:v>
                </c:pt>
                <c:pt idx="104">
                  <c:v>0</c:v>
                </c:pt>
                <c:pt idx="105">
                  <c:v>2</c:v>
                </c:pt>
                <c:pt idx="106">
                  <c:v>0</c:v>
                </c:pt>
                <c:pt idx="107">
                  <c:v>15</c:v>
                </c:pt>
                <c:pt idx="108">
                  <c:v>24</c:v>
                </c:pt>
                <c:pt idx="109">
                  <c:v>22</c:v>
                </c:pt>
                <c:pt idx="110">
                  <c:v>11</c:v>
                </c:pt>
                <c:pt idx="111">
                  <c:v>3</c:v>
                </c:pt>
                <c:pt idx="112">
                  <c:v>3</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2-278D-4ECF-BD11-02A0DC1EF41F}"/>
            </c:ext>
          </c:extLst>
        </c:ser>
        <c:ser>
          <c:idx val="35"/>
          <c:order val="35"/>
          <c:tx>
            <c:strRef>
              <c:f>'OWTP-FWPS_HODA'!$DM$3</c:f>
              <c:strCache>
                <c:ptCount val="1"/>
                <c:pt idx="0">
                  <c:v>92</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'OWTP-FWPS_HODA'!$DM$4:$DM$154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9</c:v>
                </c:pt>
                <c:pt idx="26">
                  <c:v>10</c:v>
                </c:pt>
                <c:pt idx="27">
                  <c:v>5</c:v>
                </c:pt>
                <c:pt idx="28">
                  <c:v>0</c:v>
                </c:pt>
                <c:pt idx="29">
                  <c:v>0</c:v>
                </c:pt>
                <c:pt idx="30">
                  <c:v>1</c:v>
                </c:pt>
                <c:pt idx="31">
                  <c:v>16</c:v>
                </c:pt>
                <c:pt idx="32">
                  <c:v>6</c:v>
                </c:pt>
                <c:pt idx="33">
                  <c:v>9</c:v>
                </c:pt>
                <c:pt idx="34">
                  <c:v>54</c:v>
                </c:pt>
                <c:pt idx="35">
                  <c:v>135</c:v>
                </c:pt>
                <c:pt idx="36">
                  <c:v>159</c:v>
                </c:pt>
                <c:pt idx="37">
                  <c:v>259</c:v>
                </c:pt>
                <c:pt idx="38">
                  <c:v>434</c:v>
                </c:pt>
                <c:pt idx="39">
                  <c:v>752</c:v>
                </c:pt>
                <c:pt idx="40">
                  <c:v>745</c:v>
                </c:pt>
                <c:pt idx="41">
                  <c:v>849</c:v>
                </c:pt>
                <c:pt idx="42">
                  <c:v>984</c:v>
                </c:pt>
                <c:pt idx="43">
                  <c:v>1581</c:v>
                </c:pt>
                <c:pt idx="44">
                  <c:v>1813</c:v>
                </c:pt>
                <c:pt idx="45">
                  <c:v>1623</c:v>
                </c:pt>
                <c:pt idx="46">
                  <c:v>1626</c:v>
                </c:pt>
                <c:pt idx="47">
                  <c:v>1609</c:v>
                </c:pt>
                <c:pt idx="48">
                  <c:v>1029</c:v>
                </c:pt>
                <c:pt idx="49">
                  <c:v>1142</c:v>
                </c:pt>
                <c:pt idx="50">
                  <c:v>493</c:v>
                </c:pt>
                <c:pt idx="51">
                  <c:v>377</c:v>
                </c:pt>
                <c:pt idx="52">
                  <c:v>134</c:v>
                </c:pt>
                <c:pt idx="53">
                  <c:v>78</c:v>
                </c:pt>
                <c:pt idx="54">
                  <c:v>77</c:v>
                </c:pt>
                <c:pt idx="55">
                  <c:v>36</c:v>
                </c:pt>
                <c:pt idx="56">
                  <c:v>18</c:v>
                </c:pt>
                <c:pt idx="57">
                  <c:v>26</c:v>
                </c:pt>
                <c:pt idx="58">
                  <c:v>20</c:v>
                </c:pt>
                <c:pt idx="59">
                  <c:v>5</c:v>
                </c:pt>
                <c:pt idx="60">
                  <c:v>5</c:v>
                </c:pt>
                <c:pt idx="61">
                  <c:v>3</c:v>
                </c:pt>
                <c:pt idx="62">
                  <c:v>2</c:v>
                </c:pt>
                <c:pt idx="63">
                  <c:v>0</c:v>
                </c:pt>
                <c:pt idx="64">
                  <c:v>0</c:v>
                </c:pt>
                <c:pt idx="65">
                  <c:v>1</c:v>
                </c:pt>
                <c:pt idx="66">
                  <c:v>2</c:v>
                </c:pt>
                <c:pt idx="67">
                  <c:v>0</c:v>
                </c:pt>
                <c:pt idx="68">
                  <c:v>1</c:v>
                </c:pt>
                <c:pt idx="69">
                  <c:v>3</c:v>
                </c:pt>
                <c:pt idx="70">
                  <c:v>12</c:v>
                </c:pt>
                <c:pt idx="71">
                  <c:v>30</c:v>
                </c:pt>
                <c:pt idx="72">
                  <c:v>19</c:v>
                </c:pt>
                <c:pt idx="73">
                  <c:v>21</c:v>
                </c:pt>
                <c:pt idx="74">
                  <c:v>15</c:v>
                </c:pt>
                <c:pt idx="75">
                  <c:v>35</c:v>
                </c:pt>
                <c:pt idx="76">
                  <c:v>60</c:v>
                </c:pt>
                <c:pt idx="77">
                  <c:v>22</c:v>
                </c:pt>
                <c:pt idx="78">
                  <c:v>24</c:v>
                </c:pt>
                <c:pt idx="79">
                  <c:v>31</c:v>
                </c:pt>
                <c:pt idx="80">
                  <c:v>34</c:v>
                </c:pt>
                <c:pt idx="81">
                  <c:v>44</c:v>
                </c:pt>
                <c:pt idx="82">
                  <c:v>96</c:v>
                </c:pt>
                <c:pt idx="83">
                  <c:v>123</c:v>
                </c:pt>
                <c:pt idx="84">
                  <c:v>112</c:v>
                </c:pt>
                <c:pt idx="85">
                  <c:v>46</c:v>
                </c:pt>
                <c:pt idx="86">
                  <c:v>39</c:v>
                </c:pt>
                <c:pt idx="87">
                  <c:v>66</c:v>
                </c:pt>
                <c:pt idx="88">
                  <c:v>81</c:v>
                </c:pt>
                <c:pt idx="89">
                  <c:v>61</c:v>
                </c:pt>
                <c:pt idx="90">
                  <c:v>30</c:v>
                </c:pt>
                <c:pt idx="91">
                  <c:v>32</c:v>
                </c:pt>
                <c:pt idx="92">
                  <c:v>23</c:v>
                </c:pt>
                <c:pt idx="93">
                  <c:v>82</c:v>
                </c:pt>
                <c:pt idx="94">
                  <c:v>88</c:v>
                </c:pt>
                <c:pt idx="95">
                  <c:v>49</c:v>
                </c:pt>
                <c:pt idx="96">
                  <c:v>24</c:v>
                </c:pt>
                <c:pt idx="97">
                  <c:v>52</c:v>
                </c:pt>
                <c:pt idx="98">
                  <c:v>79</c:v>
                </c:pt>
                <c:pt idx="99">
                  <c:v>91</c:v>
                </c:pt>
                <c:pt idx="100">
                  <c:v>104</c:v>
                </c:pt>
                <c:pt idx="101">
                  <c:v>109</c:v>
                </c:pt>
                <c:pt idx="102">
                  <c:v>116</c:v>
                </c:pt>
                <c:pt idx="103">
                  <c:v>121</c:v>
                </c:pt>
                <c:pt idx="104">
                  <c:v>36</c:v>
                </c:pt>
                <c:pt idx="105">
                  <c:v>27</c:v>
                </c:pt>
                <c:pt idx="106">
                  <c:v>22</c:v>
                </c:pt>
                <c:pt idx="107">
                  <c:v>41</c:v>
                </c:pt>
                <c:pt idx="108">
                  <c:v>67</c:v>
                </c:pt>
                <c:pt idx="109">
                  <c:v>87</c:v>
                </c:pt>
                <c:pt idx="110">
                  <c:v>51</c:v>
                </c:pt>
                <c:pt idx="111">
                  <c:v>13</c:v>
                </c:pt>
                <c:pt idx="112">
                  <c:v>9</c:v>
                </c:pt>
                <c:pt idx="113">
                  <c:v>11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3-278D-4ECF-BD11-02A0DC1EF41F}"/>
            </c:ext>
          </c:extLst>
        </c:ser>
        <c:ser>
          <c:idx val="36"/>
          <c:order val="36"/>
          <c:tx>
            <c:strRef>
              <c:f>'OWTP-FWPS_HODA'!$DN$3</c:f>
              <c:strCache>
                <c:ptCount val="1"/>
                <c:pt idx="0">
                  <c:v>92.2</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'OWTP-FWPS_HODA'!$DN$4:$DN$154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7</c:v>
                </c:pt>
                <c:pt idx="26">
                  <c:v>4</c:v>
                </c:pt>
                <c:pt idx="27">
                  <c:v>0</c:v>
                </c:pt>
                <c:pt idx="28">
                  <c:v>3</c:v>
                </c:pt>
                <c:pt idx="29">
                  <c:v>3</c:v>
                </c:pt>
                <c:pt idx="30">
                  <c:v>12</c:v>
                </c:pt>
                <c:pt idx="31">
                  <c:v>9</c:v>
                </c:pt>
                <c:pt idx="32">
                  <c:v>24</c:v>
                </c:pt>
                <c:pt idx="33">
                  <c:v>11</c:v>
                </c:pt>
                <c:pt idx="34">
                  <c:v>50</c:v>
                </c:pt>
                <c:pt idx="35">
                  <c:v>72</c:v>
                </c:pt>
                <c:pt idx="36">
                  <c:v>111</c:v>
                </c:pt>
                <c:pt idx="37">
                  <c:v>162</c:v>
                </c:pt>
                <c:pt idx="38">
                  <c:v>305</c:v>
                </c:pt>
                <c:pt idx="39">
                  <c:v>796</c:v>
                </c:pt>
                <c:pt idx="40">
                  <c:v>933</c:v>
                </c:pt>
                <c:pt idx="41">
                  <c:v>967</c:v>
                </c:pt>
                <c:pt idx="42">
                  <c:v>1187</c:v>
                </c:pt>
                <c:pt idx="43">
                  <c:v>1656</c:v>
                </c:pt>
                <c:pt idx="44">
                  <c:v>1941</c:v>
                </c:pt>
                <c:pt idx="45">
                  <c:v>1877</c:v>
                </c:pt>
                <c:pt idx="46">
                  <c:v>1794</c:v>
                </c:pt>
                <c:pt idx="47">
                  <c:v>1719</c:v>
                </c:pt>
                <c:pt idx="48">
                  <c:v>1399</c:v>
                </c:pt>
                <c:pt idx="49">
                  <c:v>1247</c:v>
                </c:pt>
                <c:pt idx="50">
                  <c:v>668</c:v>
                </c:pt>
                <c:pt idx="51">
                  <c:v>333</c:v>
                </c:pt>
                <c:pt idx="52">
                  <c:v>189</c:v>
                </c:pt>
                <c:pt idx="53">
                  <c:v>105</c:v>
                </c:pt>
                <c:pt idx="54">
                  <c:v>71</c:v>
                </c:pt>
                <c:pt idx="55">
                  <c:v>30</c:v>
                </c:pt>
                <c:pt idx="56">
                  <c:v>66</c:v>
                </c:pt>
                <c:pt idx="57">
                  <c:v>9</c:v>
                </c:pt>
                <c:pt idx="58">
                  <c:v>6</c:v>
                </c:pt>
                <c:pt idx="59">
                  <c:v>6</c:v>
                </c:pt>
                <c:pt idx="60">
                  <c:v>3</c:v>
                </c:pt>
                <c:pt idx="61">
                  <c:v>4</c:v>
                </c:pt>
                <c:pt idx="62">
                  <c:v>4</c:v>
                </c:pt>
                <c:pt idx="63">
                  <c:v>4</c:v>
                </c:pt>
                <c:pt idx="64">
                  <c:v>2</c:v>
                </c:pt>
                <c:pt idx="65">
                  <c:v>1</c:v>
                </c:pt>
                <c:pt idx="66">
                  <c:v>2</c:v>
                </c:pt>
                <c:pt idx="67">
                  <c:v>1</c:v>
                </c:pt>
                <c:pt idx="68">
                  <c:v>3</c:v>
                </c:pt>
                <c:pt idx="69">
                  <c:v>9</c:v>
                </c:pt>
                <c:pt idx="70">
                  <c:v>18</c:v>
                </c:pt>
                <c:pt idx="71">
                  <c:v>17</c:v>
                </c:pt>
                <c:pt idx="72">
                  <c:v>4</c:v>
                </c:pt>
                <c:pt idx="73">
                  <c:v>6</c:v>
                </c:pt>
                <c:pt idx="74">
                  <c:v>1</c:v>
                </c:pt>
                <c:pt idx="75">
                  <c:v>7</c:v>
                </c:pt>
                <c:pt idx="76">
                  <c:v>7</c:v>
                </c:pt>
                <c:pt idx="77">
                  <c:v>16</c:v>
                </c:pt>
                <c:pt idx="78">
                  <c:v>38</c:v>
                </c:pt>
                <c:pt idx="79">
                  <c:v>38</c:v>
                </c:pt>
                <c:pt idx="80">
                  <c:v>20</c:v>
                </c:pt>
                <c:pt idx="81">
                  <c:v>24</c:v>
                </c:pt>
                <c:pt idx="82">
                  <c:v>18</c:v>
                </c:pt>
                <c:pt idx="83">
                  <c:v>13</c:v>
                </c:pt>
                <c:pt idx="84">
                  <c:v>28</c:v>
                </c:pt>
                <c:pt idx="85">
                  <c:v>36</c:v>
                </c:pt>
                <c:pt idx="86">
                  <c:v>43</c:v>
                </c:pt>
                <c:pt idx="87">
                  <c:v>42</c:v>
                </c:pt>
                <c:pt idx="88">
                  <c:v>22</c:v>
                </c:pt>
                <c:pt idx="89">
                  <c:v>21</c:v>
                </c:pt>
                <c:pt idx="90">
                  <c:v>20</c:v>
                </c:pt>
                <c:pt idx="91">
                  <c:v>27</c:v>
                </c:pt>
                <c:pt idx="92">
                  <c:v>22</c:v>
                </c:pt>
                <c:pt idx="93">
                  <c:v>5</c:v>
                </c:pt>
                <c:pt idx="94">
                  <c:v>10</c:v>
                </c:pt>
                <c:pt idx="95">
                  <c:v>33</c:v>
                </c:pt>
                <c:pt idx="96">
                  <c:v>52</c:v>
                </c:pt>
                <c:pt idx="97">
                  <c:v>55</c:v>
                </c:pt>
                <c:pt idx="98">
                  <c:v>56</c:v>
                </c:pt>
                <c:pt idx="99">
                  <c:v>53</c:v>
                </c:pt>
                <c:pt idx="100">
                  <c:v>57</c:v>
                </c:pt>
                <c:pt idx="101">
                  <c:v>37</c:v>
                </c:pt>
                <c:pt idx="102">
                  <c:v>30</c:v>
                </c:pt>
                <c:pt idx="103">
                  <c:v>48</c:v>
                </c:pt>
                <c:pt idx="104">
                  <c:v>85</c:v>
                </c:pt>
                <c:pt idx="105">
                  <c:v>94</c:v>
                </c:pt>
                <c:pt idx="106">
                  <c:v>113</c:v>
                </c:pt>
                <c:pt idx="107">
                  <c:v>99</c:v>
                </c:pt>
                <c:pt idx="108">
                  <c:v>64</c:v>
                </c:pt>
                <c:pt idx="109">
                  <c:v>40</c:v>
                </c:pt>
                <c:pt idx="110">
                  <c:v>28</c:v>
                </c:pt>
                <c:pt idx="111">
                  <c:v>12</c:v>
                </c:pt>
                <c:pt idx="112">
                  <c:v>11</c:v>
                </c:pt>
                <c:pt idx="113">
                  <c:v>7</c:v>
                </c:pt>
                <c:pt idx="114">
                  <c:v>2</c:v>
                </c:pt>
                <c:pt idx="115">
                  <c:v>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4-278D-4ECF-BD11-02A0DC1EF41F}"/>
            </c:ext>
          </c:extLst>
        </c:ser>
        <c:ser>
          <c:idx val="37"/>
          <c:order val="37"/>
          <c:tx>
            <c:strRef>
              <c:f>'OWTP-FWPS_HODA'!$DO$3</c:f>
              <c:strCache>
                <c:ptCount val="1"/>
                <c:pt idx="0">
                  <c:v>92.4</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'OWTP-FWPS_HODA'!$DO$4:$DO$154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10</c:v>
                </c:pt>
                <c:pt idx="26">
                  <c:v>1</c:v>
                </c:pt>
                <c:pt idx="27">
                  <c:v>0</c:v>
                </c:pt>
                <c:pt idx="28">
                  <c:v>0</c:v>
                </c:pt>
                <c:pt idx="29">
                  <c:v>0</c:v>
                </c:pt>
                <c:pt idx="30">
                  <c:v>4</c:v>
                </c:pt>
                <c:pt idx="31">
                  <c:v>22</c:v>
                </c:pt>
                <c:pt idx="32">
                  <c:v>13</c:v>
                </c:pt>
                <c:pt idx="33">
                  <c:v>48</c:v>
                </c:pt>
                <c:pt idx="34">
                  <c:v>52</c:v>
                </c:pt>
                <c:pt idx="35">
                  <c:v>91</c:v>
                </c:pt>
                <c:pt idx="36">
                  <c:v>88</c:v>
                </c:pt>
                <c:pt idx="37">
                  <c:v>124</c:v>
                </c:pt>
                <c:pt idx="38">
                  <c:v>248</c:v>
                </c:pt>
                <c:pt idx="39">
                  <c:v>640</c:v>
                </c:pt>
                <c:pt idx="40">
                  <c:v>879</c:v>
                </c:pt>
                <c:pt idx="41">
                  <c:v>1050</c:v>
                </c:pt>
                <c:pt idx="42">
                  <c:v>1179</c:v>
                </c:pt>
                <c:pt idx="43">
                  <c:v>1716</c:v>
                </c:pt>
                <c:pt idx="44">
                  <c:v>2105</c:v>
                </c:pt>
                <c:pt idx="45">
                  <c:v>1854</c:v>
                </c:pt>
                <c:pt idx="46">
                  <c:v>1721</c:v>
                </c:pt>
                <c:pt idx="47">
                  <c:v>1657</c:v>
                </c:pt>
                <c:pt idx="48">
                  <c:v>1000</c:v>
                </c:pt>
                <c:pt idx="49">
                  <c:v>915</c:v>
                </c:pt>
                <c:pt idx="50">
                  <c:v>485</c:v>
                </c:pt>
                <c:pt idx="51">
                  <c:v>431</c:v>
                </c:pt>
                <c:pt idx="52">
                  <c:v>327</c:v>
                </c:pt>
                <c:pt idx="53">
                  <c:v>182</c:v>
                </c:pt>
                <c:pt idx="54">
                  <c:v>71</c:v>
                </c:pt>
                <c:pt idx="55">
                  <c:v>42</c:v>
                </c:pt>
                <c:pt idx="56">
                  <c:v>91</c:v>
                </c:pt>
                <c:pt idx="57">
                  <c:v>13</c:v>
                </c:pt>
                <c:pt idx="58">
                  <c:v>10</c:v>
                </c:pt>
                <c:pt idx="59">
                  <c:v>8</c:v>
                </c:pt>
                <c:pt idx="60">
                  <c:v>2</c:v>
                </c:pt>
                <c:pt idx="61">
                  <c:v>4</c:v>
                </c:pt>
                <c:pt idx="62">
                  <c:v>3</c:v>
                </c:pt>
                <c:pt idx="63">
                  <c:v>2</c:v>
                </c:pt>
                <c:pt idx="64">
                  <c:v>0</c:v>
                </c:pt>
                <c:pt idx="65">
                  <c:v>1</c:v>
                </c:pt>
                <c:pt idx="66">
                  <c:v>3</c:v>
                </c:pt>
                <c:pt idx="67">
                  <c:v>0</c:v>
                </c:pt>
                <c:pt idx="68">
                  <c:v>0</c:v>
                </c:pt>
                <c:pt idx="69">
                  <c:v>0</c:v>
                </c:pt>
                <c:pt idx="70">
                  <c:v>8</c:v>
                </c:pt>
                <c:pt idx="71">
                  <c:v>8</c:v>
                </c:pt>
                <c:pt idx="72">
                  <c:v>1</c:v>
                </c:pt>
                <c:pt idx="73">
                  <c:v>1</c:v>
                </c:pt>
                <c:pt idx="74">
                  <c:v>1</c:v>
                </c:pt>
                <c:pt idx="75">
                  <c:v>3</c:v>
                </c:pt>
                <c:pt idx="76">
                  <c:v>4</c:v>
                </c:pt>
                <c:pt idx="77">
                  <c:v>17</c:v>
                </c:pt>
                <c:pt idx="78">
                  <c:v>27</c:v>
                </c:pt>
                <c:pt idx="79">
                  <c:v>18</c:v>
                </c:pt>
                <c:pt idx="80">
                  <c:v>11</c:v>
                </c:pt>
                <c:pt idx="81">
                  <c:v>18</c:v>
                </c:pt>
                <c:pt idx="82">
                  <c:v>35</c:v>
                </c:pt>
                <c:pt idx="83">
                  <c:v>20</c:v>
                </c:pt>
                <c:pt idx="84">
                  <c:v>34</c:v>
                </c:pt>
                <c:pt idx="85">
                  <c:v>24</c:v>
                </c:pt>
                <c:pt idx="86">
                  <c:v>29</c:v>
                </c:pt>
                <c:pt idx="87">
                  <c:v>19</c:v>
                </c:pt>
                <c:pt idx="88">
                  <c:v>16</c:v>
                </c:pt>
                <c:pt idx="89">
                  <c:v>19</c:v>
                </c:pt>
                <c:pt idx="90">
                  <c:v>42</c:v>
                </c:pt>
                <c:pt idx="91">
                  <c:v>46</c:v>
                </c:pt>
                <c:pt idx="92">
                  <c:v>17</c:v>
                </c:pt>
                <c:pt idx="93">
                  <c:v>8</c:v>
                </c:pt>
                <c:pt idx="94">
                  <c:v>6</c:v>
                </c:pt>
                <c:pt idx="95">
                  <c:v>15</c:v>
                </c:pt>
                <c:pt idx="96">
                  <c:v>17</c:v>
                </c:pt>
                <c:pt idx="97">
                  <c:v>31</c:v>
                </c:pt>
                <c:pt idx="98">
                  <c:v>32</c:v>
                </c:pt>
                <c:pt idx="99">
                  <c:v>29</c:v>
                </c:pt>
                <c:pt idx="100">
                  <c:v>33</c:v>
                </c:pt>
                <c:pt idx="101">
                  <c:v>22</c:v>
                </c:pt>
                <c:pt idx="102">
                  <c:v>18</c:v>
                </c:pt>
                <c:pt idx="103">
                  <c:v>14</c:v>
                </c:pt>
                <c:pt idx="104">
                  <c:v>19</c:v>
                </c:pt>
                <c:pt idx="105">
                  <c:v>23</c:v>
                </c:pt>
                <c:pt idx="106">
                  <c:v>21</c:v>
                </c:pt>
                <c:pt idx="107">
                  <c:v>17</c:v>
                </c:pt>
                <c:pt idx="108">
                  <c:v>32</c:v>
                </c:pt>
                <c:pt idx="109">
                  <c:v>30</c:v>
                </c:pt>
                <c:pt idx="110">
                  <c:v>21</c:v>
                </c:pt>
                <c:pt idx="111">
                  <c:v>12</c:v>
                </c:pt>
                <c:pt idx="112">
                  <c:v>13</c:v>
                </c:pt>
                <c:pt idx="113">
                  <c:v>9</c:v>
                </c:pt>
                <c:pt idx="114">
                  <c:v>3</c:v>
                </c:pt>
                <c:pt idx="115">
                  <c:v>7</c:v>
                </c:pt>
                <c:pt idx="116">
                  <c:v>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5-278D-4ECF-BD11-02A0DC1EF41F}"/>
            </c:ext>
          </c:extLst>
        </c:ser>
        <c:ser>
          <c:idx val="38"/>
          <c:order val="38"/>
          <c:tx>
            <c:strRef>
              <c:f>'OWTP-FWPS_HODA'!$DP$3</c:f>
              <c:strCache>
                <c:ptCount val="1"/>
                <c:pt idx="0">
                  <c:v>92.6</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'OWTP-FWPS_HODA'!$DP$4:$DP$154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7</c:v>
                </c:pt>
                <c:pt idx="25">
                  <c:v>6</c:v>
                </c:pt>
                <c:pt idx="26">
                  <c:v>3</c:v>
                </c:pt>
                <c:pt idx="27">
                  <c:v>0</c:v>
                </c:pt>
                <c:pt idx="28">
                  <c:v>1</c:v>
                </c:pt>
                <c:pt idx="29">
                  <c:v>0</c:v>
                </c:pt>
                <c:pt idx="30">
                  <c:v>0</c:v>
                </c:pt>
                <c:pt idx="31">
                  <c:v>14</c:v>
                </c:pt>
                <c:pt idx="32">
                  <c:v>6</c:v>
                </c:pt>
                <c:pt idx="33">
                  <c:v>21</c:v>
                </c:pt>
                <c:pt idx="34">
                  <c:v>31</c:v>
                </c:pt>
                <c:pt idx="35">
                  <c:v>41</c:v>
                </c:pt>
                <c:pt idx="36">
                  <c:v>67</c:v>
                </c:pt>
                <c:pt idx="37">
                  <c:v>187</c:v>
                </c:pt>
                <c:pt idx="38">
                  <c:v>319</c:v>
                </c:pt>
                <c:pt idx="39">
                  <c:v>634</c:v>
                </c:pt>
                <c:pt idx="40">
                  <c:v>824</c:v>
                </c:pt>
                <c:pt idx="41">
                  <c:v>843</c:v>
                </c:pt>
                <c:pt idx="42">
                  <c:v>986</c:v>
                </c:pt>
                <c:pt idx="43">
                  <c:v>1433</c:v>
                </c:pt>
                <c:pt idx="44">
                  <c:v>2040</c:v>
                </c:pt>
                <c:pt idx="45">
                  <c:v>1552</c:v>
                </c:pt>
                <c:pt idx="46">
                  <c:v>1636</c:v>
                </c:pt>
                <c:pt idx="47">
                  <c:v>1649</c:v>
                </c:pt>
                <c:pt idx="48">
                  <c:v>1101</c:v>
                </c:pt>
                <c:pt idx="49">
                  <c:v>732</c:v>
                </c:pt>
                <c:pt idx="50">
                  <c:v>500</c:v>
                </c:pt>
                <c:pt idx="51">
                  <c:v>335</c:v>
                </c:pt>
                <c:pt idx="52">
                  <c:v>269</c:v>
                </c:pt>
                <c:pt idx="53">
                  <c:v>138</c:v>
                </c:pt>
                <c:pt idx="54">
                  <c:v>63</c:v>
                </c:pt>
                <c:pt idx="55">
                  <c:v>31</c:v>
                </c:pt>
                <c:pt idx="56">
                  <c:v>68</c:v>
                </c:pt>
                <c:pt idx="57">
                  <c:v>18</c:v>
                </c:pt>
                <c:pt idx="58">
                  <c:v>10</c:v>
                </c:pt>
                <c:pt idx="59">
                  <c:v>8</c:v>
                </c:pt>
                <c:pt idx="60">
                  <c:v>9</c:v>
                </c:pt>
                <c:pt idx="61">
                  <c:v>2</c:v>
                </c:pt>
                <c:pt idx="62">
                  <c:v>4</c:v>
                </c:pt>
                <c:pt idx="63">
                  <c:v>6</c:v>
                </c:pt>
                <c:pt idx="64">
                  <c:v>4</c:v>
                </c:pt>
                <c:pt idx="65">
                  <c:v>6</c:v>
                </c:pt>
                <c:pt idx="66">
                  <c:v>9</c:v>
                </c:pt>
                <c:pt idx="67">
                  <c:v>5</c:v>
                </c:pt>
                <c:pt idx="68">
                  <c:v>9</c:v>
                </c:pt>
                <c:pt idx="69">
                  <c:v>2</c:v>
                </c:pt>
                <c:pt idx="70">
                  <c:v>8</c:v>
                </c:pt>
                <c:pt idx="71">
                  <c:v>8</c:v>
                </c:pt>
                <c:pt idx="72">
                  <c:v>2</c:v>
                </c:pt>
                <c:pt idx="73">
                  <c:v>2</c:v>
                </c:pt>
                <c:pt idx="74">
                  <c:v>2</c:v>
                </c:pt>
                <c:pt idx="75">
                  <c:v>9</c:v>
                </c:pt>
                <c:pt idx="76">
                  <c:v>6</c:v>
                </c:pt>
                <c:pt idx="77">
                  <c:v>6</c:v>
                </c:pt>
                <c:pt idx="78">
                  <c:v>8</c:v>
                </c:pt>
                <c:pt idx="79">
                  <c:v>4</c:v>
                </c:pt>
                <c:pt idx="80">
                  <c:v>7</c:v>
                </c:pt>
                <c:pt idx="81">
                  <c:v>4</c:v>
                </c:pt>
                <c:pt idx="82">
                  <c:v>5</c:v>
                </c:pt>
                <c:pt idx="83">
                  <c:v>2</c:v>
                </c:pt>
                <c:pt idx="84">
                  <c:v>20</c:v>
                </c:pt>
                <c:pt idx="85">
                  <c:v>43</c:v>
                </c:pt>
                <c:pt idx="86">
                  <c:v>25</c:v>
                </c:pt>
                <c:pt idx="87">
                  <c:v>34</c:v>
                </c:pt>
                <c:pt idx="88">
                  <c:v>63</c:v>
                </c:pt>
                <c:pt idx="89">
                  <c:v>39</c:v>
                </c:pt>
                <c:pt idx="90">
                  <c:v>27</c:v>
                </c:pt>
                <c:pt idx="91">
                  <c:v>26</c:v>
                </c:pt>
                <c:pt idx="92">
                  <c:v>36</c:v>
                </c:pt>
                <c:pt idx="93">
                  <c:v>16</c:v>
                </c:pt>
                <c:pt idx="94">
                  <c:v>20</c:v>
                </c:pt>
                <c:pt idx="95">
                  <c:v>23</c:v>
                </c:pt>
                <c:pt idx="96">
                  <c:v>14</c:v>
                </c:pt>
                <c:pt idx="97">
                  <c:v>12</c:v>
                </c:pt>
                <c:pt idx="98">
                  <c:v>18</c:v>
                </c:pt>
                <c:pt idx="99">
                  <c:v>22</c:v>
                </c:pt>
                <c:pt idx="100">
                  <c:v>31</c:v>
                </c:pt>
                <c:pt idx="101">
                  <c:v>39</c:v>
                </c:pt>
                <c:pt idx="102">
                  <c:v>23</c:v>
                </c:pt>
                <c:pt idx="103">
                  <c:v>18</c:v>
                </c:pt>
                <c:pt idx="104">
                  <c:v>35</c:v>
                </c:pt>
                <c:pt idx="105">
                  <c:v>21</c:v>
                </c:pt>
                <c:pt idx="106">
                  <c:v>29</c:v>
                </c:pt>
                <c:pt idx="107">
                  <c:v>30</c:v>
                </c:pt>
                <c:pt idx="108">
                  <c:v>18</c:v>
                </c:pt>
                <c:pt idx="109">
                  <c:v>21</c:v>
                </c:pt>
                <c:pt idx="110">
                  <c:v>14</c:v>
                </c:pt>
                <c:pt idx="111">
                  <c:v>13</c:v>
                </c:pt>
                <c:pt idx="112">
                  <c:v>13</c:v>
                </c:pt>
                <c:pt idx="113">
                  <c:v>11</c:v>
                </c:pt>
                <c:pt idx="114">
                  <c:v>9</c:v>
                </c:pt>
                <c:pt idx="115">
                  <c:v>5</c:v>
                </c:pt>
                <c:pt idx="116">
                  <c:v>2</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1</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6-278D-4ECF-BD11-02A0DC1EF41F}"/>
            </c:ext>
          </c:extLst>
        </c:ser>
        <c:ser>
          <c:idx val="39"/>
          <c:order val="39"/>
          <c:tx>
            <c:strRef>
              <c:f>'OWTP-FWPS_HODA'!$DQ$3</c:f>
              <c:strCache>
                <c:ptCount val="1"/>
                <c:pt idx="0">
                  <c:v>92.8</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'OWTP-FWPS_HODA'!$DQ$4:$DQ$154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4</c:v>
                </c:pt>
                <c:pt idx="26">
                  <c:v>6</c:v>
                </c:pt>
                <c:pt idx="27">
                  <c:v>1</c:v>
                </c:pt>
                <c:pt idx="28">
                  <c:v>0</c:v>
                </c:pt>
                <c:pt idx="29">
                  <c:v>0</c:v>
                </c:pt>
                <c:pt idx="30">
                  <c:v>0</c:v>
                </c:pt>
                <c:pt idx="31">
                  <c:v>1</c:v>
                </c:pt>
                <c:pt idx="32">
                  <c:v>16</c:v>
                </c:pt>
                <c:pt idx="33">
                  <c:v>4</c:v>
                </c:pt>
                <c:pt idx="34">
                  <c:v>15</c:v>
                </c:pt>
                <c:pt idx="35">
                  <c:v>47</c:v>
                </c:pt>
                <c:pt idx="36">
                  <c:v>84</c:v>
                </c:pt>
                <c:pt idx="37">
                  <c:v>162</c:v>
                </c:pt>
                <c:pt idx="38">
                  <c:v>153</c:v>
                </c:pt>
                <c:pt idx="39">
                  <c:v>427</c:v>
                </c:pt>
                <c:pt idx="40">
                  <c:v>666</c:v>
                </c:pt>
                <c:pt idx="41">
                  <c:v>820</c:v>
                </c:pt>
                <c:pt idx="42">
                  <c:v>1021</c:v>
                </c:pt>
                <c:pt idx="43">
                  <c:v>1338</c:v>
                </c:pt>
                <c:pt idx="44">
                  <c:v>1924</c:v>
                </c:pt>
                <c:pt idx="45">
                  <c:v>1431</c:v>
                </c:pt>
                <c:pt idx="46">
                  <c:v>1511</c:v>
                </c:pt>
                <c:pt idx="47">
                  <c:v>1496</c:v>
                </c:pt>
                <c:pt idx="48">
                  <c:v>1294</c:v>
                </c:pt>
                <c:pt idx="49">
                  <c:v>950</c:v>
                </c:pt>
                <c:pt idx="50">
                  <c:v>708</c:v>
                </c:pt>
                <c:pt idx="51">
                  <c:v>586</c:v>
                </c:pt>
                <c:pt idx="52">
                  <c:v>417</c:v>
                </c:pt>
                <c:pt idx="53">
                  <c:v>176</c:v>
                </c:pt>
                <c:pt idx="54">
                  <c:v>93</c:v>
                </c:pt>
                <c:pt idx="55">
                  <c:v>46</c:v>
                </c:pt>
                <c:pt idx="56">
                  <c:v>61</c:v>
                </c:pt>
                <c:pt idx="57">
                  <c:v>34</c:v>
                </c:pt>
                <c:pt idx="58">
                  <c:v>22</c:v>
                </c:pt>
                <c:pt idx="59">
                  <c:v>10</c:v>
                </c:pt>
                <c:pt idx="60">
                  <c:v>5</c:v>
                </c:pt>
                <c:pt idx="61">
                  <c:v>11</c:v>
                </c:pt>
                <c:pt idx="62">
                  <c:v>15</c:v>
                </c:pt>
                <c:pt idx="63">
                  <c:v>13</c:v>
                </c:pt>
                <c:pt idx="64">
                  <c:v>14</c:v>
                </c:pt>
                <c:pt idx="65">
                  <c:v>8</c:v>
                </c:pt>
                <c:pt idx="66">
                  <c:v>7</c:v>
                </c:pt>
                <c:pt idx="67">
                  <c:v>8</c:v>
                </c:pt>
                <c:pt idx="68">
                  <c:v>5</c:v>
                </c:pt>
                <c:pt idx="69">
                  <c:v>8</c:v>
                </c:pt>
                <c:pt idx="70">
                  <c:v>6</c:v>
                </c:pt>
                <c:pt idx="71">
                  <c:v>8</c:v>
                </c:pt>
                <c:pt idx="72">
                  <c:v>9</c:v>
                </c:pt>
                <c:pt idx="73">
                  <c:v>4</c:v>
                </c:pt>
                <c:pt idx="74">
                  <c:v>2</c:v>
                </c:pt>
                <c:pt idx="75">
                  <c:v>1</c:v>
                </c:pt>
                <c:pt idx="76">
                  <c:v>3</c:v>
                </c:pt>
                <c:pt idx="77">
                  <c:v>0</c:v>
                </c:pt>
                <c:pt idx="78">
                  <c:v>5</c:v>
                </c:pt>
                <c:pt idx="79">
                  <c:v>4</c:v>
                </c:pt>
                <c:pt idx="80">
                  <c:v>31</c:v>
                </c:pt>
                <c:pt idx="81">
                  <c:v>60</c:v>
                </c:pt>
                <c:pt idx="82">
                  <c:v>77</c:v>
                </c:pt>
                <c:pt idx="83">
                  <c:v>85</c:v>
                </c:pt>
                <c:pt idx="84">
                  <c:v>53</c:v>
                </c:pt>
                <c:pt idx="85">
                  <c:v>53</c:v>
                </c:pt>
                <c:pt idx="86">
                  <c:v>60</c:v>
                </c:pt>
                <c:pt idx="87">
                  <c:v>59</c:v>
                </c:pt>
                <c:pt idx="88">
                  <c:v>92</c:v>
                </c:pt>
                <c:pt idx="89">
                  <c:v>132</c:v>
                </c:pt>
                <c:pt idx="90">
                  <c:v>120</c:v>
                </c:pt>
                <c:pt idx="91">
                  <c:v>61</c:v>
                </c:pt>
                <c:pt idx="92">
                  <c:v>67</c:v>
                </c:pt>
                <c:pt idx="93">
                  <c:v>83</c:v>
                </c:pt>
                <c:pt idx="94">
                  <c:v>96</c:v>
                </c:pt>
                <c:pt idx="95">
                  <c:v>63</c:v>
                </c:pt>
                <c:pt idx="96">
                  <c:v>59</c:v>
                </c:pt>
                <c:pt idx="97">
                  <c:v>141</c:v>
                </c:pt>
                <c:pt idx="98">
                  <c:v>138</c:v>
                </c:pt>
                <c:pt idx="99">
                  <c:v>92</c:v>
                </c:pt>
                <c:pt idx="100">
                  <c:v>127</c:v>
                </c:pt>
                <c:pt idx="101">
                  <c:v>110</c:v>
                </c:pt>
                <c:pt idx="102">
                  <c:v>116</c:v>
                </c:pt>
                <c:pt idx="103">
                  <c:v>62</c:v>
                </c:pt>
                <c:pt idx="104">
                  <c:v>47</c:v>
                </c:pt>
                <c:pt idx="105">
                  <c:v>44</c:v>
                </c:pt>
                <c:pt idx="106">
                  <c:v>38</c:v>
                </c:pt>
                <c:pt idx="107">
                  <c:v>30</c:v>
                </c:pt>
                <c:pt idx="108">
                  <c:v>26</c:v>
                </c:pt>
                <c:pt idx="109">
                  <c:v>37</c:v>
                </c:pt>
                <c:pt idx="110">
                  <c:v>56</c:v>
                </c:pt>
                <c:pt idx="111">
                  <c:v>67</c:v>
                </c:pt>
                <c:pt idx="112">
                  <c:v>51</c:v>
                </c:pt>
                <c:pt idx="113">
                  <c:v>43</c:v>
                </c:pt>
                <c:pt idx="114">
                  <c:v>41</c:v>
                </c:pt>
                <c:pt idx="115">
                  <c:v>23</c:v>
                </c:pt>
                <c:pt idx="116">
                  <c:v>10</c:v>
                </c:pt>
                <c:pt idx="117">
                  <c:v>5</c:v>
                </c:pt>
                <c:pt idx="118">
                  <c:v>2</c:v>
                </c:pt>
                <c:pt idx="119">
                  <c:v>0</c:v>
                </c:pt>
                <c:pt idx="120">
                  <c:v>0</c:v>
                </c:pt>
                <c:pt idx="121">
                  <c:v>0</c:v>
                </c:pt>
                <c:pt idx="122">
                  <c:v>0</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7-278D-4ECF-BD11-02A0DC1EF41F}"/>
            </c:ext>
          </c:extLst>
        </c:ser>
        <c:ser>
          <c:idx val="40"/>
          <c:order val="40"/>
          <c:tx>
            <c:strRef>
              <c:f>'OWTP-FWPS_HODA'!$DR$3</c:f>
              <c:strCache>
                <c:ptCount val="1"/>
                <c:pt idx="0">
                  <c:v>93</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'OWTP-FWPS_HODA'!$DR$4:$DR$154</c:f>
              <c:numCache>
                <c:formatCode>General</c:formatCode>
                <c:ptCount val="151"/>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5</c:v>
                </c:pt>
                <c:pt idx="26">
                  <c:v>4</c:v>
                </c:pt>
                <c:pt idx="27">
                  <c:v>5</c:v>
                </c:pt>
                <c:pt idx="28">
                  <c:v>2</c:v>
                </c:pt>
                <c:pt idx="29">
                  <c:v>0</c:v>
                </c:pt>
                <c:pt idx="30">
                  <c:v>4</c:v>
                </c:pt>
                <c:pt idx="31">
                  <c:v>7</c:v>
                </c:pt>
                <c:pt idx="32">
                  <c:v>5</c:v>
                </c:pt>
                <c:pt idx="33">
                  <c:v>5</c:v>
                </c:pt>
                <c:pt idx="34">
                  <c:v>11</c:v>
                </c:pt>
                <c:pt idx="35">
                  <c:v>16</c:v>
                </c:pt>
                <c:pt idx="36">
                  <c:v>38</c:v>
                </c:pt>
                <c:pt idx="37">
                  <c:v>93</c:v>
                </c:pt>
                <c:pt idx="38">
                  <c:v>240</c:v>
                </c:pt>
                <c:pt idx="39">
                  <c:v>404</c:v>
                </c:pt>
                <c:pt idx="40">
                  <c:v>528</c:v>
                </c:pt>
                <c:pt idx="41">
                  <c:v>723</c:v>
                </c:pt>
                <c:pt idx="42">
                  <c:v>1015</c:v>
                </c:pt>
                <c:pt idx="43">
                  <c:v>1255</c:v>
                </c:pt>
                <c:pt idx="44">
                  <c:v>1991</c:v>
                </c:pt>
                <c:pt idx="45">
                  <c:v>1469</c:v>
                </c:pt>
                <c:pt idx="46">
                  <c:v>1081</c:v>
                </c:pt>
                <c:pt idx="47">
                  <c:v>1252</c:v>
                </c:pt>
                <c:pt idx="48">
                  <c:v>1217</c:v>
                </c:pt>
                <c:pt idx="49">
                  <c:v>789</c:v>
                </c:pt>
                <c:pt idx="50">
                  <c:v>497</c:v>
                </c:pt>
                <c:pt idx="51">
                  <c:v>278</c:v>
                </c:pt>
                <c:pt idx="52">
                  <c:v>149</c:v>
                </c:pt>
                <c:pt idx="53">
                  <c:v>130</c:v>
                </c:pt>
                <c:pt idx="54">
                  <c:v>77</c:v>
                </c:pt>
                <c:pt idx="55">
                  <c:v>56</c:v>
                </c:pt>
                <c:pt idx="56">
                  <c:v>60</c:v>
                </c:pt>
                <c:pt idx="57">
                  <c:v>26</c:v>
                </c:pt>
                <c:pt idx="58">
                  <c:v>16</c:v>
                </c:pt>
                <c:pt idx="59">
                  <c:v>14</c:v>
                </c:pt>
                <c:pt idx="60">
                  <c:v>4</c:v>
                </c:pt>
                <c:pt idx="61">
                  <c:v>9</c:v>
                </c:pt>
                <c:pt idx="62">
                  <c:v>19</c:v>
                </c:pt>
                <c:pt idx="63">
                  <c:v>19</c:v>
                </c:pt>
                <c:pt idx="64">
                  <c:v>11</c:v>
                </c:pt>
                <c:pt idx="65">
                  <c:v>6</c:v>
                </c:pt>
                <c:pt idx="66">
                  <c:v>7</c:v>
                </c:pt>
                <c:pt idx="67">
                  <c:v>6</c:v>
                </c:pt>
                <c:pt idx="68">
                  <c:v>12</c:v>
                </c:pt>
                <c:pt idx="69">
                  <c:v>10</c:v>
                </c:pt>
                <c:pt idx="70">
                  <c:v>7</c:v>
                </c:pt>
                <c:pt idx="71">
                  <c:v>12</c:v>
                </c:pt>
                <c:pt idx="72">
                  <c:v>11</c:v>
                </c:pt>
                <c:pt idx="73">
                  <c:v>5</c:v>
                </c:pt>
                <c:pt idx="74">
                  <c:v>3</c:v>
                </c:pt>
                <c:pt idx="75">
                  <c:v>4</c:v>
                </c:pt>
                <c:pt idx="76">
                  <c:v>18</c:v>
                </c:pt>
                <c:pt idx="77">
                  <c:v>47</c:v>
                </c:pt>
                <c:pt idx="78">
                  <c:v>42</c:v>
                </c:pt>
                <c:pt idx="79">
                  <c:v>48</c:v>
                </c:pt>
                <c:pt idx="80">
                  <c:v>75</c:v>
                </c:pt>
                <c:pt idx="81">
                  <c:v>49</c:v>
                </c:pt>
                <c:pt idx="82">
                  <c:v>43</c:v>
                </c:pt>
                <c:pt idx="83">
                  <c:v>68</c:v>
                </c:pt>
                <c:pt idx="84">
                  <c:v>76</c:v>
                </c:pt>
                <c:pt idx="85">
                  <c:v>96</c:v>
                </c:pt>
                <c:pt idx="86">
                  <c:v>72</c:v>
                </c:pt>
                <c:pt idx="87">
                  <c:v>81</c:v>
                </c:pt>
                <c:pt idx="88">
                  <c:v>78</c:v>
                </c:pt>
                <c:pt idx="89">
                  <c:v>89</c:v>
                </c:pt>
                <c:pt idx="90">
                  <c:v>77</c:v>
                </c:pt>
                <c:pt idx="91">
                  <c:v>52</c:v>
                </c:pt>
                <c:pt idx="92">
                  <c:v>49</c:v>
                </c:pt>
                <c:pt idx="93">
                  <c:v>68</c:v>
                </c:pt>
                <c:pt idx="94">
                  <c:v>63</c:v>
                </c:pt>
                <c:pt idx="95">
                  <c:v>69</c:v>
                </c:pt>
                <c:pt idx="96">
                  <c:v>82</c:v>
                </c:pt>
                <c:pt idx="97">
                  <c:v>57</c:v>
                </c:pt>
                <c:pt idx="98">
                  <c:v>28</c:v>
                </c:pt>
                <c:pt idx="99">
                  <c:v>16</c:v>
                </c:pt>
                <c:pt idx="100">
                  <c:v>16</c:v>
                </c:pt>
                <c:pt idx="101">
                  <c:v>31</c:v>
                </c:pt>
                <c:pt idx="102">
                  <c:v>34</c:v>
                </c:pt>
                <c:pt idx="103">
                  <c:v>34</c:v>
                </c:pt>
                <c:pt idx="104">
                  <c:v>23</c:v>
                </c:pt>
                <c:pt idx="105">
                  <c:v>41</c:v>
                </c:pt>
                <c:pt idx="106">
                  <c:v>45</c:v>
                </c:pt>
                <c:pt idx="107">
                  <c:v>91</c:v>
                </c:pt>
                <c:pt idx="108">
                  <c:v>138</c:v>
                </c:pt>
                <c:pt idx="109">
                  <c:v>154</c:v>
                </c:pt>
                <c:pt idx="110">
                  <c:v>136</c:v>
                </c:pt>
                <c:pt idx="111">
                  <c:v>114</c:v>
                </c:pt>
                <c:pt idx="112">
                  <c:v>103</c:v>
                </c:pt>
                <c:pt idx="113">
                  <c:v>141</c:v>
                </c:pt>
                <c:pt idx="114">
                  <c:v>148</c:v>
                </c:pt>
                <c:pt idx="115">
                  <c:v>141</c:v>
                </c:pt>
                <c:pt idx="116">
                  <c:v>88</c:v>
                </c:pt>
                <c:pt idx="117">
                  <c:v>39</c:v>
                </c:pt>
                <c:pt idx="118">
                  <c:v>21</c:v>
                </c:pt>
                <c:pt idx="119">
                  <c:v>15</c:v>
                </c:pt>
                <c:pt idx="120">
                  <c:v>6</c:v>
                </c:pt>
                <c:pt idx="121">
                  <c:v>8</c:v>
                </c:pt>
                <c:pt idx="122">
                  <c:v>2</c:v>
                </c:pt>
                <c:pt idx="123">
                  <c:v>5</c:v>
                </c:pt>
                <c:pt idx="124">
                  <c:v>0</c:v>
                </c:pt>
                <c:pt idx="125">
                  <c:v>0</c:v>
                </c:pt>
                <c:pt idx="126">
                  <c:v>0</c:v>
                </c:pt>
                <c:pt idx="127">
                  <c:v>1</c:v>
                </c:pt>
                <c:pt idx="128">
                  <c:v>4</c:v>
                </c:pt>
                <c:pt idx="129">
                  <c:v>1</c:v>
                </c:pt>
                <c:pt idx="130">
                  <c:v>2</c:v>
                </c:pt>
                <c:pt idx="131">
                  <c:v>0</c:v>
                </c:pt>
                <c:pt idx="132">
                  <c:v>1</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8-278D-4ECF-BD11-02A0DC1EF41F}"/>
            </c:ext>
          </c:extLst>
        </c:ser>
        <c:ser>
          <c:idx val="41"/>
          <c:order val="41"/>
          <c:tx>
            <c:strRef>
              <c:f>'OWTP-FWPS_HODA'!$DS$3</c:f>
              <c:strCache>
                <c:ptCount val="1"/>
                <c:pt idx="0">
                  <c:v>93.2</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'OWTP-FWPS_HODA'!$DS$4:$DS$154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19</c:v>
                </c:pt>
                <c:pt idx="31">
                  <c:v>1</c:v>
                </c:pt>
                <c:pt idx="32">
                  <c:v>1</c:v>
                </c:pt>
                <c:pt idx="33">
                  <c:v>0</c:v>
                </c:pt>
                <c:pt idx="34">
                  <c:v>4</c:v>
                </c:pt>
                <c:pt idx="35">
                  <c:v>26</c:v>
                </c:pt>
                <c:pt idx="36">
                  <c:v>71</c:v>
                </c:pt>
                <c:pt idx="37">
                  <c:v>128</c:v>
                </c:pt>
                <c:pt idx="38">
                  <c:v>140</c:v>
                </c:pt>
                <c:pt idx="39">
                  <c:v>355</c:v>
                </c:pt>
                <c:pt idx="40">
                  <c:v>481</c:v>
                </c:pt>
                <c:pt idx="41">
                  <c:v>566</c:v>
                </c:pt>
                <c:pt idx="42">
                  <c:v>751</c:v>
                </c:pt>
                <c:pt idx="43">
                  <c:v>1319</c:v>
                </c:pt>
                <c:pt idx="44">
                  <c:v>2052</c:v>
                </c:pt>
                <c:pt idx="45">
                  <c:v>1448</c:v>
                </c:pt>
                <c:pt idx="46">
                  <c:v>1043</c:v>
                </c:pt>
                <c:pt idx="47">
                  <c:v>962</c:v>
                </c:pt>
                <c:pt idx="48">
                  <c:v>1100</c:v>
                </c:pt>
                <c:pt idx="49">
                  <c:v>592</c:v>
                </c:pt>
                <c:pt idx="50">
                  <c:v>308</c:v>
                </c:pt>
                <c:pt idx="51">
                  <c:v>228</c:v>
                </c:pt>
                <c:pt idx="52">
                  <c:v>160</c:v>
                </c:pt>
                <c:pt idx="53">
                  <c:v>95</c:v>
                </c:pt>
                <c:pt idx="54">
                  <c:v>57</c:v>
                </c:pt>
                <c:pt idx="55">
                  <c:v>81</c:v>
                </c:pt>
                <c:pt idx="56">
                  <c:v>35</c:v>
                </c:pt>
                <c:pt idx="57">
                  <c:v>19</c:v>
                </c:pt>
                <c:pt idx="58">
                  <c:v>14</c:v>
                </c:pt>
                <c:pt idx="59">
                  <c:v>10</c:v>
                </c:pt>
                <c:pt idx="60">
                  <c:v>7</c:v>
                </c:pt>
                <c:pt idx="61">
                  <c:v>5</c:v>
                </c:pt>
                <c:pt idx="62">
                  <c:v>5</c:v>
                </c:pt>
                <c:pt idx="63">
                  <c:v>11</c:v>
                </c:pt>
                <c:pt idx="64">
                  <c:v>18</c:v>
                </c:pt>
                <c:pt idx="65">
                  <c:v>18</c:v>
                </c:pt>
                <c:pt idx="66">
                  <c:v>17</c:v>
                </c:pt>
                <c:pt idx="67">
                  <c:v>10</c:v>
                </c:pt>
                <c:pt idx="68">
                  <c:v>14</c:v>
                </c:pt>
                <c:pt idx="69">
                  <c:v>25</c:v>
                </c:pt>
                <c:pt idx="70">
                  <c:v>9</c:v>
                </c:pt>
                <c:pt idx="71">
                  <c:v>3</c:v>
                </c:pt>
                <c:pt idx="72">
                  <c:v>6</c:v>
                </c:pt>
                <c:pt idx="73">
                  <c:v>13</c:v>
                </c:pt>
                <c:pt idx="74">
                  <c:v>9</c:v>
                </c:pt>
                <c:pt idx="75">
                  <c:v>12</c:v>
                </c:pt>
                <c:pt idx="76">
                  <c:v>9</c:v>
                </c:pt>
                <c:pt idx="77">
                  <c:v>6</c:v>
                </c:pt>
                <c:pt idx="78">
                  <c:v>7</c:v>
                </c:pt>
                <c:pt idx="79">
                  <c:v>12</c:v>
                </c:pt>
                <c:pt idx="80">
                  <c:v>5</c:v>
                </c:pt>
                <c:pt idx="81">
                  <c:v>3</c:v>
                </c:pt>
                <c:pt idx="82">
                  <c:v>3</c:v>
                </c:pt>
                <c:pt idx="83">
                  <c:v>6</c:v>
                </c:pt>
                <c:pt idx="84">
                  <c:v>16</c:v>
                </c:pt>
                <c:pt idx="85">
                  <c:v>33</c:v>
                </c:pt>
                <c:pt idx="86">
                  <c:v>58</c:v>
                </c:pt>
                <c:pt idx="87">
                  <c:v>85</c:v>
                </c:pt>
                <c:pt idx="88">
                  <c:v>56</c:v>
                </c:pt>
                <c:pt idx="89">
                  <c:v>33</c:v>
                </c:pt>
                <c:pt idx="90">
                  <c:v>42</c:v>
                </c:pt>
                <c:pt idx="91">
                  <c:v>61</c:v>
                </c:pt>
                <c:pt idx="92">
                  <c:v>76</c:v>
                </c:pt>
                <c:pt idx="93">
                  <c:v>81</c:v>
                </c:pt>
                <c:pt idx="94">
                  <c:v>70</c:v>
                </c:pt>
                <c:pt idx="95">
                  <c:v>27</c:v>
                </c:pt>
                <c:pt idx="96">
                  <c:v>33</c:v>
                </c:pt>
                <c:pt idx="97">
                  <c:v>43</c:v>
                </c:pt>
                <c:pt idx="98">
                  <c:v>35</c:v>
                </c:pt>
                <c:pt idx="99">
                  <c:v>56</c:v>
                </c:pt>
                <c:pt idx="100">
                  <c:v>54</c:v>
                </c:pt>
                <c:pt idx="101">
                  <c:v>121</c:v>
                </c:pt>
                <c:pt idx="102">
                  <c:v>153</c:v>
                </c:pt>
                <c:pt idx="103">
                  <c:v>96</c:v>
                </c:pt>
                <c:pt idx="104">
                  <c:v>100</c:v>
                </c:pt>
                <c:pt idx="105">
                  <c:v>81</c:v>
                </c:pt>
                <c:pt idx="106">
                  <c:v>89</c:v>
                </c:pt>
                <c:pt idx="107">
                  <c:v>68</c:v>
                </c:pt>
                <c:pt idx="108">
                  <c:v>79</c:v>
                </c:pt>
                <c:pt idx="109">
                  <c:v>66</c:v>
                </c:pt>
                <c:pt idx="110">
                  <c:v>48</c:v>
                </c:pt>
                <c:pt idx="111">
                  <c:v>52</c:v>
                </c:pt>
                <c:pt idx="112">
                  <c:v>30</c:v>
                </c:pt>
                <c:pt idx="113">
                  <c:v>30</c:v>
                </c:pt>
                <c:pt idx="114">
                  <c:v>28</c:v>
                </c:pt>
                <c:pt idx="115">
                  <c:v>25</c:v>
                </c:pt>
                <c:pt idx="116">
                  <c:v>18</c:v>
                </c:pt>
                <c:pt idx="117">
                  <c:v>21</c:v>
                </c:pt>
                <c:pt idx="118">
                  <c:v>12</c:v>
                </c:pt>
                <c:pt idx="119">
                  <c:v>3</c:v>
                </c:pt>
                <c:pt idx="120">
                  <c:v>5</c:v>
                </c:pt>
                <c:pt idx="121">
                  <c:v>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9-278D-4ECF-BD11-02A0DC1EF41F}"/>
            </c:ext>
          </c:extLst>
        </c:ser>
        <c:ser>
          <c:idx val="42"/>
          <c:order val="42"/>
          <c:tx>
            <c:strRef>
              <c:f>'OWTP-FWPS_HODA'!$DT$3</c:f>
              <c:strCache>
                <c:ptCount val="1"/>
                <c:pt idx="0">
                  <c:v>93.4</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'OWTP-FWPS_HODA'!$DT$4:$DT$154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c:v>
                </c:pt>
                <c:pt idx="30">
                  <c:v>9</c:v>
                </c:pt>
                <c:pt idx="31">
                  <c:v>0</c:v>
                </c:pt>
                <c:pt idx="32">
                  <c:v>0</c:v>
                </c:pt>
                <c:pt idx="33">
                  <c:v>0</c:v>
                </c:pt>
                <c:pt idx="34">
                  <c:v>0</c:v>
                </c:pt>
                <c:pt idx="35">
                  <c:v>5</c:v>
                </c:pt>
                <c:pt idx="36">
                  <c:v>13</c:v>
                </c:pt>
                <c:pt idx="37">
                  <c:v>26</c:v>
                </c:pt>
                <c:pt idx="38">
                  <c:v>109</c:v>
                </c:pt>
                <c:pt idx="39">
                  <c:v>280</c:v>
                </c:pt>
                <c:pt idx="40">
                  <c:v>464</c:v>
                </c:pt>
                <c:pt idx="41">
                  <c:v>569</c:v>
                </c:pt>
                <c:pt idx="42">
                  <c:v>815</c:v>
                </c:pt>
                <c:pt idx="43">
                  <c:v>1256</c:v>
                </c:pt>
                <c:pt idx="44">
                  <c:v>1284</c:v>
                </c:pt>
                <c:pt idx="45">
                  <c:v>1409</c:v>
                </c:pt>
                <c:pt idx="46">
                  <c:v>949</c:v>
                </c:pt>
                <c:pt idx="47">
                  <c:v>965</c:v>
                </c:pt>
                <c:pt idx="48">
                  <c:v>727</c:v>
                </c:pt>
                <c:pt idx="49">
                  <c:v>671</c:v>
                </c:pt>
                <c:pt idx="50">
                  <c:v>494</c:v>
                </c:pt>
                <c:pt idx="51">
                  <c:v>254</c:v>
                </c:pt>
                <c:pt idx="52">
                  <c:v>154</c:v>
                </c:pt>
                <c:pt idx="53">
                  <c:v>117</c:v>
                </c:pt>
                <c:pt idx="54">
                  <c:v>57</c:v>
                </c:pt>
                <c:pt idx="55">
                  <c:v>32</c:v>
                </c:pt>
                <c:pt idx="56">
                  <c:v>20</c:v>
                </c:pt>
                <c:pt idx="57">
                  <c:v>7</c:v>
                </c:pt>
                <c:pt idx="58">
                  <c:v>7</c:v>
                </c:pt>
                <c:pt idx="59">
                  <c:v>7</c:v>
                </c:pt>
                <c:pt idx="60">
                  <c:v>15</c:v>
                </c:pt>
                <c:pt idx="61">
                  <c:v>17</c:v>
                </c:pt>
                <c:pt idx="62">
                  <c:v>23</c:v>
                </c:pt>
                <c:pt idx="63">
                  <c:v>22</c:v>
                </c:pt>
                <c:pt idx="64">
                  <c:v>14</c:v>
                </c:pt>
                <c:pt idx="65">
                  <c:v>13</c:v>
                </c:pt>
                <c:pt idx="66">
                  <c:v>10</c:v>
                </c:pt>
                <c:pt idx="67">
                  <c:v>15</c:v>
                </c:pt>
                <c:pt idx="68">
                  <c:v>16</c:v>
                </c:pt>
                <c:pt idx="69">
                  <c:v>6</c:v>
                </c:pt>
                <c:pt idx="70">
                  <c:v>11</c:v>
                </c:pt>
                <c:pt idx="71">
                  <c:v>10</c:v>
                </c:pt>
                <c:pt idx="72">
                  <c:v>9</c:v>
                </c:pt>
                <c:pt idx="73">
                  <c:v>14</c:v>
                </c:pt>
                <c:pt idx="74">
                  <c:v>9</c:v>
                </c:pt>
                <c:pt idx="75">
                  <c:v>11</c:v>
                </c:pt>
                <c:pt idx="76">
                  <c:v>24</c:v>
                </c:pt>
                <c:pt idx="77">
                  <c:v>15</c:v>
                </c:pt>
                <c:pt idx="78">
                  <c:v>12</c:v>
                </c:pt>
                <c:pt idx="79">
                  <c:v>11</c:v>
                </c:pt>
                <c:pt idx="80">
                  <c:v>1</c:v>
                </c:pt>
                <c:pt idx="81">
                  <c:v>9</c:v>
                </c:pt>
                <c:pt idx="82">
                  <c:v>23</c:v>
                </c:pt>
                <c:pt idx="83">
                  <c:v>12</c:v>
                </c:pt>
                <c:pt idx="84">
                  <c:v>7</c:v>
                </c:pt>
                <c:pt idx="85">
                  <c:v>13</c:v>
                </c:pt>
                <c:pt idx="86">
                  <c:v>30</c:v>
                </c:pt>
                <c:pt idx="87">
                  <c:v>59</c:v>
                </c:pt>
                <c:pt idx="88">
                  <c:v>29</c:v>
                </c:pt>
                <c:pt idx="89">
                  <c:v>14</c:v>
                </c:pt>
                <c:pt idx="90">
                  <c:v>67</c:v>
                </c:pt>
                <c:pt idx="91">
                  <c:v>65</c:v>
                </c:pt>
                <c:pt idx="92">
                  <c:v>68</c:v>
                </c:pt>
                <c:pt idx="93">
                  <c:v>29</c:v>
                </c:pt>
                <c:pt idx="94">
                  <c:v>53</c:v>
                </c:pt>
                <c:pt idx="95">
                  <c:v>42</c:v>
                </c:pt>
                <c:pt idx="96">
                  <c:v>34</c:v>
                </c:pt>
                <c:pt idx="97">
                  <c:v>31</c:v>
                </c:pt>
                <c:pt idx="98">
                  <c:v>68</c:v>
                </c:pt>
                <c:pt idx="99">
                  <c:v>88</c:v>
                </c:pt>
                <c:pt idx="100">
                  <c:v>95</c:v>
                </c:pt>
                <c:pt idx="101">
                  <c:v>84</c:v>
                </c:pt>
                <c:pt idx="102">
                  <c:v>92</c:v>
                </c:pt>
                <c:pt idx="103">
                  <c:v>135</c:v>
                </c:pt>
                <c:pt idx="104">
                  <c:v>127</c:v>
                </c:pt>
                <c:pt idx="105">
                  <c:v>130</c:v>
                </c:pt>
                <c:pt idx="106">
                  <c:v>140</c:v>
                </c:pt>
                <c:pt idx="107">
                  <c:v>101</c:v>
                </c:pt>
                <c:pt idx="108">
                  <c:v>69</c:v>
                </c:pt>
                <c:pt idx="109">
                  <c:v>54</c:v>
                </c:pt>
                <c:pt idx="110">
                  <c:v>30</c:v>
                </c:pt>
                <c:pt idx="111">
                  <c:v>25</c:v>
                </c:pt>
                <c:pt idx="112">
                  <c:v>14</c:v>
                </c:pt>
                <c:pt idx="113">
                  <c:v>23</c:v>
                </c:pt>
                <c:pt idx="114">
                  <c:v>34</c:v>
                </c:pt>
                <c:pt idx="115">
                  <c:v>18</c:v>
                </c:pt>
                <c:pt idx="116">
                  <c:v>13</c:v>
                </c:pt>
                <c:pt idx="117">
                  <c:v>2</c:v>
                </c:pt>
                <c:pt idx="118">
                  <c:v>0</c:v>
                </c:pt>
                <c:pt idx="119">
                  <c:v>0</c:v>
                </c:pt>
                <c:pt idx="120">
                  <c:v>0</c:v>
                </c:pt>
                <c:pt idx="121">
                  <c:v>0</c:v>
                </c:pt>
                <c:pt idx="122">
                  <c:v>6</c:v>
                </c:pt>
                <c:pt idx="123">
                  <c:v>4</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A-278D-4ECF-BD11-02A0DC1EF41F}"/>
            </c:ext>
          </c:extLst>
        </c:ser>
        <c:ser>
          <c:idx val="43"/>
          <c:order val="43"/>
          <c:tx>
            <c:strRef>
              <c:f>'OWTP-FWPS_HODA'!$DU$3</c:f>
              <c:strCache>
                <c:ptCount val="1"/>
                <c:pt idx="0">
                  <c:v>93.6</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'OWTP-FWPS_HODA'!$DU$4:$DU$154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9</c:v>
                </c:pt>
                <c:pt idx="30">
                  <c:v>5</c:v>
                </c:pt>
                <c:pt idx="31">
                  <c:v>0</c:v>
                </c:pt>
                <c:pt idx="32">
                  <c:v>0</c:v>
                </c:pt>
                <c:pt idx="33">
                  <c:v>0</c:v>
                </c:pt>
                <c:pt idx="34">
                  <c:v>3</c:v>
                </c:pt>
                <c:pt idx="35">
                  <c:v>8</c:v>
                </c:pt>
                <c:pt idx="36">
                  <c:v>19</c:v>
                </c:pt>
                <c:pt idx="37">
                  <c:v>47</c:v>
                </c:pt>
                <c:pt idx="38">
                  <c:v>125</c:v>
                </c:pt>
                <c:pt idx="39">
                  <c:v>267</c:v>
                </c:pt>
                <c:pt idx="40">
                  <c:v>309</c:v>
                </c:pt>
                <c:pt idx="41">
                  <c:v>426</c:v>
                </c:pt>
                <c:pt idx="42">
                  <c:v>554</c:v>
                </c:pt>
                <c:pt idx="43">
                  <c:v>727</c:v>
                </c:pt>
                <c:pt idx="44">
                  <c:v>1019</c:v>
                </c:pt>
                <c:pt idx="45">
                  <c:v>804</c:v>
                </c:pt>
                <c:pt idx="46">
                  <c:v>916</c:v>
                </c:pt>
                <c:pt idx="47">
                  <c:v>815</c:v>
                </c:pt>
                <c:pt idx="48">
                  <c:v>668</c:v>
                </c:pt>
                <c:pt idx="49">
                  <c:v>879</c:v>
                </c:pt>
                <c:pt idx="50">
                  <c:v>427</c:v>
                </c:pt>
                <c:pt idx="51">
                  <c:v>191</c:v>
                </c:pt>
                <c:pt idx="52">
                  <c:v>154</c:v>
                </c:pt>
                <c:pt idx="53">
                  <c:v>96</c:v>
                </c:pt>
                <c:pt idx="54">
                  <c:v>51</c:v>
                </c:pt>
                <c:pt idx="55">
                  <c:v>16</c:v>
                </c:pt>
                <c:pt idx="56">
                  <c:v>5</c:v>
                </c:pt>
                <c:pt idx="57">
                  <c:v>5</c:v>
                </c:pt>
                <c:pt idx="58">
                  <c:v>4</c:v>
                </c:pt>
                <c:pt idx="59">
                  <c:v>7</c:v>
                </c:pt>
                <c:pt idx="60">
                  <c:v>13</c:v>
                </c:pt>
                <c:pt idx="61">
                  <c:v>5</c:v>
                </c:pt>
                <c:pt idx="62">
                  <c:v>9</c:v>
                </c:pt>
                <c:pt idx="63">
                  <c:v>10</c:v>
                </c:pt>
                <c:pt idx="64">
                  <c:v>10</c:v>
                </c:pt>
                <c:pt idx="65">
                  <c:v>13</c:v>
                </c:pt>
                <c:pt idx="66">
                  <c:v>16</c:v>
                </c:pt>
                <c:pt idx="67">
                  <c:v>37</c:v>
                </c:pt>
                <c:pt idx="68">
                  <c:v>38</c:v>
                </c:pt>
                <c:pt idx="69">
                  <c:v>35</c:v>
                </c:pt>
                <c:pt idx="70">
                  <c:v>52</c:v>
                </c:pt>
                <c:pt idx="71">
                  <c:v>44</c:v>
                </c:pt>
                <c:pt idx="72">
                  <c:v>42</c:v>
                </c:pt>
                <c:pt idx="73">
                  <c:v>27</c:v>
                </c:pt>
                <c:pt idx="74">
                  <c:v>18</c:v>
                </c:pt>
                <c:pt idx="75">
                  <c:v>18</c:v>
                </c:pt>
                <c:pt idx="76">
                  <c:v>43</c:v>
                </c:pt>
                <c:pt idx="77">
                  <c:v>21</c:v>
                </c:pt>
                <c:pt idx="78">
                  <c:v>9</c:v>
                </c:pt>
                <c:pt idx="79">
                  <c:v>14</c:v>
                </c:pt>
                <c:pt idx="80">
                  <c:v>7</c:v>
                </c:pt>
                <c:pt idx="81">
                  <c:v>13</c:v>
                </c:pt>
                <c:pt idx="82">
                  <c:v>24</c:v>
                </c:pt>
                <c:pt idx="83">
                  <c:v>39</c:v>
                </c:pt>
                <c:pt idx="84">
                  <c:v>15</c:v>
                </c:pt>
                <c:pt idx="85">
                  <c:v>21</c:v>
                </c:pt>
                <c:pt idx="86">
                  <c:v>56</c:v>
                </c:pt>
                <c:pt idx="87">
                  <c:v>46</c:v>
                </c:pt>
                <c:pt idx="88">
                  <c:v>64</c:v>
                </c:pt>
                <c:pt idx="89">
                  <c:v>72</c:v>
                </c:pt>
                <c:pt idx="90">
                  <c:v>27</c:v>
                </c:pt>
                <c:pt idx="91">
                  <c:v>52</c:v>
                </c:pt>
                <c:pt idx="92">
                  <c:v>18</c:v>
                </c:pt>
                <c:pt idx="93">
                  <c:v>16</c:v>
                </c:pt>
                <c:pt idx="94">
                  <c:v>28</c:v>
                </c:pt>
                <c:pt idx="95">
                  <c:v>42</c:v>
                </c:pt>
                <c:pt idx="96">
                  <c:v>37</c:v>
                </c:pt>
                <c:pt idx="97">
                  <c:v>23</c:v>
                </c:pt>
                <c:pt idx="98">
                  <c:v>57</c:v>
                </c:pt>
                <c:pt idx="99">
                  <c:v>118</c:v>
                </c:pt>
                <c:pt idx="100">
                  <c:v>113</c:v>
                </c:pt>
                <c:pt idx="101">
                  <c:v>69</c:v>
                </c:pt>
                <c:pt idx="102">
                  <c:v>63</c:v>
                </c:pt>
                <c:pt idx="103">
                  <c:v>113</c:v>
                </c:pt>
                <c:pt idx="104">
                  <c:v>70</c:v>
                </c:pt>
                <c:pt idx="105">
                  <c:v>61</c:v>
                </c:pt>
                <c:pt idx="106">
                  <c:v>107</c:v>
                </c:pt>
                <c:pt idx="107">
                  <c:v>95</c:v>
                </c:pt>
                <c:pt idx="108">
                  <c:v>70</c:v>
                </c:pt>
                <c:pt idx="109">
                  <c:v>64</c:v>
                </c:pt>
                <c:pt idx="110">
                  <c:v>48</c:v>
                </c:pt>
                <c:pt idx="111">
                  <c:v>32</c:v>
                </c:pt>
                <c:pt idx="112">
                  <c:v>20</c:v>
                </c:pt>
                <c:pt idx="113">
                  <c:v>13</c:v>
                </c:pt>
                <c:pt idx="114">
                  <c:v>16</c:v>
                </c:pt>
                <c:pt idx="115">
                  <c:v>17</c:v>
                </c:pt>
                <c:pt idx="116">
                  <c:v>24</c:v>
                </c:pt>
                <c:pt idx="117">
                  <c:v>2</c:v>
                </c:pt>
                <c:pt idx="118">
                  <c:v>3</c:v>
                </c:pt>
                <c:pt idx="119">
                  <c:v>0</c:v>
                </c:pt>
                <c:pt idx="120">
                  <c:v>0</c:v>
                </c:pt>
                <c:pt idx="121">
                  <c:v>0</c:v>
                </c:pt>
                <c:pt idx="122">
                  <c:v>8</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B-278D-4ECF-BD11-02A0DC1EF41F}"/>
            </c:ext>
          </c:extLst>
        </c:ser>
        <c:ser>
          <c:idx val="44"/>
          <c:order val="44"/>
          <c:tx>
            <c:strRef>
              <c:f>'OWTP-FWPS_HODA'!$DV$3</c:f>
              <c:strCache>
                <c:ptCount val="1"/>
                <c:pt idx="0">
                  <c:v>93.8</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'OWTP-FWPS_HODA'!$DV$4:$DV$154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7</c:v>
                </c:pt>
                <c:pt idx="32">
                  <c:v>7</c:v>
                </c:pt>
                <c:pt idx="33">
                  <c:v>0</c:v>
                </c:pt>
                <c:pt idx="34">
                  <c:v>2</c:v>
                </c:pt>
                <c:pt idx="35">
                  <c:v>3</c:v>
                </c:pt>
                <c:pt idx="36">
                  <c:v>6</c:v>
                </c:pt>
                <c:pt idx="37">
                  <c:v>34</c:v>
                </c:pt>
                <c:pt idx="38">
                  <c:v>33</c:v>
                </c:pt>
                <c:pt idx="39">
                  <c:v>93</c:v>
                </c:pt>
                <c:pt idx="40">
                  <c:v>144</c:v>
                </c:pt>
                <c:pt idx="41">
                  <c:v>195</c:v>
                </c:pt>
                <c:pt idx="42">
                  <c:v>230</c:v>
                </c:pt>
                <c:pt idx="43">
                  <c:v>379</c:v>
                </c:pt>
                <c:pt idx="44">
                  <c:v>580</c:v>
                </c:pt>
                <c:pt idx="45">
                  <c:v>535</c:v>
                </c:pt>
                <c:pt idx="46">
                  <c:v>775</c:v>
                </c:pt>
                <c:pt idx="47">
                  <c:v>966</c:v>
                </c:pt>
                <c:pt idx="48">
                  <c:v>678</c:v>
                </c:pt>
                <c:pt idx="49">
                  <c:v>707</c:v>
                </c:pt>
                <c:pt idx="50">
                  <c:v>389</c:v>
                </c:pt>
                <c:pt idx="51">
                  <c:v>157</c:v>
                </c:pt>
                <c:pt idx="52">
                  <c:v>115</c:v>
                </c:pt>
                <c:pt idx="53">
                  <c:v>84</c:v>
                </c:pt>
                <c:pt idx="54">
                  <c:v>67</c:v>
                </c:pt>
                <c:pt idx="55">
                  <c:v>43</c:v>
                </c:pt>
                <c:pt idx="56">
                  <c:v>24</c:v>
                </c:pt>
                <c:pt idx="57">
                  <c:v>16</c:v>
                </c:pt>
                <c:pt idx="58">
                  <c:v>11</c:v>
                </c:pt>
                <c:pt idx="59">
                  <c:v>4</c:v>
                </c:pt>
                <c:pt idx="60">
                  <c:v>8</c:v>
                </c:pt>
                <c:pt idx="61">
                  <c:v>14</c:v>
                </c:pt>
                <c:pt idx="62">
                  <c:v>29</c:v>
                </c:pt>
                <c:pt idx="63">
                  <c:v>23</c:v>
                </c:pt>
                <c:pt idx="64">
                  <c:v>26</c:v>
                </c:pt>
                <c:pt idx="65">
                  <c:v>13</c:v>
                </c:pt>
                <c:pt idx="66">
                  <c:v>16</c:v>
                </c:pt>
                <c:pt idx="67">
                  <c:v>13</c:v>
                </c:pt>
                <c:pt idx="68">
                  <c:v>23</c:v>
                </c:pt>
                <c:pt idx="69">
                  <c:v>13</c:v>
                </c:pt>
                <c:pt idx="70">
                  <c:v>32</c:v>
                </c:pt>
                <c:pt idx="71">
                  <c:v>51</c:v>
                </c:pt>
                <c:pt idx="72">
                  <c:v>50</c:v>
                </c:pt>
                <c:pt idx="73">
                  <c:v>55</c:v>
                </c:pt>
                <c:pt idx="74">
                  <c:v>26</c:v>
                </c:pt>
                <c:pt idx="75">
                  <c:v>46</c:v>
                </c:pt>
                <c:pt idx="76">
                  <c:v>52</c:v>
                </c:pt>
                <c:pt idx="77">
                  <c:v>34</c:v>
                </c:pt>
                <c:pt idx="78">
                  <c:v>17</c:v>
                </c:pt>
                <c:pt idx="79">
                  <c:v>5</c:v>
                </c:pt>
                <c:pt idx="80">
                  <c:v>10</c:v>
                </c:pt>
                <c:pt idx="81">
                  <c:v>37</c:v>
                </c:pt>
                <c:pt idx="82">
                  <c:v>49</c:v>
                </c:pt>
                <c:pt idx="83">
                  <c:v>23</c:v>
                </c:pt>
                <c:pt idx="84">
                  <c:v>24</c:v>
                </c:pt>
                <c:pt idx="85">
                  <c:v>49</c:v>
                </c:pt>
                <c:pt idx="86">
                  <c:v>49</c:v>
                </c:pt>
                <c:pt idx="87">
                  <c:v>50</c:v>
                </c:pt>
                <c:pt idx="88">
                  <c:v>46</c:v>
                </c:pt>
                <c:pt idx="89">
                  <c:v>20</c:v>
                </c:pt>
                <c:pt idx="90">
                  <c:v>28</c:v>
                </c:pt>
                <c:pt idx="91">
                  <c:v>97</c:v>
                </c:pt>
                <c:pt idx="92">
                  <c:v>75</c:v>
                </c:pt>
                <c:pt idx="93">
                  <c:v>30</c:v>
                </c:pt>
                <c:pt idx="94">
                  <c:v>32</c:v>
                </c:pt>
                <c:pt idx="95">
                  <c:v>28</c:v>
                </c:pt>
                <c:pt idx="96">
                  <c:v>39</c:v>
                </c:pt>
                <c:pt idx="97">
                  <c:v>27</c:v>
                </c:pt>
                <c:pt idx="98">
                  <c:v>77</c:v>
                </c:pt>
                <c:pt idx="99">
                  <c:v>94</c:v>
                </c:pt>
                <c:pt idx="100">
                  <c:v>108</c:v>
                </c:pt>
                <c:pt idx="101">
                  <c:v>119</c:v>
                </c:pt>
                <c:pt idx="102">
                  <c:v>129</c:v>
                </c:pt>
                <c:pt idx="103">
                  <c:v>154</c:v>
                </c:pt>
                <c:pt idx="104">
                  <c:v>195</c:v>
                </c:pt>
                <c:pt idx="105">
                  <c:v>152</c:v>
                </c:pt>
                <c:pt idx="106">
                  <c:v>155</c:v>
                </c:pt>
                <c:pt idx="107">
                  <c:v>123</c:v>
                </c:pt>
                <c:pt idx="108">
                  <c:v>62</c:v>
                </c:pt>
                <c:pt idx="109">
                  <c:v>49</c:v>
                </c:pt>
                <c:pt idx="110">
                  <c:v>27</c:v>
                </c:pt>
                <c:pt idx="111">
                  <c:v>28</c:v>
                </c:pt>
                <c:pt idx="112">
                  <c:v>23</c:v>
                </c:pt>
                <c:pt idx="113">
                  <c:v>13</c:v>
                </c:pt>
                <c:pt idx="114">
                  <c:v>6</c:v>
                </c:pt>
                <c:pt idx="115">
                  <c:v>8</c:v>
                </c:pt>
                <c:pt idx="116">
                  <c:v>9</c:v>
                </c:pt>
                <c:pt idx="117">
                  <c:v>8</c:v>
                </c:pt>
                <c:pt idx="118">
                  <c:v>4</c:v>
                </c:pt>
                <c:pt idx="119">
                  <c:v>7</c:v>
                </c:pt>
                <c:pt idx="120">
                  <c:v>0</c:v>
                </c:pt>
                <c:pt idx="121">
                  <c:v>7</c:v>
                </c:pt>
                <c:pt idx="122">
                  <c:v>14</c:v>
                </c:pt>
                <c:pt idx="123">
                  <c:v>6</c:v>
                </c:pt>
                <c:pt idx="124">
                  <c:v>2</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C-278D-4ECF-BD11-02A0DC1EF41F}"/>
            </c:ext>
          </c:extLst>
        </c:ser>
        <c:ser>
          <c:idx val="45"/>
          <c:order val="45"/>
          <c:tx>
            <c:strRef>
              <c:f>'OWTP-FWPS_HODA'!$DW$3</c:f>
              <c:strCache>
                <c:ptCount val="1"/>
                <c:pt idx="0">
                  <c:v>94</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'OWTP-FWPS_HODA'!$DW$4:$DW$154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7</c:v>
                </c:pt>
                <c:pt idx="34">
                  <c:v>9</c:v>
                </c:pt>
                <c:pt idx="35">
                  <c:v>5</c:v>
                </c:pt>
                <c:pt idx="36">
                  <c:v>12</c:v>
                </c:pt>
                <c:pt idx="37">
                  <c:v>25</c:v>
                </c:pt>
                <c:pt idx="38">
                  <c:v>35</c:v>
                </c:pt>
                <c:pt idx="39">
                  <c:v>80</c:v>
                </c:pt>
                <c:pt idx="40">
                  <c:v>150</c:v>
                </c:pt>
                <c:pt idx="41">
                  <c:v>178</c:v>
                </c:pt>
                <c:pt idx="42">
                  <c:v>245</c:v>
                </c:pt>
                <c:pt idx="43">
                  <c:v>248</c:v>
                </c:pt>
                <c:pt idx="44">
                  <c:v>334</c:v>
                </c:pt>
                <c:pt idx="45">
                  <c:v>450</c:v>
                </c:pt>
                <c:pt idx="46">
                  <c:v>358</c:v>
                </c:pt>
                <c:pt idx="47">
                  <c:v>511</c:v>
                </c:pt>
                <c:pt idx="48">
                  <c:v>527</c:v>
                </c:pt>
                <c:pt idx="49">
                  <c:v>559</c:v>
                </c:pt>
                <c:pt idx="50">
                  <c:v>234</c:v>
                </c:pt>
                <c:pt idx="51">
                  <c:v>139</c:v>
                </c:pt>
                <c:pt idx="52">
                  <c:v>83</c:v>
                </c:pt>
                <c:pt idx="53">
                  <c:v>76</c:v>
                </c:pt>
                <c:pt idx="54">
                  <c:v>47</c:v>
                </c:pt>
                <c:pt idx="55">
                  <c:v>32</c:v>
                </c:pt>
                <c:pt idx="56">
                  <c:v>18</c:v>
                </c:pt>
                <c:pt idx="57">
                  <c:v>4</c:v>
                </c:pt>
                <c:pt idx="58">
                  <c:v>10</c:v>
                </c:pt>
                <c:pt idx="59">
                  <c:v>5</c:v>
                </c:pt>
                <c:pt idx="60">
                  <c:v>10</c:v>
                </c:pt>
                <c:pt idx="61">
                  <c:v>17</c:v>
                </c:pt>
                <c:pt idx="62">
                  <c:v>26</c:v>
                </c:pt>
                <c:pt idx="63">
                  <c:v>33</c:v>
                </c:pt>
                <c:pt idx="64">
                  <c:v>14</c:v>
                </c:pt>
                <c:pt idx="65">
                  <c:v>6</c:v>
                </c:pt>
                <c:pt idx="66">
                  <c:v>12</c:v>
                </c:pt>
                <c:pt idx="67">
                  <c:v>43</c:v>
                </c:pt>
                <c:pt idx="68">
                  <c:v>38</c:v>
                </c:pt>
                <c:pt idx="69">
                  <c:v>43</c:v>
                </c:pt>
                <c:pt idx="70">
                  <c:v>59</c:v>
                </c:pt>
                <c:pt idx="71">
                  <c:v>37</c:v>
                </c:pt>
                <c:pt idx="72">
                  <c:v>34</c:v>
                </c:pt>
                <c:pt idx="73">
                  <c:v>37</c:v>
                </c:pt>
                <c:pt idx="74">
                  <c:v>26</c:v>
                </c:pt>
                <c:pt idx="75">
                  <c:v>35</c:v>
                </c:pt>
                <c:pt idx="76">
                  <c:v>53</c:v>
                </c:pt>
                <c:pt idx="77">
                  <c:v>34</c:v>
                </c:pt>
                <c:pt idx="78">
                  <c:v>42</c:v>
                </c:pt>
                <c:pt idx="79">
                  <c:v>67</c:v>
                </c:pt>
                <c:pt idx="80">
                  <c:v>68</c:v>
                </c:pt>
                <c:pt idx="81">
                  <c:v>120</c:v>
                </c:pt>
                <c:pt idx="82">
                  <c:v>104</c:v>
                </c:pt>
                <c:pt idx="83">
                  <c:v>76</c:v>
                </c:pt>
                <c:pt idx="84">
                  <c:v>45</c:v>
                </c:pt>
                <c:pt idx="85">
                  <c:v>52</c:v>
                </c:pt>
                <c:pt idx="86">
                  <c:v>59</c:v>
                </c:pt>
                <c:pt idx="87">
                  <c:v>74</c:v>
                </c:pt>
                <c:pt idx="88">
                  <c:v>94</c:v>
                </c:pt>
                <c:pt idx="89">
                  <c:v>74</c:v>
                </c:pt>
                <c:pt idx="90">
                  <c:v>82</c:v>
                </c:pt>
                <c:pt idx="91">
                  <c:v>125</c:v>
                </c:pt>
                <c:pt idx="92">
                  <c:v>57</c:v>
                </c:pt>
                <c:pt idx="93">
                  <c:v>45</c:v>
                </c:pt>
                <c:pt idx="94">
                  <c:v>54</c:v>
                </c:pt>
                <c:pt idx="95">
                  <c:v>58</c:v>
                </c:pt>
                <c:pt idx="96">
                  <c:v>39</c:v>
                </c:pt>
                <c:pt idx="97">
                  <c:v>82</c:v>
                </c:pt>
                <c:pt idx="98">
                  <c:v>149</c:v>
                </c:pt>
                <c:pt idx="99">
                  <c:v>171</c:v>
                </c:pt>
                <c:pt idx="100">
                  <c:v>137</c:v>
                </c:pt>
                <c:pt idx="101">
                  <c:v>144</c:v>
                </c:pt>
                <c:pt idx="102">
                  <c:v>207</c:v>
                </c:pt>
                <c:pt idx="103">
                  <c:v>188</c:v>
                </c:pt>
                <c:pt idx="104">
                  <c:v>142</c:v>
                </c:pt>
                <c:pt idx="105">
                  <c:v>174</c:v>
                </c:pt>
                <c:pt idx="106">
                  <c:v>147</c:v>
                </c:pt>
                <c:pt idx="107">
                  <c:v>148</c:v>
                </c:pt>
                <c:pt idx="108">
                  <c:v>194</c:v>
                </c:pt>
                <c:pt idx="109">
                  <c:v>205</c:v>
                </c:pt>
                <c:pt idx="110">
                  <c:v>121</c:v>
                </c:pt>
                <c:pt idx="111">
                  <c:v>51</c:v>
                </c:pt>
                <c:pt idx="112">
                  <c:v>31</c:v>
                </c:pt>
                <c:pt idx="113">
                  <c:v>17</c:v>
                </c:pt>
                <c:pt idx="114">
                  <c:v>33</c:v>
                </c:pt>
                <c:pt idx="115">
                  <c:v>51</c:v>
                </c:pt>
                <c:pt idx="116">
                  <c:v>66</c:v>
                </c:pt>
                <c:pt idx="117">
                  <c:v>35</c:v>
                </c:pt>
                <c:pt idx="118">
                  <c:v>21</c:v>
                </c:pt>
                <c:pt idx="119">
                  <c:v>12</c:v>
                </c:pt>
                <c:pt idx="120">
                  <c:v>5</c:v>
                </c:pt>
                <c:pt idx="121">
                  <c:v>5</c:v>
                </c:pt>
                <c:pt idx="122">
                  <c:v>4</c:v>
                </c:pt>
                <c:pt idx="123">
                  <c:v>8</c:v>
                </c:pt>
                <c:pt idx="124">
                  <c:v>8</c:v>
                </c:pt>
                <c:pt idx="125">
                  <c:v>2</c:v>
                </c:pt>
                <c:pt idx="126">
                  <c:v>0</c:v>
                </c:pt>
                <c:pt idx="127">
                  <c:v>1</c:v>
                </c:pt>
                <c:pt idx="128">
                  <c:v>1</c:v>
                </c:pt>
                <c:pt idx="129">
                  <c:v>0</c:v>
                </c:pt>
                <c:pt idx="130">
                  <c:v>1</c:v>
                </c:pt>
                <c:pt idx="131">
                  <c:v>2</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D-278D-4ECF-BD11-02A0DC1EF41F}"/>
            </c:ext>
          </c:extLst>
        </c:ser>
        <c:ser>
          <c:idx val="46"/>
          <c:order val="46"/>
          <c:tx>
            <c:strRef>
              <c:f>'OWTP-FWPS_HODA'!$DX$3</c:f>
              <c:strCache>
                <c:ptCount val="1"/>
                <c:pt idx="0">
                  <c:v>94.2</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'OWTP-FWPS_HODA'!$DX$4:$DX$154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6</c:v>
                </c:pt>
                <c:pt idx="34">
                  <c:v>2</c:v>
                </c:pt>
                <c:pt idx="35">
                  <c:v>2</c:v>
                </c:pt>
                <c:pt idx="36">
                  <c:v>0</c:v>
                </c:pt>
                <c:pt idx="37">
                  <c:v>0</c:v>
                </c:pt>
                <c:pt idx="38">
                  <c:v>0</c:v>
                </c:pt>
                <c:pt idx="39">
                  <c:v>17</c:v>
                </c:pt>
                <c:pt idx="40">
                  <c:v>83</c:v>
                </c:pt>
                <c:pt idx="41">
                  <c:v>143</c:v>
                </c:pt>
                <c:pt idx="42">
                  <c:v>154</c:v>
                </c:pt>
                <c:pt idx="43">
                  <c:v>198</c:v>
                </c:pt>
                <c:pt idx="44">
                  <c:v>266</c:v>
                </c:pt>
                <c:pt idx="45">
                  <c:v>242</c:v>
                </c:pt>
                <c:pt idx="46">
                  <c:v>224</c:v>
                </c:pt>
                <c:pt idx="47">
                  <c:v>271</c:v>
                </c:pt>
                <c:pt idx="48">
                  <c:v>354</c:v>
                </c:pt>
                <c:pt idx="49">
                  <c:v>543</c:v>
                </c:pt>
                <c:pt idx="50">
                  <c:v>256</c:v>
                </c:pt>
                <c:pt idx="51">
                  <c:v>144</c:v>
                </c:pt>
                <c:pt idx="52">
                  <c:v>76</c:v>
                </c:pt>
                <c:pt idx="53">
                  <c:v>54</c:v>
                </c:pt>
                <c:pt idx="54">
                  <c:v>34</c:v>
                </c:pt>
                <c:pt idx="55">
                  <c:v>14</c:v>
                </c:pt>
                <c:pt idx="56">
                  <c:v>17</c:v>
                </c:pt>
                <c:pt idx="57">
                  <c:v>11</c:v>
                </c:pt>
                <c:pt idx="58">
                  <c:v>14</c:v>
                </c:pt>
                <c:pt idx="59">
                  <c:v>31</c:v>
                </c:pt>
                <c:pt idx="60">
                  <c:v>34</c:v>
                </c:pt>
                <c:pt idx="61">
                  <c:v>34</c:v>
                </c:pt>
                <c:pt idx="62">
                  <c:v>71</c:v>
                </c:pt>
                <c:pt idx="63">
                  <c:v>77</c:v>
                </c:pt>
                <c:pt idx="64">
                  <c:v>71</c:v>
                </c:pt>
                <c:pt idx="65">
                  <c:v>37</c:v>
                </c:pt>
                <c:pt idx="66">
                  <c:v>47</c:v>
                </c:pt>
                <c:pt idx="67">
                  <c:v>57</c:v>
                </c:pt>
                <c:pt idx="68">
                  <c:v>58</c:v>
                </c:pt>
                <c:pt idx="69">
                  <c:v>48</c:v>
                </c:pt>
                <c:pt idx="70">
                  <c:v>35</c:v>
                </c:pt>
                <c:pt idx="71">
                  <c:v>23</c:v>
                </c:pt>
                <c:pt idx="72">
                  <c:v>42</c:v>
                </c:pt>
                <c:pt idx="73">
                  <c:v>32</c:v>
                </c:pt>
                <c:pt idx="74">
                  <c:v>34</c:v>
                </c:pt>
                <c:pt idx="75">
                  <c:v>57</c:v>
                </c:pt>
                <c:pt idx="76">
                  <c:v>59</c:v>
                </c:pt>
                <c:pt idx="77">
                  <c:v>60</c:v>
                </c:pt>
                <c:pt idx="78">
                  <c:v>63</c:v>
                </c:pt>
                <c:pt idx="79">
                  <c:v>78</c:v>
                </c:pt>
                <c:pt idx="80">
                  <c:v>39</c:v>
                </c:pt>
                <c:pt idx="81">
                  <c:v>83</c:v>
                </c:pt>
                <c:pt idx="82">
                  <c:v>86</c:v>
                </c:pt>
                <c:pt idx="83">
                  <c:v>47</c:v>
                </c:pt>
                <c:pt idx="84">
                  <c:v>48</c:v>
                </c:pt>
                <c:pt idx="85">
                  <c:v>61</c:v>
                </c:pt>
                <c:pt idx="86">
                  <c:v>51</c:v>
                </c:pt>
                <c:pt idx="87">
                  <c:v>60</c:v>
                </c:pt>
                <c:pt idx="88">
                  <c:v>52</c:v>
                </c:pt>
                <c:pt idx="89">
                  <c:v>128</c:v>
                </c:pt>
                <c:pt idx="90">
                  <c:v>99</c:v>
                </c:pt>
                <c:pt idx="91">
                  <c:v>99</c:v>
                </c:pt>
                <c:pt idx="92">
                  <c:v>128</c:v>
                </c:pt>
                <c:pt idx="93">
                  <c:v>162</c:v>
                </c:pt>
                <c:pt idx="94">
                  <c:v>136</c:v>
                </c:pt>
                <c:pt idx="95">
                  <c:v>90</c:v>
                </c:pt>
                <c:pt idx="96">
                  <c:v>59</c:v>
                </c:pt>
                <c:pt idx="97">
                  <c:v>69</c:v>
                </c:pt>
                <c:pt idx="98">
                  <c:v>115</c:v>
                </c:pt>
                <c:pt idx="99">
                  <c:v>201</c:v>
                </c:pt>
                <c:pt idx="100">
                  <c:v>206</c:v>
                </c:pt>
                <c:pt idx="101">
                  <c:v>237</c:v>
                </c:pt>
                <c:pt idx="102">
                  <c:v>302</c:v>
                </c:pt>
                <c:pt idx="103">
                  <c:v>298</c:v>
                </c:pt>
                <c:pt idx="104">
                  <c:v>203</c:v>
                </c:pt>
                <c:pt idx="105">
                  <c:v>161</c:v>
                </c:pt>
                <c:pt idx="106">
                  <c:v>137</c:v>
                </c:pt>
                <c:pt idx="107">
                  <c:v>128</c:v>
                </c:pt>
                <c:pt idx="108">
                  <c:v>101</c:v>
                </c:pt>
                <c:pt idx="109">
                  <c:v>43</c:v>
                </c:pt>
                <c:pt idx="110">
                  <c:v>52</c:v>
                </c:pt>
                <c:pt idx="111">
                  <c:v>22</c:v>
                </c:pt>
                <c:pt idx="112">
                  <c:v>23</c:v>
                </c:pt>
                <c:pt idx="113">
                  <c:v>10</c:v>
                </c:pt>
                <c:pt idx="114">
                  <c:v>10</c:v>
                </c:pt>
                <c:pt idx="115">
                  <c:v>13</c:v>
                </c:pt>
                <c:pt idx="116">
                  <c:v>5</c:v>
                </c:pt>
                <c:pt idx="117">
                  <c:v>7</c:v>
                </c:pt>
                <c:pt idx="118">
                  <c:v>6</c:v>
                </c:pt>
                <c:pt idx="119">
                  <c:v>4</c:v>
                </c:pt>
                <c:pt idx="120">
                  <c:v>18</c:v>
                </c:pt>
                <c:pt idx="121">
                  <c:v>33</c:v>
                </c:pt>
                <c:pt idx="122">
                  <c:v>24</c:v>
                </c:pt>
                <c:pt idx="123">
                  <c:v>20</c:v>
                </c:pt>
                <c:pt idx="124">
                  <c:v>13</c:v>
                </c:pt>
                <c:pt idx="125">
                  <c:v>4</c:v>
                </c:pt>
                <c:pt idx="126">
                  <c:v>3</c:v>
                </c:pt>
                <c:pt idx="127">
                  <c:v>0</c:v>
                </c:pt>
                <c:pt idx="128">
                  <c:v>0</c:v>
                </c:pt>
                <c:pt idx="129">
                  <c:v>0</c:v>
                </c:pt>
                <c:pt idx="130">
                  <c:v>4</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E-278D-4ECF-BD11-02A0DC1EF41F}"/>
            </c:ext>
          </c:extLst>
        </c:ser>
        <c:ser>
          <c:idx val="47"/>
          <c:order val="47"/>
          <c:tx>
            <c:strRef>
              <c:f>'OWTP-FWPS_HODA'!$DY$3</c:f>
              <c:strCache>
                <c:ptCount val="1"/>
                <c:pt idx="0">
                  <c:v>94.4</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'OWTP-FWPS_HODA'!$DY$4:$DY$154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c:v>
                </c:pt>
                <c:pt idx="32">
                  <c:v>9</c:v>
                </c:pt>
                <c:pt idx="33">
                  <c:v>1</c:v>
                </c:pt>
                <c:pt idx="34">
                  <c:v>1</c:v>
                </c:pt>
                <c:pt idx="35">
                  <c:v>0</c:v>
                </c:pt>
                <c:pt idx="36">
                  <c:v>0</c:v>
                </c:pt>
                <c:pt idx="37">
                  <c:v>0</c:v>
                </c:pt>
                <c:pt idx="38">
                  <c:v>0</c:v>
                </c:pt>
                <c:pt idx="39">
                  <c:v>38</c:v>
                </c:pt>
                <c:pt idx="40">
                  <c:v>35</c:v>
                </c:pt>
                <c:pt idx="41">
                  <c:v>71</c:v>
                </c:pt>
                <c:pt idx="42">
                  <c:v>100</c:v>
                </c:pt>
                <c:pt idx="43">
                  <c:v>155</c:v>
                </c:pt>
                <c:pt idx="44">
                  <c:v>204</c:v>
                </c:pt>
                <c:pt idx="45">
                  <c:v>163</c:v>
                </c:pt>
                <c:pt idx="46">
                  <c:v>153</c:v>
                </c:pt>
                <c:pt idx="47">
                  <c:v>281</c:v>
                </c:pt>
                <c:pt idx="48">
                  <c:v>274</c:v>
                </c:pt>
                <c:pt idx="49">
                  <c:v>408</c:v>
                </c:pt>
                <c:pt idx="50">
                  <c:v>126</c:v>
                </c:pt>
                <c:pt idx="51">
                  <c:v>132</c:v>
                </c:pt>
                <c:pt idx="52">
                  <c:v>98</c:v>
                </c:pt>
                <c:pt idx="53">
                  <c:v>50</c:v>
                </c:pt>
                <c:pt idx="54">
                  <c:v>33</c:v>
                </c:pt>
                <c:pt idx="55">
                  <c:v>14</c:v>
                </c:pt>
                <c:pt idx="56">
                  <c:v>12</c:v>
                </c:pt>
                <c:pt idx="57">
                  <c:v>15</c:v>
                </c:pt>
                <c:pt idx="58">
                  <c:v>9</c:v>
                </c:pt>
                <c:pt idx="59">
                  <c:v>20</c:v>
                </c:pt>
                <c:pt idx="60">
                  <c:v>27</c:v>
                </c:pt>
                <c:pt idx="61">
                  <c:v>42</c:v>
                </c:pt>
                <c:pt idx="62">
                  <c:v>62</c:v>
                </c:pt>
                <c:pt idx="63">
                  <c:v>61</c:v>
                </c:pt>
                <c:pt idx="64">
                  <c:v>60</c:v>
                </c:pt>
                <c:pt idx="65">
                  <c:v>32</c:v>
                </c:pt>
                <c:pt idx="66">
                  <c:v>37</c:v>
                </c:pt>
                <c:pt idx="67">
                  <c:v>37</c:v>
                </c:pt>
                <c:pt idx="68">
                  <c:v>35</c:v>
                </c:pt>
                <c:pt idx="69">
                  <c:v>17</c:v>
                </c:pt>
                <c:pt idx="70">
                  <c:v>16</c:v>
                </c:pt>
                <c:pt idx="71">
                  <c:v>30</c:v>
                </c:pt>
                <c:pt idx="72">
                  <c:v>45</c:v>
                </c:pt>
                <c:pt idx="73">
                  <c:v>51</c:v>
                </c:pt>
                <c:pt idx="74">
                  <c:v>29</c:v>
                </c:pt>
                <c:pt idx="75">
                  <c:v>41</c:v>
                </c:pt>
                <c:pt idx="76">
                  <c:v>50</c:v>
                </c:pt>
                <c:pt idx="77">
                  <c:v>74</c:v>
                </c:pt>
                <c:pt idx="78">
                  <c:v>58</c:v>
                </c:pt>
                <c:pt idx="79">
                  <c:v>31</c:v>
                </c:pt>
                <c:pt idx="80">
                  <c:v>18</c:v>
                </c:pt>
                <c:pt idx="81">
                  <c:v>60</c:v>
                </c:pt>
                <c:pt idx="82">
                  <c:v>108</c:v>
                </c:pt>
                <c:pt idx="83">
                  <c:v>78</c:v>
                </c:pt>
                <c:pt idx="84">
                  <c:v>50</c:v>
                </c:pt>
                <c:pt idx="85">
                  <c:v>60</c:v>
                </c:pt>
                <c:pt idx="86">
                  <c:v>49</c:v>
                </c:pt>
                <c:pt idx="87">
                  <c:v>48</c:v>
                </c:pt>
                <c:pt idx="88">
                  <c:v>42</c:v>
                </c:pt>
                <c:pt idx="89">
                  <c:v>89</c:v>
                </c:pt>
                <c:pt idx="90">
                  <c:v>144</c:v>
                </c:pt>
                <c:pt idx="91">
                  <c:v>149</c:v>
                </c:pt>
                <c:pt idx="92">
                  <c:v>189</c:v>
                </c:pt>
                <c:pt idx="93">
                  <c:v>104</c:v>
                </c:pt>
                <c:pt idx="94">
                  <c:v>96</c:v>
                </c:pt>
                <c:pt idx="95">
                  <c:v>96</c:v>
                </c:pt>
                <c:pt idx="96">
                  <c:v>133</c:v>
                </c:pt>
                <c:pt idx="97">
                  <c:v>150</c:v>
                </c:pt>
                <c:pt idx="98">
                  <c:v>120</c:v>
                </c:pt>
                <c:pt idx="99">
                  <c:v>210</c:v>
                </c:pt>
                <c:pt idx="100">
                  <c:v>257</c:v>
                </c:pt>
                <c:pt idx="101">
                  <c:v>303</c:v>
                </c:pt>
                <c:pt idx="102">
                  <c:v>286</c:v>
                </c:pt>
                <c:pt idx="103">
                  <c:v>259</c:v>
                </c:pt>
                <c:pt idx="104">
                  <c:v>195</c:v>
                </c:pt>
                <c:pt idx="105">
                  <c:v>207</c:v>
                </c:pt>
                <c:pt idx="106">
                  <c:v>236</c:v>
                </c:pt>
                <c:pt idx="107">
                  <c:v>142</c:v>
                </c:pt>
                <c:pt idx="108">
                  <c:v>63</c:v>
                </c:pt>
                <c:pt idx="109">
                  <c:v>51</c:v>
                </c:pt>
                <c:pt idx="110">
                  <c:v>31</c:v>
                </c:pt>
                <c:pt idx="111">
                  <c:v>25</c:v>
                </c:pt>
                <c:pt idx="112">
                  <c:v>2</c:v>
                </c:pt>
                <c:pt idx="113">
                  <c:v>0</c:v>
                </c:pt>
                <c:pt idx="114">
                  <c:v>0</c:v>
                </c:pt>
                <c:pt idx="115">
                  <c:v>0</c:v>
                </c:pt>
                <c:pt idx="116">
                  <c:v>0</c:v>
                </c:pt>
                <c:pt idx="117">
                  <c:v>1</c:v>
                </c:pt>
                <c:pt idx="118">
                  <c:v>2</c:v>
                </c:pt>
                <c:pt idx="119">
                  <c:v>6</c:v>
                </c:pt>
                <c:pt idx="120">
                  <c:v>36</c:v>
                </c:pt>
                <c:pt idx="121">
                  <c:v>41</c:v>
                </c:pt>
                <c:pt idx="122">
                  <c:v>39</c:v>
                </c:pt>
                <c:pt idx="123">
                  <c:v>14</c:v>
                </c:pt>
                <c:pt idx="124">
                  <c:v>2</c:v>
                </c:pt>
                <c:pt idx="125">
                  <c:v>5</c:v>
                </c:pt>
                <c:pt idx="126">
                  <c:v>1</c:v>
                </c:pt>
                <c:pt idx="127">
                  <c:v>2</c:v>
                </c:pt>
                <c:pt idx="128">
                  <c:v>0</c:v>
                </c:pt>
                <c:pt idx="129">
                  <c:v>0</c:v>
                </c:pt>
                <c:pt idx="130">
                  <c:v>3</c:v>
                </c:pt>
                <c:pt idx="131">
                  <c:v>4</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F-278D-4ECF-BD11-02A0DC1EF41F}"/>
            </c:ext>
          </c:extLst>
        </c:ser>
        <c:ser>
          <c:idx val="48"/>
          <c:order val="48"/>
          <c:tx>
            <c:strRef>
              <c:f>'OWTP-FWPS_HODA'!$DZ$3</c:f>
              <c:strCache>
                <c:ptCount val="1"/>
                <c:pt idx="0">
                  <c:v>94.6</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'OWTP-FWPS_HODA'!$DZ$4:$DZ$154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c:v>
                </c:pt>
                <c:pt idx="34">
                  <c:v>2</c:v>
                </c:pt>
                <c:pt idx="35">
                  <c:v>6</c:v>
                </c:pt>
                <c:pt idx="36">
                  <c:v>3</c:v>
                </c:pt>
                <c:pt idx="37">
                  <c:v>5</c:v>
                </c:pt>
                <c:pt idx="38">
                  <c:v>6</c:v>
                </c:pt>
                <c:pt idx="39">
                  <c:v>15</c:v>
                </c:pt>
                <c:pt idx="40">
                  <c:v>28</c:v>
                </c:pt>
                <c:pt idx="41">
                  <c:v>36</c:v>
                </c:pt>
                <c:pt idx="42">
                  <c:v>85</c:v>
                </c:pt>
                <c:pt idx="43">
                  <c:v>110</c:v>
                </c:pt>
                <c:pt idx="44">
                  <c:v>117</c:v>
                </c:pt>
                <c:pt idx="45">
                  <c:v>107</c:v>
                </c:pt>
                <c:pt idx="46">
                  <c:v>147</c:v>
                </c:pt>
                <c:pt idx="47">
                  <c:v>289</c:v>
                </c:pt>
                <c:pt idx="48">
                  <c:v>149</c:v>
                </c:pt>
                <c:pt idx="49">
                  <c:v>275</c:v>
                </c:pt>
                <c:pt idx="50">
                  <c:v>141</c:v>
                </c:pt>
                <c:pt idx="51">
                  <c:v>114</c:v>
                </c:pt>
                <c:pt idx="52">
                  <c:v>44</c:v>
                </c:pt>
                <c:pt idx="53">
                  <c:v>52</c:v>
                </c:pt>
                <c:pt idx="54">
                  <c:v>38</c:v>
                </c:pt>
                <c:pt idx="55">
                  <c:v>43</c:v>
                </c:pt>
                <c:pt idx="56">
                  <c:v>60</c:v>
                </c:pt>
                <c:pt idx="57">
                  <c:v>37</c:v>
                </c:pt>
                <c:pt idx="58">
                  <c:v>60</c:v>
                </c:pt>
                <c:pt idx="59">
                  <c:v>56</c:v>
                </c:pt>
                <c:pt idx="60">
                  <c:v>56</c:v>
                </c:pt>
                <c:pt idx="61">
                  <c:v>33</c:v>
                </c:pt>
                <c:pt idx="62">
                  <c:v>37</c:v>
                </c:pt>
                <c:pt idx="63">
                  <c:v>44</c:v>
                </c:pt>
                <c:pt idx="64">
                  <c:v>42</c:v>
                </c:pt>
                <c:pt idx="65">
                  <c:v>40</c:v>
                </c:pt>
                <c:pt idx="66">
                  <c:v>53</c:v>
                </c:pt>
                <c:pt idx="67">
                  <c:v>86</c:v>
                </c:pt>
                <c:pt idx="68">
                  <c:v>72</c:v>
                </c:pt>
                <c:pt idx="69">
                  <c:v>25</c:v>
                </c:pt>
                <c:pt idx="70">
                  <c:v>25</c:v>
                </c:pt>
                <c:pt idx="71">
                  <c:v>46</c:v>
                </c:pt>
                <c:pt idx="72">
                  <c:v>34</c:v>
                </c:pt>
                <c:pt idx="73">
                  <c:v>19</c:v>
                </c:pt>
                <c:pt idx="74">
                  <c:v>15</c:v>
                </c:pt>
                <c:pt idx="75">
                  <c:v>53</c:v>
                </c:pt>
                <c:pt idx="76">
                  <c:v>97</c:v>
                </c:pt>
                <c:pt idx="77">
                  <c:v>71</c:v>
                </c:pt>
                <c:pt idx="78">
                  <c:v>69</c:v>
                </c:pt>
                <c:pt idx="79">
                  <c:v>56</c:v>
                </c:pt>
                <c:pt idx="80">
                  <c:v>56</c:v>
                </c:pt>
                <c:pt idx="81">
                  <c:v>68</c:v>
                </c:pt>
                <c:pt idx="82">
                  <c:v>139</c:v>
                </c:pt>
                <c:pt idx="83">
                  <c:v>55</c:v>
                </c:pt>
                <c:pt idx="84">
                  <c:v>33</c:v>
                </c:pt>
                <c:pt idx="85">
                  <c:v>47</c:v>
                </c:pt>
                <c:pt idx="86">
                  <c:v>72</c:v>
                </c:pt>
                <c:pt idx="87">
                  <c:v>77</c:v>
                </c:pt>
                <c:pt idx="88">
                  <c:v>93</c:v>
                </c:pt>
                <c:pt idx="89">
                  <c:v>134</c:v>
                </c:pt>
                <c:pt idx="90">
                  <c:v>104</c:v>
                </c:pt>
                <c:pt idx="91">
                  <c:v>83</c:v>
                </c:pt>
                <c:pt idx="92">
                  <c:v>135</c:v>
                </c:pt>
                <c:pt idx="93">
                  <c:v>86</c:v>
                </c:pt>
                <c:pt idx="94">
                  <c:v>98</c:v>
                </c:pt>
                <c:pt idx="95">
                  <c:v>174</c:v>
                </c:pt>
                <c:pt idx="96">
                  <c:v>163</c:v>
                </c:pt>
                <c:pt idx="97">
                  <c:v>165</c:v>
                </c:pt>
                <c:pt idx="98">
                  <c:v>166</c:v>
                </c:pt>
                <c:pt idx="99">
                  <c:v>229</c:v>
                </c:pt>
                <c:pt idx="100">
                  <c:v>230</c:v>
                </c:pt>
                <c:pt idx="101">
                  <c:v>280</c:v>
                </c:pt>
                <c:pt idx="102">
                  <c:v>327</c:v>
                </c:pt>
                <c:pt idx="103">
                  <c:v>285</c:v>
                </c:pt>
                <c:pt idx="104">
                  <c:v>240</c:v>
                </c:pt>
                <c:pt idx="105">
                  <c:v>233</c:v>
                </c:pt>
                <c:pt idx="106">
                  <c:v>226</c:v>
                </c:pt>
                <c:pt idx="107">
                  <c:v>140</c:v>
                </c:pt>
                <c:pt idx="108">
                  <c:v>92</c:v>
                </c:pt>
                <c:pt idx="109">
                  <c:v>60</c:v>
                </c:pt>
                <c:pt idx="110">
                  <c:v>19</c:v>
                </c:pt>
                <c:pt idx="111">
                  <c:v>24</c:v>
                </c:pt>
                <c:pt idx="112">
                  <c:v>6</c:v>
                </c:pt>
                <c:pt idx="113">
                  <c:v>5</c:v>
                </c:pt>
                <c:pt idx="114">
                  <c:v>10</c:v>
                </c:pt>
                <c:pt idx="115">
                  <c:v>4</c:v>
                </c:pt>
                <c:pt idx="116">
                  <c:v>2</c:v>
                </c:pt>
                <c:pt idx="117">
                  <c:v>21</c:v>
                </c:pt>
                <c:pt idx="118">
                  <c:v>31</c:v>
                </c:pt>
                <c:pt idx="119">
                  <c:v>29</c:v>
                </c:pt>
                <c:pt idx="120">
                  <c:v>24</c:v>
                </c:pt>
                <c:pt idx="121">
                  <c:v>22</c:v>
                </c:pt>
                <c:pt idx="122">
                  <c:v>36</c:v>
                </c:pt>
                <c:pt idx="123">
                  <c:v>17</c:v>
                </c:pt>
                <c:pt idx="124">
                  <c:v>8</c:v>
                </c:pt>
                <c:pt idx="125">
                  <c:v>2</c:v>
                </c:pt>
                <c:pt idx="126">
                  <c:v>6</c:v>
                </c:pt>
                <c:pt idx="127">
                  <c:v>2</c:v>
                </c:pt>
                <c:pt idx="128">
                  <c:v>0</c:v>
                </c:pt>
                <c:pt idx="129">
                  <c:v>0</c:v>
                </c:pt>
                <c:pt idx="130">
                  <c:v>0</c:v>
                </c:pt>
                <c:pt idx="131">
                  <c:v>5</c:v>
                </c:pt>
                <c:pt idx="132">
                  <c:v>3</c:v>
                </c:pt>
                <c:pt idx="133">
                  <c:v>0</c:v>
                </c:pt>
                <c:pt idx="134">
                  <c:v>1</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0-278D-4ECF-BD11-02A0DC1EF41F}"/>
            </c:ext>
          </c:extLst>
        </c:ser>
        <c:ser>
          <c:idx val="49"/>
          <c:order val="49"/>
          <c:tx>
            <c:strRef>
              <c:f>'OWTP-FWPS_HODA'!$EA$3</c:f>
              <c:strCache>
                <c:ptCount val="1"/>
                <c:pt idx="0">
                  <c:v>94.8</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'OWTP-FWPS_HODA'!$EA$4:$EA$154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2</c:v>
                </c:pt>
                <c:pt idx="38">
                  <c:v>2</c:v>
                </c:pt>
                <c:pt idx="39">
                  <c:v>3</c:v>
                </c:pt>
                <c:pt idx="40">
                  <c:v>13</c:v>
                </c:pt>
                <c:pt idx="41">
                  <c:v>29</c:v>
                </c:pt>
                <c:pt idx="42">
                  <c:v>34</c:v>
                </c:pt>
                <c:pt idx="43">
                  <c:v>70</c:v>
                </c:pt>
                <c:pt idx="44">
                  <c:v>61</c:v>
                </c:pt>
                <c:pt idx="45">
                  <c:v>58</c:v>
                </c:pt>
                <c:pt idx="46">
                  <c:v>48</c:v>
                </c:pt>
                <c:pt idx="47">
                  <c:v>139</c:v>
                </c:pt>
                <c:pt idx="48">
                  <c:v>126</c:v>
                </c:pt>
                <c:pt idx="49">
                  <c:v>182</c:v>
                </c:pt>
                <c:pt idx="50">
                  <c:v>126</c:v>
                </c:pt>
                <c:pt idx="51">
                  <c:v>87</c:v>
                </c:pt>
                <c:pt idx="52">
                  <c:v>60</c:v>
                </c:pt>
                <c:pt idx="53">
                  <c:v>51</c:v>
                </c:pt>
                <c:pt idx="54">
                  <c:v>93</c:v>
                </c:pt>
                <c:pt idx="55">
                  <c:v>78</c:v>
                </c:pt>
                <c:pt idx="56">
                  <c:v>80</c:v>
                </c:pt>
                <c:pt idx="57">
                  <c:v>42</c:v>
                </c:pt>
                <c:pt idx="58">
                  <c:v>155</c:v>
                </c:pt>
                <c:pt idx="59">
                  <c:v>68</c:v>
                </c:pt>
                <c:pt idx="60">
                  <c:v>84</c:v>
                </c:pt>
                <c:pt idx="61">
                  <c:v>93</c:v>
                </c:pt>
                <c:pt idx="62">
                  <c:v>90</c:v>
                </c:pt>
                <c:pt idx="63">
                  <c:v>59</c:v>
                </c:pt>
                <c:pt idx="64">
                  <c:v>75</c:v>
                </c:pt>
                <c:pt idx="65">
                  <c:v>55</c:v>
                </c:pt>
                <c:pt idx="66">
                  <c:v>44</c:v>
                </c:pt>
                <c:pt idx="67">
                  <c:v>98</c:v>
                </c:pt>
                <c:pt idx="68">
                  <c:v>71</c:v>
                </c:pt>
                <c:pt idx="69">
                  <c:v>41</c:v>
                </c:pt>
                <c:pt idx="70">
                  <c:v>13</c:v>
                </c:pt>
                <c:pt idx="71">
                  <c:v>74</c:v>
                </c:pt>
                <c:pt idx="72">
                  <c:v>110</c:v>
                </c:pt>
                <c:pt idx="73">
                  <c:v>61</c:v>
                </c:pt>
                <c:pt idx="74">
                  <c:v>54</c:v>
                </c:pt>
                <c:pt idx="75">
                  <c:v>98</c:v>
                </c:pt>
                <c:pt idx="76">
                  <c:v>116</c:v>
                </c:pt>
                <c:pt idx="77">
                  <c:v>98</c:v>
                </c:pt>
                <c:pt idx="78">
                  <c:v>111</c:v>
                </c:pt>
                <c:pt idx="79">
                  <c:v>108</c:v>
                </c:pt>
                <c:pt idx="80">
                  <c:v>77</c:v>
                </c:pt>
                <c:pt idx="81">
                  <c:v>125</c:v>
                </c:pt>
                <c:pt idx="82">
                  <c:v>125</c:v>
                </c:pt>
                <c:pt idx="83">
                  <c:v>83</c:v>
                </c:pt>
                <c:pt idx="84">
                  <c:v>72</c:v>
                </c:pt>
                <c:pt idx="85">
                  <c:v>102</c:v>
                </c:pt>
                <c:pt idx="86">
                  <c:v>77</c:v>
                </c:pt>
                <c:pt idx="87">
                  <c:v>71</c:v>
                </c:pt>
                <c:pt idx="88">
                  <c:v>116</c:v>
                </c:pt>
                <c:pt idx="89">
                  <c:v>103</c:v>
                </c:pt>
                <c:pt idx="90">
                  <c:v>140</c:v>
                </c:pt>
                <c:pt idx="91">
                  <c:v>168</c:v>
                </c:pt>
                <c:pt idx="92">
                  <c:v>169</c:v>
                </c:pt>
                <c:pt idx="93">
                  <c:v>137</c:v>
                </c:pt>
                <c:pt idx="94">
                  <c:v>127</c:v>
                </c:pt>
                <c:pt idx="95">
                  <c:v>92</c:v>
                </c:pt>
                <c:pt idx="96">
                  <c:v>166</c:v>
                </c:pt>
                <c:pt idx="97">
                  <c:v>228</c:v>
                </c:pt>
                <c:pt idx="98">
                  <c:v>201</c:v>
                </c:pt>
                <c:pt idx="99">
                  <c:v>248</c:v>
                </c:pt>
                <c:pt idx="100">
                  <c:v>238</c:v>
                </c:pt>
                <c:pt idx="101">
                  <c:v>263</c:v>
                </c:pt>
                <c:pt idx="102">
                  <c:v>302</c:v>
                </c:pt>
                <c:pt idx="103">
                  <c:v>293</c:v>
                </c:pt>
                <c:pt idx="104">
                  <c:v>202</c:v>
                </c:pt>
                <c:pt idx="105">
                  <c:v>217</c:v>
                </c:pt>
                <c:pt idx="106">
                  <c:v>248</c:v>
                </c:pt>
                <c:pt idx="107">
                  <c:v>192</c:v>
                </c:pt>
                <c:pt idx="108">
                  <c:v>72</c:v>
                </c:pt>
                <c:pt idx="109">
                  <c:v>47</c:v>
                </c:pt>
                <c:pt idx="110">
                  <c:v>26</c:v>
                </c:pt>
                <c:pt idx="111">
                  <c:v>42</c:v>
                </c:pt>
                <c:pt idx="112">
                  <c:v>36</c:v>
                </c:pt>
                <c:pt idx="113">
                  <c:v>11</c:v>
                </c:pt>
                <c:pt idx="114">
                  <c:v>38</c:v>
                </c:pt>
                <c:pt idx="115">
                  <c:v>30</c:v>
                </c:pt>
                <c:pt idx="116">
                  <c:v>15</c:v>
                </c:pt>
                <c:pt idx="117">
                  <c:v>61</c:v>
                </c:pt>
                <c:pt idx="118">
                  <c:v>86</c:v>
                </c:pt>
                <c:pt idx="119">
                  <c:v>34</c:v>
                </c:pt>
                <c:pt idx="120">
                  <c:v>20</c:v>
                </c:pt>
                <c:pt idx="121">
                  <c:v>19</c:v>
                </c:pt>
                <c:pt idx="122">
                  <c:v>16</c:v>
                </c:pt>
                <c:pt idx="123">
                  <c:v>15</c:v>
                </c:pt>
                <c:pt idx="124">
                  <c:v>2</c:v>
                </c:pt>
                <c:pt idx="125">
                  <c:v>2</c:v>
                </c:pt>
                <c:pt idx="126">
                  <c:v>1</c:v>
                </c:pt>
                <c:pt idx="127">
                  <c:v>3</c:v>
                </c:pt>
                <c:pt idx="128">
                  <c:v>2</c:v>
                </c:pt>
                <c:pt idx="129">
                  <c:v>0</c:v>
                </c:pt>
                <c:pt idx="130">
                  <c:v>0</c:v>
                </c:pt>
                <c:pt idx="131">
                  <c:v>8</c:v>
                </c:pt>
                <c:pt idx="132">
                  <c:v>0</c:v>
                </c:pt>
                <c:pt idx="133">
                  <c:v>0</c:v>
                </c:pt>
                <c:pt idx="134">
                  <c:v>0</c:v>
                </c:pt>
                <c:pt idx="135">
                  <c:v>0</c:v>
                </c:pt>
                <c:pt idx="136">
                  <c:v>0</c:v>
                </c:pt>
                <c:pt idx="137">
                  <c:v>0</c:v>
                </c:pt>
                <c:pt idx="138">
                  <c:v>1</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1-278D-4ECF-BD11-02A0DC1EF41F}"/>
            </c:ext>
          </c:extLst>
        </c:ser>
        <c:ser>
          <c:idx val="50"/>
          <c:order val="50"/>
          <c:tx>
            <c:strRef>
              <c:f>'OWTP-FWPS_HODA'!$EB$3</c:f>
              <c:strCache>
                <c:ptCount val="1"/>
                <c:pt idx="0">
                  <c:v>95</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'OWTP-FWPS_HODA'!$EB$4:$EB$154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4</c:v>
                </c:pt>
                <c:pt idx="38">
                  <c:v>4</c:v>
                </c:pt>
                <c:pt idx="39">
                  <c:v>1</c:v>
                </c:pt>
                <c:pt idx="40">
                  <c:v>10</c:v>
                </c:pt>
                <c:pt idx="41">
                  <c:v>4</c:v>
                </c:pt>
                <c:pt idx="42">
                  <c:v>13</c:v>
                </c:pt>
                <c:pt idx="43">
                  <c:v>13</c:v>
                </c:pt>
                <c:pt idx="44">
                  <c:v>10</c:v>
                </c:pt>
                <c:pt idx="45">
                  <c:v>42</c:v>
                </c:pt>
                <c:pt idx="46">
                  <c:v>44</c:v>
                </c:pt>
                <c:pt idx="47">
                  <c:v>41</c:v>
                </c:pt>
                <c:pt idx="48">
                  <c:v>84</c:v>
                </c:pt>
                <c:pt idx="49">
                  <c:v>58</c:v>
                </c:pt>
                <c:pt idx="50">
                  <c:v>72</c:v>
                </c:pt>
                <c:pt idx="51">
                  <c:v>77</c:v>
                </c:pt>
                <c:pt idx="52">
                  <c:v>62</c:v>
                </c:pt>
                <c:pt idx="53">
                  <c:v>69</c:v>
                </c:pt>
                <c:pt idx="54">
                  <c:v>78</c:v>
                </c:pt>
                <c:pt idx="55">
                  <c:v>49</c:v>
                </c:pt>
                <c:pt idx="56">
                  <c:v>102</c:v>
                </c:pt>
                <c:pt idx="57">
                  <c:v>40</c:v>
                </c:pt>
                <c:pt idx="58">
                  <c:v>54</c:v>
                </c:pt>
                <c:pt idx="59">
                  <c:v>39</c:v>
                </c:pt>
                <c:pt idx="60">
                  <c:v>28</c:v>
                </c:pt>
                <c:pt idx="61">
                  <c:v>39</c:v>
                </c:pt>
                <c:pt idx="62">
                  <c:v>62</c:v>
                </c:pt>
                <c:pt idx="63">
                  <c:v>65</c:v>
                </c:pt>
                <c:pt idx="64">
                  <c:v>54</c:v>
                </c:pt>
                <c:pt idx="65">
                  <c:v>44</c:v>
                </c:pt>
                <c:pt idx="66">
                  <c:v>85</c:v>
                </c:pt>
                <c:pt idx="67">
                  <c:v>71</c:v>
                </c:pt>
                <c:pt idx="68">
                  <c:v>86</c:v>
                </c:pt>
                <c:pt idx="69">
                  <c:v>81</c:v>
                </c:pt>
                <c:pt idx="70">
                  <c:v>44</c:v>
                </c:pt>
                <c:pt idx="71">
                  <c:v>37</c:v>
                </c:pt>
                <c:pt idx="72">
                  <c:v>52</c:v>
                </c:pt>
                <c:pt idx="73">
                  <c:v>37</c:v>
                </c:pt>
                <c:pt idx="74">
                  <c:v>31</c:v>
                </c:pt>
                <c:pt idx="75">
                  <c:v>83</c:v>
                </c:pt>
                <c:pt idx="76">
                  <c:v>179</c:v>
                </c:pt>
                <c:pt idx="77">
                  <c:v>221</c:v>
                </c:pt>
                <c:pt idx="78">
                  <c:v>151</c:v>
                </c:pt>
                <c:pt idx="79">
                  <c:v>114</c:v>
                </c:pt>
                <c:pt idx="80">
                  <c:v>101</c:v>
                </c:pt>
                <c:pt idx="81">
                  <c:v>102</c:v>
                </c:pt>
                <c:pt idx="82">
                  <c:v>147</c:v>
                </c:pt>
                <c:pt idx="83">
                  <c:v>110</c:v>
                </c:pt>
                <c:pt idx="84">
                  <c:v>106</c:v>
                </c:pt>
                <c:pt idx="85">
                  <c:v>92</c:v>
                </c:pt>
                <c:pt idx="86">
                  <c:v>123</c:v>
                </c:pt>
                <c:pt idx="87">
                  <c:v>96</c:v>
                </c:pt>
                <c:pt idx="88">
                  <c:v>149</c:v>
                </c:pt>
                <c:pt idx="89">
                  <c:v>138</c:v>
                </c:pt>
                <c:pt idx="90">
                  <c:v>139</c:v>
                </c:pt>
                <c:pt idx="91">
                  <c:v>190</c:v>
                </c:pt>
                <c:pt idx="92">
                  <c:v>194</c:v>
                </c:pt>
                <c:pt idx="93">
                  <c:v>141</c:v>
                </c:pt>
                <c:pt idx="94">
                  <c:v>149</c:v>
                </c:pt>
                <c:pt idx="95">
                  <c:v>154</c:v>
                </c:pt>
                <c:pt idx="96">
                  <c:v>154</c:v>
                </c:pt>
                <c:pt idx="97">
                  <c:v>200</c:v>
                </c:pt>
                <c:pt idx="98">
                  <c:v>194</c:v>
                </c:pt>
                <c:pt idx="99">
                  <c:v>209</c:v>
                </c:pt>
                <c:pt idx="100">
                  <c:v>231</c:v>
                </c:pt>
                <c:pt idx="101">
                  <c:v>320</c:v>
                </c:pt>
                <c:pt idx="102">
                  <c:v>302</c:v>
                </c:pt>
                <c:pt idx="103">
                  <c:v>286</c:v>
                </c:pt>
                <c:pt idx="104">
                  <c:v>262</c:v>
                </c:pt>
                <c:pt idx="105">
                  <c:v>254</c:v>
                </c:pt>
                <c:pt idx="106">
                  <c:v>204</c:v>
                </c:pt>
                <c:pt idx="107">
                  <c:v>135</c:v>
                </c:pt>
                <c:pt idx="108">
                  <c:v>113</c:v>
                </c:pt>
                <c:pt idx="109">
                  <c:v>89</c:v>
                </c:pt>
                <c:pt idx="110">
                  <c:v>48</c:v>
                </c:pt>
                <c:pt idx="111">
                  <c:v>59</c:v>
                </c:pt>
                <c:pt idx="112">
                  <c:v>51</c:v>
                </c:pt>
                <c:pt idx="113">
                  <c:v>48</c:v>
                </c:pt>
                <c:pt idx="114">
                  <c:v>56</c:v>
                </c:pt>
                <c:pt idx="115">
                  <c:v>21</c:v>
                </c:pt>
                <c:pt idx="116">
                  <c:v>23</c:v>
                </c:pt>
                <c:pt idx="117">
                  <c:v>27</c:v>
                </c:pt>
                <c:pt idx="118">
                  <c:v>38</c:v>
                </c:pt>
                <c:pt idx="119">
                  <c:v>46</c:v>
                </c:pt>
                <c:pt idx="120">
                  <c:v>36</c:v>
                </c:pt>
                <c:pt idx="121">
                  <c:v>47</c:v>
                </c:pt>
                <c:pt idx="122">
                  <c:v>52</c:v>
                </c:pt>
                <c:pt idx="123">
                  <c:v>7</c:v>
                </c:pt>
                <c:pt idx="124">
                  <c:v>5</c:v>
                </c:pt>
                <c:pt idx="125">
                  <c:v>5</c:v>
                </c:pt>
                <c:pt idx="126">
                  <c:v>3</c:v>
                </c:pt>
                <c:pt idx="127">
                  <c:v>11</c:v>
                </c:pt>
                <c:pt idx="128">
                  <c:v>4</c:v>
                </c:pt>
                <c:pt idx="129">
                  <c:v>5</c:v>
                </c:pt>
                <c:pt idx="130">
                  <c:v>5</c:v>
                </c:pt>
                <c:pt idx="131">
                  <c:v>3</c:v>
                </c:pt>
                <c:pt idx="132">
                  <c:v>3</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2-278D-4ECF-BD11-02A0DC1EF41F}"/>
            </c:ext>
          </c:extLst>
        </c:ser>
        <c:ser>
          <c:idx val="51"/>
          <c:order val="51"/>
          <c:tx>
            <c:strRef>
              <c:f>'OWTP-FWPS_HODA'!$EC$3</c:f>
              <c:strCache>
                <c:ptCount val="1"/>
                <c:pt idx="0">
                  <c:v>95.2</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'OWTP-FWPS_HODA'!$EC$4:$EC$154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5</c:v>
                </c:pt>
                <c:pt idx="45">
                  <c:v>33</c:v>
                </c:pt>
                <c:pt idx="46">
                  <c:v>27</c:v>
                </c:pt>
                <c:pt idx="47">
                  <c:v>21</c:v>
                </c:pt>
                <c:pt idx="48">
                  <c:v>36</c:v>
                </c:pt>
                <c:pt idx="49">
                  <c:v>33</c:v>
                </c:pt>
                <c:pt idx="50">
                  <c:v>54</c:v>
                </c:pt>
                <c:pt idx="51">
                  <c:v>52</c:v>
                </c:pt>
                <c:pt idx="52">
                  <c:v>71</c:v>
                </c:pt>
                <c:pt idx="53">
                  <c:v>55</c:v>
                </c:pt>
                <c:pt idx="54">
                  <c:v>74</c:v>
                </c:pt>
                <c:pt idx="55">
                  <c:v>28</c:v>
                </c:pt>
                <c:pt idx="56">
                  <c:v>56</c:v>
                </c:pt>
                <c:pt idx="57">
                  <c:v>28</c:v>
                </c:pt>
                <c:pt idx="58">
                  <c:v>28</c:v>
                </c:pt>
                <c:pt idx="59">
                  <c:v>24</c:v>
                </c:pt>
                <c:pt idx="60">
                  <c:v>98</c:v>
                </c:pt>
                <c:pt idx="61">
                  <c:v>110</c:v>
                </c:pt>
                <c:pt idx="62">
                  <c:v>165</c:v>
                </c:pt>
                <c:pt idx="63">
                  <c:v>168</c:v>
                </c:pt>
                <c:pt idx="64">
                  <c:v>159</c:v>
                </c:pt>
                <c:pt idx="65">
                  <c:v>138</c:v>
                </c:pt>
                <c:pt idx="66">
                  <c:v>139</c:v>
                </c:pt>
                <c:pt idx="67">
                  <c:v>177</c:v>
                </c:pt>
                <c:pt idx="68">
                  <c:v>76</c:v>
                </c:pt>
                <c:pt idx="69">
                  <c:v>47</c:v>
                </c:pt>
                <c:pt idx="70">
                  <c:v>19</c:v>
                </c:pt>
                <c:pt idx="71">
                  <c:v>17</c:v>
                </c:pt>
                <c:pt idx="72">
                  <c:v>47</c:v>
                </c:pt>
                <c:pt idx="73">
                  <c:v>62</c:v>
                </c:pt>
                <c:pt idx="74">
                  <c:v>53</c:v>
                </c:pt>
                <c:pt idx="75">
                  <c:v>75</c:v>
                </c:pt>
                <c:pt idx="76">
                  <c:v>227</c:v>
                </c:pt>
                <c:pt idx="77">
                  <c:v>169</c:v>
                </c:pt>
                <c:pt idx="78">
                  <c:v>79</c:v>
                </c:pt>
                <c:pt idx="79">
                  <c:v>40</c:v>
                </c:pt>
                <c:pt idx="80">
                  <c:v>86</c:v>
                </c:pt>
                <c:pt idx="81">
                  <c:v>69</c:v>
                </c:pt>
                <c:pt idx="82">
                  <c:v>164</c:v>
                </c:pt>
                <c:pt idx="83">
                  <c:v>179</c:v>
                </c:pt>
                <c:pt idx="84">
                  <c:v>151</c:v>
                </c:pt>
                <c:pt idx="85">
                  <c:v>121</c:v>
                </c:pt>
                <c:pt idx="86">
                  <c:v>130</c:v>
                </c:pt>
                <c:pt idx="87">
                  <c:v>115</c:v>
                </c:pt>
                <c:pt idx="88">
                  <c:v>129</c:v>
                </c:pt>
                <c:pt idx="89">
                  <c:v>237</c:v>
                </c:pt>
                <c:pt idx="90">
                  <c:v>319</c:v>
                </c:pt>
                <c:pt idx="91">
                  <c:v>286</c:v>
                </c:pt>
                <c:pt idx="92">
                  <c:v>231</c:v>
                </c:pt>
                <c:pt idx="93">
                  <c:v>180</c:v>
                </c:pt>
                <c:pt idx="94">
                  <c:v>108</c:v>
                </c:pt>
                <c:pt idx="95">
                  <c:v>122</c:v>
                </c:pt>
                <c:pt idx="96">
                  <c:v>113</c:v>
                </c:pt>
                <c:pt idx="97">
                  <c:v>99</c:v>
                </c:pt>
                <c:pt idx="98">
                  <c:v>139</c:v>
                </c:pt>
                <c:pt idx="99">
                  <c:v>202</c:v>
                </c:pt>
                <c:pt idx="100">
                  <c:v>257</c:v>
                </c:pt>
                <c:pt idx="101">
                  <c:v>373</c:v>
                </c:pt>
                <c:pt idx="102">
                  <c:v>404</c:v>
                </c:pt>
                <c:pt idx="103">
                  <c:v>363</c:v>
                </c:pt>
                <c:pt idx="104">
                  <c:v>357</c:v>
                </c:pt>
                <c:pt idx="105">
                  <c:v>372</c:v>
                </c:pt>
                <c:pt idx="106">
                  <c:v>302</c:v>
                </c:pt>
                <c:pt idx="107">
                  <c:v>183</c:v>
                </c:pt>
                <c:pt idx="108">
                  <c:v>116</c:v>
                </c:pt>
                <c:pt idx="109">
                  <c:v>121</c:v>
                </c:pt>
                <c:pt idx="110">
                  <c:v>74</c:v>
                </c:pt>
                <c:pt idx="111">
                  <c:v>91</c:v>
                </c:pt>
                <c:pt idx="112">
                  <c:v>85</c:v>
                </c:pt>
                <c:pt idx="113">
                  <c:v>26</c:v>
                </c:pt>
                <c:pt idx="114">
                  <c:v>44</c:v>
                </c:pt>
                <c:pt idx="115">
                  <c:v>35</c:v>
                </c:pt>
                <c:pt idx="116">
                  <c:v>18</c:v>
                </c:pt>
                <c:pt idx="117">
                  <c:v>30</c:v>
                </c:pt>
                <c:pt idx="118">
                  <c:v>70</c:v>
                </c:pt>
                <c:pt idx="119">
                  <c:v>58</c:v>
                </c:pt>
                <c:pt idx="120">
                  <c:v>59</c:v>
                </c:pt>
                <c:pt idx="121">
                  <c:v>69</c:v>
                </c:pt>
                <c:pt idx="122">
                  <c:v>48</c:v>
                </c:pt>
                <c:pt idx="123">
                  <c:v>18</c:v>
                </c:pt>
                <c:pt idx="124">
                  <c:v>12</c:v>
                </c:pt>
                <c:pt idx="125">
                  <c:v>12</c:v>
                </c:pt>
                <c:pt idx="126">
                  <c:v>8</c:v>
                </c:pt>
                <c:pt idx="127">
                  <c:v>7</c:v>
                </c:pt>
                <c:pt idx="128">
                  <c:v>7</c:v>
                </c:pt>
                <c:pt idx="129">
                  <c:v>5</c:v>
                </c:pt>
                <c:pt idx="130">
                  <c:v>2</c:v>
                </c:pt>
                <c:pt idx="131">
                  <c:v>4</c:v>
                </c:pt>
                <c:pt idx="132">
                  <c:v>2</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3-278D-4ECF-BD11-02A0DC1EF41F}"/>
            </c:ext>
          </c:extLst>
        </c:ser>
        <c:ser>
          <c:idx val="52"/>
          <c:order val="52"/>
          <c:tx>
            <c:strRef>
              <c:f>'OWTP-FWPS_HODA'!$ED$3</c:f>
              <c:strCache>
                <c:ptCount val="1"/>
                <c:pt idx="0">
                  <c:v>95.4</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'OWTP-FWPS_HODA'!$ED$4:$ED$154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2</c:v>
                </c:pt>
                <c:pt idx="44">
                  <c:v>0</c:v>
                </c:pt>
                <c:pt idx="45">
                  <c:v>0</c:v>
                </c:pt>
                <c:pt idx="46">
                  <c:v>2</c:v>
                </c:pt>
                <c:pt idx="47">
                  <c:v>19</c:v>
                </c:pt>
                <c:pt idx="48">
                  <c:v>4</c:v>
                </c:pt>
                <c:pt idx="49">
                  <c:v>1</c:v>
                </c:pt>
                <c:pt idx="50">
                  <c:v>3</c:v>
                </c:pt>
                <c:pt idx="51">
                  <c:v>6</c:v>
                </c:pt>
                <c:pt idx="52">
                  <c:v>60</c:v>
                </c:pt>
                <c:pt idx="53">
                  <c:v>11</c:v>
                </c:pt>
                <c:pt idx="54">
                  <c:v>100</c:v>
                </c:pt>
                <c:pt idx="55">
                  <c:v>20</c:v>
                </c:pt>
                <c:pt idx="56">
                  <c:v>64</c:v>
                </c:pt>
                <c:pt idx="57">
                  <c:v>43</c:v>
                </c:pt>
                <c:pt idx="58">
                  <c:v>54</c:v>
                </c:pt>
                <c:pt idx="59">
                  <c:v>61</c:v>
                </c:pt>
                <c:pt idx="60">
                  <c:v>59</c:v>
                </c:pt>
                <c:pt idx="61">
                  <c:v>65</c:v>
                </c:pt>
                <c:pt idx="62">
                  <c:v>146</c:v>
                </c:pt>
                <c:pt idx="63">
                  <c:v>134</c:v>
                </c:pt>
                <c:pt idx="64">
                  <c:v>103</c:v>
                </c:pt>
                <c:pt idx="65">
                  <c:v>73</c:v>
                </c:pt>
                <c:pt idx="66">
                  <c:v>125</c:v>
                </c:pt>
                <c:pt idx="67">
                  <c:v>197</c:v>
                </c:pt>
                <c:pt idx="68">
                  <c:v>126</c:v>
                </c:pt>
                <c:pt idx="69">
                  <c:v>33</c:v>
                </c:pt>
                <c:pt idx="70">
                  <c:v>16</c:v>
                </c:pt>
                <c:pt idx="71">
                  <c:v>24</c:v>
                </c:pt>
                <c:pt idx="72">
                  <c:v>50</c:v>
                </c:pt>
                <c:pt idx="73">
                  <c:v>44</c:v>
                </c:pt>
                <c:pt idx="74">
                  <c:v>33</c:v>
                </c:pt>
                <c:pt idx="75">
                  <c:v>80</c:v>
                </c:pt>
                <c:pt idx="76">
                  <c:v>163</c:v>
                </c:pt>
                <c:pt idx="77">
                  <c:v>196</c:v>
                </c:pt>
                <c:pt idx="78">
                  <c:v>198</c:v>
                </c:pt>
                <c:pt idx="79">
                  <c:v>118</c:v>
                </c:pt>
                <c:pt idx="80">
                  <c:v>79</c:v>
                </c:pt>
                <c:pt idx="81">
                  <c:v>100</c:v>
                </c:pt>
                <c:pt idx="82">
                  <c:v>102</c:v>
                </c:pt>
                <c:pt idx="83">
                  <c:v>151</c:v>
                </c:pt>
                <c:pt idx="84">
                  <c:v>172</c:v>
                </c:pt>
                <c:pt idx="85">
                  <c:v>179</c:v>
                </c:pt>
                <c:pt idx="86">
                  <c:v>212</c:v>
                </c:pt>
                <c:pt idx="87">
                  <c:v>195</c:v>
                </c:pt>
                <c:pt idx="88">
                  <c:v>259</c:v>
                </c:pt>
                <c:pt idx="89">
                  <c:v>461</c:v>
                </c:pt>
                <c:pt idx="90">
                  <c:v>545</c:v>
                </c:pt>
                <c:pt idx="91">
                  <c:v>450</c:v>
                </c:pt>
                <c:pt idx="92">
                  <c:v>407</c:v>
                </c:pt>
                <c:pt idx="93">
                  <c:v>309</c:v>
                </c:pt>
                <c:pt idx="94">
                  <c:v>235</c:v>
                </c:pt>
                <c:pt idx="95">
                  <c:v>181</c:v>
                </c:pt>
                <c:pt idx="96">
                  <c:v>138</c:v>
                </c:pt>
                <c:pt idx="97">
                  <c:v>150</c:v>
                </c:pt>
                <c:pt idx="98">
                  <c:v>163</c:v>
                </c:pt>
                <c:pt idx="99">
                  <c:v>277</c:v>
                </c:pt>
                <c:pt idx="100">
                  <c:v>411</c:v>
                </c:pt>
                <c:pt idx="101">
                  <c:v>423</c:v>
                </c:pt>
                <c:pt idx="102">
                  <c:v>431</c:v>
                </c:pt>
                <c:pt idx="103">
                  <c:v>386</c:v>
                </c:pt>
                <c:pt idx="104">
                  <c:v>417</c:v>
                </c:pt>
                <c:pt idx="105">
                  <c:v>270</c:v>
                </c:pt>
                <c:pt idx="106">
                  <c:v>233</c:v>
                </c:pt>
                <c:pt idx="107">
                  <c:v>277</c:v>
                </c:pt>
                <c:pt idx="108">
                  <c:v>161</c:v>
                </c:pt>
                <c:pt idx="109">
                  <c:v>127</c:v>
                </c:pt>
                <c:pt idx="110">
                  <c:v>113</c:v>
                </c:pt>
                <c:pt idx="111">
                  <c:v>105</c:v>
                </c:pt>
                <c:pt idx="112">
                  <c:v>59</c:v>
                </c:pt>
                <c:pt idx="113">
                  <c:v>33</c:v>
                </c:pt>
                <c:pt idx="114">
                  <c:v>13</c:v>
                </c:pt>
                <c:pt idx="115">
                  <c:v>10</c:v>
                </c:pt>
                <c:pt idx="116">
                  <c:v>23</c:v>
                </c:pt>
                <c:pt idx="117">
                  <c:v>71</c:v>
                </c:pt>
                <c:pt idx="118">
                  <c:v>119</c:v>
                </c:pt>
                <c:pt idx="119">
                  <c:v>76</c:v>
                </c:pt>
                <c:pt idx="120">
                  <c:v>96</c:v>
                </c:pt>
                <c:pt idx="121">
                  <c:v>73</c:v>
                </c:pt>
                <c:pt idx="122">
                  <c:v>18</c:v>
                </c:pt>
                <c:pt idx="123">
                  <c:v>2</c:v>
                </c:pt>
                <c:pt idx="124">
                  <c:v>2</c:v>
                </c:pt>
                <c:pt idx="125">
                  <c:v>5</c:v>
                </c:pt>
                <c:pt idx="126">
                  <c:v>10</c:v>
                </c:pt>
                <c:pt idx="127">
                  <c:v>0</c:v>
                </c:pt>
                <c:pt idx="128">
                  <c:v>0</c:v>
                </c:pt>
                <c:pt idx="129">
                  <c:v>0</c:v>
                </c:pt>
                <c:pt idx="130">
                  <c:v>2</c:v>
                </c:pt>
                <c:pt idx="131">
                  <c:v>5</c:v>
                </c:pt>
                <c:pt idx="132">
                  <c:v>2</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4-278D-4ECF-BD11-02A0DC1EF41F}"/>
            </c:ext>
          </c:extLst>
        </c:ser>
        <c:ser>
          <c:idx val="53"/>
          <c:order val="53"/>
          <c:tx>
            <c:strRef>
              <c:f>'OWTP-FWPS_HODA'!$EE$3</c:f>
              <c:strCache>
                <c:ptCount val="1"/>
                <c:pt idx="0">
                  <c:v>95.6</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'OWTP-FWPS_HODA'!$EE$4:$EE$154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1</c:v>
                </c:pt>
                <c:pt idx="46">
                  <c:v>7</c:v>
                </c:pt>
                <c:pt idx="47">
                  <c:v>5</c:v>
                </c:pt>
                <c:pt idx="48">
                  <c:v>15</c:v>
                </c:pt>
                <c:pt idx="49">
                  <c:v>3</c:v>
                </c:pt>
                <c:pt idx="50">
                  <c:v>9</c:v>
                </c:pt>
                <c:pt idx="51">
                  <c:v>10</c:v>
                </c:pt>
                <c:pt idx="52">
                  <c:v>51</c:v>
                </c:pt>
                <c:pt idx="53">
                  <c:v>16</c:v>
                </c:pt>
                <c:pt idx="54">
                  <c:v>32</c:v>
                </c:pt>
                <c:pt idx="55">
                  <c:v>158</c:v>
                </c:pt>
                <c:pt idx="56">
                  <c:v>254</c:v>
                </c:pt>
                <c:pt idx="57">
                  <c:v>76</c:v>
                </c:pt>
                <c:pt idx="58">
                  <c:v>53</c:v>
                </c:pt>
                <c:pt idx="59">
                  <c:v>30</c:v>
                </c:pt>
                <c:pt idx="60">
                  <c:v>50</c:v>
                </c:pt>
                <c:pt idx="61">
                  <c:v>75</c:v>
                </c:pt>
                <c:pt idx="62">
                  <c:v>118</c:v>
                </c:pt>
                <c:pt idx="63">
                  <c:v>97</c:v>
                </c:pt>
                <c:pt idx="64">
                  <c:v>93</c:v>
                </c:pt>
                <c:pt idx="65">
                  <c:v>88</c:v>
                </c:pt>
                <c:pt idx="66">
                  <c:v>115</c:v>
                </c:pt>
                <c:pt idx="67">
                  <c:v>149</c:v>
                </c:pt>
                <c:pt idx="68">
                  <c:v>141</c:v>
                </c:pt>
                <c:pt idx="69">
                  <c:v>113</c:v>
                </c:pt>
                <c:pt idx="70">
                  <c:v>67</c:v>
                </c:pt>
                <c:pt idx="71">
                  <c:v>49</c:v>
                </c:pt>
                <c:pt idx="72">
                  <c:v>43</c:v>
                </c:pt>
                <c:pt idx="73">
                  <c:v>38</c:v>
                </c:pt>
                <c:pt idx="74">
                  <c:v>43</c:v>
                </c:pt>
                <c:pt idx="75">
                  <c:v>36</c:v>
                </c:pt>
                <c:pt idx="76">
                  <c:v>74</c:v>
                </c:pt>
                <c:pt idx="77">
                  <c:v>101</c:v>
                </c:pt>
                <c:pt idx="78">
                  <c:v>29</c:v>
                </c:pt>
                <c:pt idx="79">
                  <c:v>44</c:v>
                </c:pt>
                <c:pt idx="80">
                  <c:v>75</c:v>
                </c:pt>
                <c:pt idx="81">
                  <c:v>81</c:v>
                </c:pt>
                <c:pt idx="82">
                  <c:v>80</c:v>
                </c:pt>
                <c:pt idx="83">
                  <c:v>160</c:v>
                </c:pt>
                <c:pt idx="84">
                  <c:v>172</c:v>
                </c:pt>
                <c:pt idx="85">
                  <c:v>151</c:v>
                </c:pt>
                <c:pt idx="86">
                  <c:v>198</c:v>
                </c:pt>
                <c:pt idx="87">
                  <c:v>163</c:v>
                </c:pt>
                <c:pt idx="88">
                  <c:v>197</c:v>
                </c:pt>
                <c:pt idx="89">
                  <c:v>278</c:v>
                </c:pt>
                <c:pt idx="90">
                  <c:v>449</c:v>
                </c:pt>
                <c:pt idx="91">
                  <c:v>531</c:v>
                </c:pt>
                <c:pt idx="92">
                  <c:v>415</c:v>
                </c:pt>
                <c:pt idx="93">
                  <c:v>227</c:v>
                </c:pt>
                <c:pt idx="94">
                  <c:v>136</c:v>
                </c:pt>
                <c:pt idx="95">
                  <c:v>167</c:v>
                </c:pt>
                <c:pt idx="96">
                  <c:v>222</c:v>
                </c:pt>
                <c:pt idx="97">
                  <c:v>228</c:v>
                </c:pt>
                <c:pt idx="98">
                  <c:v>204</c:v>
                </c:pt>
                <c:pt idx="99">
                  <c:v>408</c:v>
                </c:pt>
                <c:pt idx="100">
                  <c:v>607</c:v>
                </c:pt>
                <c:pt idx="101">
                  <c:v>535</c:v>
                </c:pt>
                <c:pt idx="102">
                  <c:v>467</c:v>
                </c:pt>
                <c:pt idx="103">
                  <c:v>432</c:v>
                </c:pt>
                <c:pt idx="104">
                  <c:v>279</c:v>
                </c:pt>
                <c:pt idx="105">
                  <c:v>277</c:v>
                </c:pt>
                <c:pt idx="106">
                  <c:v>220</c:v>
                </c:pt>
                <c:pt idx="107">
                  <c:v>181</c:v>
                </c:pt>
                <c:pt idx="108">
                  <c:v>173</c:v>
                </c:pt>
                <c:pt idx="109">
                  <c:v>211</c:v>
                </c:pt>
                <c:pt idx="110">
                  <c:v>206</c:v>
                </c:pt>
                <c:pt idx="111">
                  <c:v>145</c:v>
                </c:pt>
                <c:pt idx="112">
                  <c:v>116</c:v>
                </c:pt>
                <c:pt idx="113">
                  <c:v>122</c:v>
                </c:pt>
                <c:pt idx="114">
                  <c:v>142</c:v>
                </c:pt>
                <c:pt idx="115">
                  <c:v>203</c:v>
                </c:pt>
                <c:pt idx="116">
                  <c:v>168</c:v>
                </c:pt>
                <c:pt idx="117">
                  <c:v>90</c:v>
                </c:pt>
                <c:pt idx="118">
                  <c:v>160</c:v>
                </c:pt>
                <c:pt idx="119">
                  <c:v>106</c:v>
                </c:pt>
                <c:pt idx="120">
                  <c:v>63</c:v>
                </c:pt>
                <c:pt idx="121">
                  <c:v>54</c:v>
                </c:pt>
                <c:pt idx="122">
                  <c:v>47</c:v>
                </c:pt>
                <c:pt idx="123">
                  <c:v>40</c:v>
                </c:pt>
                <c:pt idx="124">
                  <c:v>28</c:v>
                </c:pt>
                <c:pt idx="125">
                  <c:v>13</c:v>
                </c:pt>
                <c:pt idx="126">
                  <c:v>6</c:v>
                </c:pt>
                <c:pt idx="127">
                  <c:v>6</c:v>
                </c:pt>
                <c:pt idx="128">
                  <c:v>7</c:v>
                </c:pt>
                <c:pt idx="129">
                  <c:v>5</c:v>
                </c:pt>
                <c:pt idx="130">
                  <c:v>4</c:v>
                </c:pt>
                <c:pt idx="131">
                  <c:v>6</c:v>
                </c:pt>
                <c:pt idx="132">
                  <c:v>0</c:v>
                </c:pt>
                <c:pt idx="133">
                  <c:v>0</c:v>
                </c:pt>
                <c:pt idx="134">
                  <c:v>0</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5-278D-4ECF-BD11-02A0DC1EF41F}"/>
            </c:ext>
          </c:extLst>
        </c:ser>
        <c:ser>
          <c:idx val="54"/>
          <c:order val="54"/>
          <c:tx>
            <c:strRef>
              <c:f>'OWTP-FWPS_HODA'!$EF$3</c:f>
              <c:strCache>
                <c:ptCount val="1"/>
                <c:pt idx="0">
                  <c:v>95.8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'OWTP-FWPS_HODA'!$EF$4:$EF$154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0</c:v>
                </c:pt>
                <c:pt idx="46">
                  <c:v>1</c:v>
                </c:pt>
                <c:pt idx="47">
                  <c:v>3</c:v>
                </c:pt>
                <c:pt idx="48">
                  <c:v>12</c:v>
                </c:pt>
                <c:pt idx="49">
                  <c:v>10</c:v>
                </c:pt>
                <c:pt idx="50">
                  <c:v>10</c:v>
                </c:pt>
                <c:pt idx="51">
                  <c:v>15</c:v>
                </c:pt>
                <c:pt idx="52">
                  <c:v>13</c:v>
                </c:pt>
                <c:pt idx="53">
                  <c:v>24</c:v>
                </c:pt>
                <c:pt idx="54">
                  <c:v>14</c:v>
                </c:pt>
                <c:pt idx="55">
                  <c:v>39</c:v>
                </c:pt>
                <c:pt idx="56">
                  <c:v>38</c:v>
                </c:pt>
                <c:pt idx="57">
                  <c:v>25</c:v>
                </c:pt>
                <c:pt idx="58">
                  <c:v>61</c:v>
                </c:pt>
                <c:pt idx="59">
                  <c:v>100</c:v>
                </c:pt>
                <c:pt idx="60">
                  <c:v>75</c:v>
                </c:pt>
                <c:pt idx="61">
                  <c:v>98</c:v>
                </c:pt>
                <c:pt idx="62">
                  <c:v>111</c:v>
                </c:pt>
                <c:pt idx="63">
                  <c:v>166</c:v>
                </c:pt>
                <c:pt idx="64">
                  <c:v>120</c:v>
                </c:pt>
                <c:pt idx="65">
                  <c:v>70</c:v>
                </c:pt>
                <c:pt idx="66">
                  <c:v>98</c:v>
                </c:pt>
                <c:pt idx="67">
                  <c:v>114</c:v>
                </c:pt>
                <c:pt idx="68">
                  <c:v>54</c:v>
                </c:pt>
                <c:pt idx="69">
                  <c:v>45</c:v>
                </c:pt>
                <c:pt idx="70">
                  <c:v>55</c:v>
                </c:pt>
                <c:pt idx="71">
                  <c:v>79</c:v>
                </c:pt>
                <c:pt idx="72">
                  <c:v>38</c:v>
                </c:pt>
                <c:pt idx="73">
                  <c:v>20</c:v>
                </c:pt>
                <c:pt idx="74">
                  <c:v>31</c:v>
                </c:pt>
                <c:pt idx="75">
                  <c:v>62</c:v>
                </c:pt>
                <c:pt idx="76">
                  <c:v>64</c:v>
                </c:pt>
                <c:pt idx="77">
                  <c:v>57</c:v>
                </c:pt>
                <c:pt idx="78">
                  <c:v>66</c:v>
                </c:pt>
                <c:pt idx="79">
                  <c:v>55</c:v>
                </c:pt>
                <c:pt idx="80">
                  <c:v>43</c:v>
                </c:pt>
                <c:pt idx="81">
                  <c:v>72</c:v>
                </c:pt>
                <c:pt idx="82">
                  <c:v>127</c:v>
                </c:pt>
                <c:pt idx="83">
                  <c:v>166</c:v>
                </c:pt>
                <c:pt idx="84">
                  <c:v>188</c:v>
                </c:pt>
                <c:pt idx="85">
                  <c:v>153</c:v>
                </c:pt>
                <c:pt idx="86">
                  <c:v>144</c:v>
                </c:pt>
                <c:pt idx="87">
                  <c:v>168</c:v>
                </c:pt>
                <c:pt idx="88">
                  <c:v>177</c:v>
                </c:pt>
                <c:pt idx="89">
                  <c:v>272</c:v>
                </c:pt>
                <c:pt idx="90">
                  <c:v>354</c:v>
                </c:pt>
                <c:pt idx="91">
                  <c:v>306</c:v>
                </c:pt>
                <c:pt idx="92">
                  <c:v>265</c:v>
                </c:pt>
                <c:pt idx="93">
                  <c:v>228</c:v>
                </c:pt>
                <c:pt idx="94">
                  <c:v>179</c:v>
                </c:pt>
                <c:pt idx="95">
                  <c:v>171</c:v>
                </c:pt>
                <c:pt idx="96">
                  <c:v>150</c:v>
                </c:pt>
                <c:pt idx="97">
                  <c:v>182</c:v>
                </c:pt>
                <c:pt idx="98">
                  <c:v>297</c:v>
                </c:pt>
                <c:pt idx="99">
                  <c:v>433</c:v>
                </c:pt>
                <c:pt idx="100">
                  <c:v>507</c:v>
                </c:pt>
                <c:pt idx="101">
                  <c:v>641</c:v>
                </c:pt>
                <c:pt idx="102">
                  <c:v>779</c:v>
                </c:pt>
                <c:pt idx="103">
                  <c:v>588</c:v>
                </c:pt>
                <c:pt idx="104">
                  <c:v>494</c:v>
                </c:pt>
                <c:pt idx="105">
                  <c:v>486</c:v>
                </c:pt>
                <c:pt idx="106">
                  <c:v>422</c:v>
                </c:pt>
                <c:pt idx="107">
                  <c:v>361</c:v>
                </c:pt>
                <c:pt idx="108">
                  <c:v>311</c:v>
                </c:pt>
                <c:pt idx="109">
                  <c:v>206</c:v>
                </c:pt>
                <c:pt idx="110">
                  <c:v>146</c:v>
                </c:pt>
                <c:pt idx="111">
                  <c:v>99</c:v>
                </c:pt>
                <c:pt idx="112">
                  <c:v>89</c:v>
                </c:pt>
                <c:pt idx="113">
                  <c:v>253</c:v>
                </c:pt>
                <c:pt idx="114">
                  <c:v>397</c:v>
                </c:pt>
                <c:pt idx="115">
                  <c:v>249</c:v>
                </c:pt>
                <c:pt idx="116">
                  <c:v>140</c:v>
                </c:pt>
                <c:pt idx="117">
                  <c:v>82</c:v>
                </c:pt>
                <c:pt idx="118">
                  <c:v>55</c:v>
                </c:pt>
                <c:pt idx="119">
                  <c:v>75</c:v>
                </c:pt>
                <c:pt idx="120">
                  <c:v>53</c:v>
                </c:pt>
                <c:pt idx="121">
                  <c:v>44</c:v>
                </c:pt>
                <c:pt idx="122">
                  <c:v>62</c:v>
                </c:pt>
                <c:pt idx="123">
                  <c:v>57</c:v>
                </c:pt>
                <c:pt idx="124">
                  <c:v>66</c:v>
                </c:pt>
                <c:pt idx="125">
                  <c:v>32</c:v>
                </c:pt>
                <c:pt idx="126">
                  <c:v>28</c:v>
                </c:pt>
                <c:pt idx="127">
                  <c:v>26</c:v>
                </c:pt>
                <c:pt idx="128">
                  <c:v>25</c:v>
                </c:pt>
                <c:pt idx="129">
                  <c:v>8</c:v>
                </c:pt>
                <c:pt idx="130">
                  <c:v>4</c:v>
                </c:pt>
                <c:pt idx="131">
                  <c:v>6</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6-278D-4ECF-BD11-02A0DC1EF41F}"/>
            </c:ext>
          </c:extLst>
        </c:ser>
        <c:ser>
          <c:idx val="55"/>
          <c:order val="55"/>
          <c:tx>
            <c:strRef>
              <c:f>'OWTP-FWPS_HODA'!$EG$3</c:f>
              <c:strCache>
                <c:ptCount val="1"/>
                <c:pt idx="0">
                  <c:v>96</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'OWTP-FWPS_HODA'!$EG$4:$EG$154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0</c:v>
                </c:pt>
                <c:pt idx="43">
                  <c:v>0</c:v>
                </c:pt>
                <c:pt idx="44">
                  <c:v>0</c:v>
                </c:pt>
                <c:pt idx="45">
                  <c:v>2</c:v>
                </c:pt>
                <c:pt idx="46">
                  <c:v>1</c:v>
                </c:pt>
                <c:pt idx="47">
                  <c:v>3</c:v>
                </c:pt>
                <c:pt idx="48">
                  <c:v>2</c:v>
                </c:pt>
                <c:pt idx="49">
                  <c:v>6</c:v>
                </c:pt>
                <c:pt idx="50">
                  <c:v>14</c:v>
                </c:pt>
                <c:pt idx="51">
                  <c:v>10</c:v>
                </c:pt>
                <c:pt idx="52">
                  <c:v>13</c:v>
                </c:pt>
                <c:pt idx="53">
                  <c:v>22</c:v>
                </c:pt>
                <c:pt idx="54">
                  <c:v>18</c:v>
                </c:pt>
                <c:pt idx="55">
                  <c:v>17</c:v>
                </c:pt>
                <c:pt idx="56">
                  <c:v>11</c:v>
                </c:pt>
                <c:pt idx="57">
                  <c:v>29</c:v>
                </c:pt>
                <c:pt idx="58">
                  <c:v>71</c:v>
                </c:pt>
                <c:pt idx="59">
                  <c:v>57</c:v>
                </c:pt>
                <c:pt idx="60">
                  <c:v>85</c:v>
                </c:pt>
                <c:pt idx="61">
                  <c:v>69</c:v>
                </c:pt>
                <c:pt idx="62">
                  <c:v>69</c:v>
                </c:pt>
                <c:pt idx="63">
                  <c:v>113</c:v>
                </c:pt>
                <c:pt idx="64">
                  <c:v>99</c:v>
                </c:pt>
                <c:pt idx="65">
                  <c:v>58</c:v>
                </c:pt>
                <c:pt idx="66">
                  <c:v>87</c:v>
                </c:pt>
                <c:pt idx="67">
                  <c:v>175</c:v>
                </c:pt>
                <c:pt idx="68">
                  <c:v>86</c:v>
                </c:pt>
                <c:pt idx="69">
                  <c:v>21</c:v>
                </c:pt>
                <c:pt idx="70">
                  <c:v>9</c:v>
                </c:pt>
                <c:pt idx="71">
                  <c:v>34</c:v>
                </c:pt>
                <c:pt idx="72">
                  <c:v>40</c:v>
                </c:pt>
                <c:pt idx="73">
                  <c:v>39</c:v>
                </c:pt>
                <c:pt idx="74">
                  <c:v>44</c:v>
                </c:pt>
                <c:pt idx="75">
                  <c:v>77</c:v>
                </c:pt>
                <c:pt idx="76">
                  <c:v>90</c:v>
                </c:pt>
                <c:pt idx="77">
                  <c:v>83</c:v>
                </c:pt>
                <c:pt idx="78">
                  <c:v>72</c:v>
                </c:pt>
                <c:pt idx="79">
                  <c:v>67</c:v>
                </c:pt>
                <c:pt idx="80">
                  <c:v>80</c:v>
                </c:pt>
                <c:pt idx="81">
                  <c:v>93</c:v>
                </c:pt>
                <c:pt idx="82">
                  <c:v>141</c:v>
                </c:pt>
                <c:pt idx="83">
                  <c:v>118</c:v>
                </c:pt>
                <c:pt idx="84">
                  <c:v>142</c:v>
                </c:pt>
                <c:pt idx="85">
                  <c:v>153</c:v>
                </c:pt>
                <c:pt idx="86">
                  <c:v>186</c:v>
                </c:pt>
                <c:pt idx="87">
                  <c:v>207</c:v>
                </c:pt>
                <c:pt idx="88">
                  <c:v>204</c:v>
                </c:pt>
                <c:pt idx="89">
                  <c:v>286</c:v>
                </c:pt>
                <c:pt idx="90">
                  <c:v>240</c:v>
                </c:pt>
                <c:pt idx="91">
                  <c:v>256</c:v>
                </c:pt>
                <c:pt idx="92">
                  <c:v>296</c:v>
                </c:pt>
                <c:pt idx="93">
                  <c:v>254</c:v>
                </c:pt>
                <c:pt idx="94">
                  <c:v>165</c:v>
                </c:pt>
                <c:pt idx="95">
                  <c:v>189</c:v>
                </c:pt>
                <c:pt idx="96">
                  <c:v>214</c:v>
                </c:pt>
                <c:pt idx="97">
                  <c:v>211</c:v>
                </c:pt>
                <c:pt idx="98">
                  <c:v>276</c:v>
                </c:pt>
                <c:pt idx="99">
                  <c:v>346</c:v>
                </c:pt>
                <c:pt idx="100">
                  <c:v>489</c:v>
                </c:pt>
                <c:pt idx="101">
                  <c:v>686</c:v>
                </c:pt>
                <c:pt idx="102">
                  <c:v>675</c:v>
                </c:pt>
                <c:pt idx="103">
                  <c:v>685</c:v>
                </c:pt>
                <c:pt idx="104">
                  <c:v>737</c:v>
                </c:pt>
                <c:pt idx="105">
                  <c:v>595</c:v>
                </c:pt>
                <c:pt idx="106">
                  <c:v>571</c:v>
                </c:pt>
                <c:pt idx="107">
                  <c:v>403</c:v>
                </c:pt>
                <c:pt idx="108">
                  <c:v>266</c:v>
                </c:pt>
                <c:pt idx="109">
                  <c:v>261</c:v>
                </c:pt>
                <c:pt idx="110">
                  <c:v>134</c:v>
                </c:pt>
                <c:pt idx="111">
                  <c:v>91</c:v>
                </c:pt>
                <c:pt idx="112">
                  <c:v>124</c:v>
                </c:pt>
                <c:pt idx="113">
                  <c:v>87</c:v>
                </c:pt>
                <c:pt idx="114">
                  <c:v>95</c:v>
                </c:pt>
                <c:pt idx="115">
                  <c:v>108</c:v>
                </c:pt>
                <c:pt idx="116">
                  <c:v>85</c:v>
                </c:pt>
                <c:pt idx="117">
                  <c:v>87</c:v>
                </c:pt>
                <c:pt idx="118">
                  <c:v>70</c:v>
                </c:pt>
                <c:pt idx="119">
                  <c:v>118</c:v>
                </c:pt>
                <c:pt idx="120">
                  <c:v>78</c:v>
                </c:pt>
                <c:pt idx="121">
                  <c:v>46</c:v>
                </c:pt>
                <c:pt idx="122">
                  <c:v>26</c:v>
                </c:pt>
                <c:pt idx="123">
                  <c:v>22</c:v>
                </c:pt>
                <c:pt idx="124">
                  <c:v>21</c:v>
                </c:pt>
                <c:pt idx="125">
                  <c:v>65</c:v>
                </c:pt>
                <c:pt idx="126">
                  <c:v>68</c:v>
                </c:pt>
                <c:pt idx="127">
                  <c:v>20</c:v>
                </c:pt>
                <c:pt idx="128">
                  <c:v>3</c:v>
                </c:pt>
                <c:pt idx="129">
                  <c:v>0</c:v>
                </c:pt>
                <c:pt idx="130">
                  <c:v>3</c:v>
                </c:pt>
                <c:pt idx="131">
                  <c:v>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7-278D-4ECF-BD11-02A0DC1EF41F}"/>
            </c:ext>
          </c:extLst>
        </c:ser>
        <c:ser>
          <c:idx val="56"/>
          <c:order val="56"/>
          <c:tx>
            <c:strRef>
              <c:f>'OWTP-FWPS_HODA'!$EH$3</c:f>
              <c:strCache>
                <c:ptCount val="1"/>
                <c:pt idx="0">
                  <c:v>96.2</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'OWTP-FWPS_HODA'!$EH$4:$EH$154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16</c:v>
                </c:pt>
                <c:pt idx="53">
                  <c:v>11</c:v>
                </c:pt>
                <c:pt idx="54">
                  <c:v>12</c:v>
                </c:pt>
                <c:pt idx="55">
                  <c:v>16</c:v>
                </c:pt>
                <c:pt idx="56">
                  <c:v>23</c:v>
                </c:pt>
                <c:pt idx="57">
                  <c:v>18</c:v>
                </c:pt>
                <c:pt idx="58">
                  <c:v>18</c:v>
                </c:pt>
                <c:pt idx="59">
                  <c:v>17</c:v>
                </c:pt>
                <c:pt idx="60">
                  <c:v>19</c:v>
                </c:pt>
                <c:pt idx="61">
                  <c:v>27</c:v>
                </c:pt>
                <c:pt idx="62">
                  <c:v>58</c:v>
                </c:pt>
                <c:pt idx="63">
                  <c:v>122</c:v>
                </c:pt>
                <c:pt idx="64">
                  <c:v>97</c:v>
                </c:pt>
                <c:pt idx="65">
                  <c:v>36</c:v>
                </c:pt>
                <c:pt idx="66">
                  <c:v>84</c:v>
                </c:pt>
                <c:pt idx="67">
                  <c:v>132</c:v>
                </c:pt>
                <c:pt idx="68">
                  <c:v>44</c:v>
                </c:pt>
                <c:pt idx="69">
                  <c:v>22</c:v>
                </c:pt>
                <c:pt idx="70">
                  <c:v>9</c:v>
                </c:pt>
                <c:pt idx="71">
                  <c:v>29</c:v>
                </c:pt>
                <c:pt idx="72">
                  <c:v>15</c:v>
                </c:pt>
                <c:pt idx="73">
                  <c:v>5</c:v>
                </c:pt>
                <c:pt idx="74">
                  <c:v>18</c:v>
                </c:pt>
                <c:pt idx="75">
                  <c:v>58</c:v>
                </c:pt>
                <c:pt idx="76">
                  <c:v>76</c:v>
                </c:pt>
                <c:pt idx="77">
                  <c:v>36</c:v>
                </c:pt>
                <c:pt idx="78">
                  <c:v>54</c:v>
                </c:pt>
                <c:pt idx="79">
                  <c:v>135</c:v>
                </c:pt>
                <c:pt idx="80">
                  <c:v>114</c:v>
                </c:pt>
                <c:pt idx="81">
                  <c:v>102</c:v>
                </c:pt>
                <c:pt idx="82">
                  <c:v>110</c:v>
                </c:pt>
                <c:pt idx="83">
                  <c:v>136</c:v>
                </c:pt>
                <c:pt idx="84">
                  <c:v>117</c:v>
                </c:pt>
                <c:pt idx="85">
                  <c:v>152</c:v>
                </c:pt>
                <c:pt idx="86">
                  <c:v>249</c:v>
                </c:pt>
                <c:pt idx="87">
                  <c:v>267</c:v>
                </c:pt>
                <c:pt idx="88">
                  <c:v>234</c:v>
                </c:pt>
                <c:pt idx="89">
                  <c:v>210</c:v>
                </c:pt>
                <c:pt idx="90">
                  <c:v>239</c:v>
                </c:pt>
                <c:pt idx="91">
                  <c:v>286</c:v>
                </c:pt>
                <c:pt idx="92">
                  <c:v>211</c:v>
                </c:pt>
                <c:pt idx="93">
                  <c:v>217</c:v>
                </c:pt>
                <c:pt idx="94">
                  <c:v>260</c:v>
                </c:pt>
                <c:pt idx="95">
                  <c:v>205</c:v>
                </c:pt>
                <c:pt idx="96">
                  <c:v>195</c:v>
                </c:pt>
                <c:pt idx="97">
                  <c:v>189</c:v>
                </c:pt>
                <c:pt idx="98">
                  <c:v>288</c:v>
                </c:pt>
                <c:pt idx="99">
                  <c:v>390</c:v>
                </c:pt>
                <c:pt idx="100">
                  <c:v>508</c:v>
                </c:pt>
                <c:pt idx="101">
                  <c:v>527</c:v>
                </c:pt>
                <c:pt idx="102">
                  <c:v>623</c:v>
                </c:pt>
                <c:pt idx="103">
                  <c:v>422</c:v>
                </c:pt>
                <c:pt idx="104">
                  <c:v>376</c:v>
                </c:pt>
                <c:pt idx="105">
                  <c:v>453</c:v>
                </c:pt>
                <c:pt idx="106">
                  <c:v>561</c:v>
                </c:pt>
                <c:pt idx="107">
                  <c:v>387</c:v>
                </c:pt>
                <c:pt idx="108">
                  <c:v>289</c:v>
                </c:pt>
                <c:pt idx="109">
                  <c:v>239</c:v>
                </c:pt>
                <c:pt idx="110">
                  <c:v>181</c:v>
                </c:pt>
                <c:pt idx="111">
                  <c:v>136</c:v>
                </c:pt>
                <c:pt idx="112">
                  <c:v>129</c:v>
                </c:pt>
                <c:pt idx="113">
                  <c:v>177</c:v>
                </c:pt>
                <c:pt idx="114">
                  <c:v>235</c:v>
                </c:pt>
                <c:pt idx="115">
                  <c:v>135</c:v>
                </c:pt>
                <c:pt idx="116">
                  <c:v>63</c:v>
                </c:pt>
                <c:pt idx="117">
                  <c:v>53</c:v>
                </c:pt>
                <c:pt idx="118">
                  <c:v>86</c:v>
                </c:pt>
                <c:pt idx="119">
                  <c:v>88</c:v>
                </c:pt>
                <c:pt idx="120">
                  <c:v>53</c:v>
                </c:pt>
                <c:pt idx="121">
                  <c:v>76</c:v>
                </c:pt>
                <c:pt idx="122">
                  <c:v>75</c:v>
                </c:pt>
                <c:pt idx="123">
                  <c:v>33</c:v>
                </c:pt>
                <c:pt idx="124">
                  <c:v>41</c:v>
                </c:pt>
                <c:pt idx="125">
                  <c:v>110</c:v>
                </c:pt>
                <c:pt idx="126">
                  <c:v>96</c:v>
                </c:pt>
                <c:pt idx="127">
                  <c:v>74</c:v>
                </c:pt>
                <c:pt idx="128">
                  <c:v>38</c:v>
                </c:pt>
                <c:pt idx="129">
                  <c:v>7</c:v>
                </c:pt>
                <c:pt idx="130">
                  <c:v>5</c:v>
                </c:pt>
                <c:pt idx="131">
                  <c:v>3</c:v>
                </c:pt>
                <c:pt idx="132">
                  <c:v>1</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8-278D-4ECF-BD11-02A0DC1EF41F}"/>
            </c:ext>
          </c:extLst>
        </c:ser>
        <c:ser>
          <c:idx val="57"/>
          <c:order val="57"/>
          <c:tx>
            <c:strRef>
              <c:f>'OWTP-FWPS_HODA'!$EI$3</c:f>
              <c:strCache>
                <c:ptCount val="1"/>
                <c:pt idx="0">
                  <c:v>96.4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'OWTP-FWPS_HODA'!$EI$4:$EI$154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5</c:v>
                </c:pt>
                <c:pt idx="46">
                  <c:v>4</c:v>
                </c:pt>
                <c:pt idx="47">
                  <c:v>7</c:v>
                </c:pt>
                <c:pt idx="48">
                  <c:v>3</c:v>
                </c:pt>
                <c:pt idx="49">
                  <c:v>2</c:v>
                </c:pt>
                <c:pt idx="50">
                  <c:v>4</c:v>
                </c:pt>
                <c:pt idx="51">
                  <c:v>1</c:v>
                </c:pt>
                <c:pt idx="52">
                  <c:v>9</c:v>
                </c:pt>
                <c:pt idx="53">
                  <c:v>9</c:v>
                </c:pt>
                <c:pt idx="54">
                  <c:v>13</c:v>
                </c:pt>
                <c:pt idx="55">
                  <c:v>15</c:v>
                </c:pt>
                <c:pt idx="56">
                  <c:v>9</c:v>
                </c:pt>
                <c:pt idx="57">
                  <c:v>24</c:v>
                </c:pt>
                <c:pt idx="58">
                  <c:v>9</c:v>
                </c:pt>
                <c:pt idx="59">
                  <c:v>9</c:v>
                </c:pt>
                <c:pt idx="60">
                  <c:v>22</c:v>
                </c:pt>
                <c:pt idx="61">
                  <c:v>33</c:v>
                </c:pt>
                <c:pt idx="62">
                  <c:v>106</c:v>
                </c:pt>
                <c:pt idx="63">
                  <c:v>107</c:v>
                </c:pt>
                <c:pt idx="64">
                  <c:v>43</c:v>
                </c:pt>
                <c:pt idx="65">
                  <c:v>36</c:v>
                </c:pt>
                <c:pt idx="66">
                  <c:v>110</c:v>
                </c:pt>
                <c:pt idx="67">
                  <c:v>126</c:v>
                </c:pt>
                <c:pt idx="68">
                  <c:v>60</c:v>
                </c:pt>
                <c:pt idx="69">
                  <c:v>27</c:v>
                </c:pt>
                <c:pt idx="70">
                  <c:v>4</c:v>
                </c:pt>
                <c:pt idx="71">
                  <c:v>3</c:v>
                </c:pt>
                <c:pt idx="72">
                  <c:v>6</c:v>
                </c:pt>
                <c:pt idx="73">
                  <c:v>6</c:v>
                </c:pt>
                <c:pt idx="74">
                  <c:v>10</c:v>
                </c:pt>
                <c:pt idx="75">
                  <c:v>57</c:v>
                </c:pt>
                <c:pt idx="76">
                  <c:v>126</c:v>
                </c:pt>
                <c:pt idx="77">
                  <c:v>74</c:v>
                </c:pt>
                <c:pt idx="78">
                  <c:v>43</c:v>
                </c:pt>
                <c:pt idx="79">
                  <c:v>57</c:v>
                </c:pt>
                <c:pt idx="80">
                  <c:v>91</c:v>
                </c:pt>
                <c:pt idx="81">
                  <c:v>66</c:v>
                </c:pt>
                <c:pt idx="82">
                  <c:v>72</c:v>
                </c:pt>
                <c:pt idx="83">
                  <c:v>170</c:v>
                </c:pt>
                <c:pt idx="84">
                  <c:v>121</c:v>
                </c:pt>
                <c:pt idx="85">
                  <c:v>94</c:v>
                </c:pt>
                <c:pt idx="86">
                  <c:v>94</c:v>
                </c:pt>
                <c:pt idx="87">
                  <c:v>136</c:v>
                </c:pt>
                <c:pt idx="88">
                  <c:v>152</c:v>
                </c:pt>
                <c:pt idx="89">
                  <c:v>185</c:v>
                </c:pt>
                <c:pt idx="90">
                  <c:v>161</c:v>
                </c:pt>
                <c:pt idx="91">
                  <c:v>105</c:v>
                </c:pt>
                <c:pt idx="92">
                  <c:v>144</c:v>
                </c:pt>
                <c:pt idx="93">
                  <c:v>240</c:v>
                </c:pt>
                <c:pt idx="94">
                  <c:v>302</c:v>
                </c:pt>
                <c:pt idx="95">
                  <c:v>332</c:v>
                </c:pt>
                <c:pt idx="96">
                  <c:v>298</c:v>
                </c:pt>
                <c:pt idx="97">
                  <c:v>279</c:v>
                </c:pt>
                <c:pt idx="98">
                  <c:v>319</c:v>
                </c:pt>
                <c:pt idx="99">
                  <c:v>524</c:v>
                </c:pt>
                <c:pt idx="100">
                  <c:v>591</c:v>
                </c:pt>
                <c:pt idx="101">
                  <c:v>663</c:v>
                </c:pt>
                <c:pt idx="102">
                  <c:v>547</c:v>
                </c:pt>
                <c:pt idx="103">
                  <c:v>487</c:v>
                </c:pt>
                <c:pt idx="104">
                  <c:v>442</c:v>
                </c:pt>
                <c:pt idx="105">
                  <c:v>380</c:v>
                </c:pt>
                <c:pt idx="106">
                  <c:v>368</c:v>
                </c:pt>
                <c:pt idx="107">
                  <c:v>306</c:v>
                </c:pt>
                <c:pt idx="108">
                  <c:v>198</c:v>
                </c:pt>
                <c:pt idx="109">
                  <c:v>134</c:v>
                </c:pt>
                <c:pt idx="110">
                  <c:v>106</c:v>
                </c:pt>
                <c:pt idx="111">
                  <c:v>96</c:v>
                </c:pt>
                <c:pt idx="112">
                  <c:v>105</c:v>
                </c:pt>
                <c:pt idx="113">
                  <c:v>107</c:v>
                </c:pt>
                <c:pt idx="114">
                  <c:v>124</c:v>
                </c:pt>
                <c:pt idx="115">
                  <c:v>192</c:v>
                </c:pt>
                <c:pt idx="116">
                  <c:v>147</c:v>
                </c:pt>
                <c:pt idx="117">
                  <c:v>116</c:v>
                </c:pt>
                <c:pt idx="118">
                  <c:v>140</c:v>
                </c:pt>
                <c:pt idx="119">
                  <c:v>90</c:v>
                </c:pt>
                <c:pt idx="120">
                  <c:v>63</c:v>
                </c:pt>
                <c:pt idx="121">
                  <c:v>53</c:v>
                </c:pt>
                <c:pt idx="122">
                  <c:v>70</c:v>
                </c:pt>
                <c:pt idx="123">
                  <c:v>58</c:v>
                </c:pt>
                <c:pt idx="124">
                  <c:v>29</c:v>
                </c:pt>
                <c:pt idx="125">
                  <c:v>46</c:v>
                </c:pt>
                <c:pt idx="126">
                  <c:v>50</c:v>
                </c:pt>
                <c:pt idx="127">
                  <c:v>26</c:v>
                </c:pt>
                <c:pt idx="128">
                  <c:v>13</c:v>
                </c:pt>
                <c:pt idx="129">
                  <c:v>7</c:v>
                </c:pt>
                <c:pt idx="130">
                  <c:v>11</c:v>
                </c:pt>
                <c:pt idx="131">
                  <c:v>3</c:v>
                </c:pt>
                <c:pt idx="132">
                  <c:v>0</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9-278D-4ECF-BD11-02A0DC1EF41F}"/>
            </c:ext>
          </c:extLst>
        </c:ser>
        <c:ser>
          <c:idx val="58"/>
          <c:order val="58"/>
          <c:tx>
            <c:strRef>
              <c:f>'OWTP-FWPS_HODA'!$EJ$3</c:f>
              <c:strCache>
                <c:ptCount val="1"/>
                <c:pt idx="0">
                  <c:v>96.6</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'OWTP-FWPS_HODA'!$EJ$4:$EJ$154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3</c:v>
                </c:pt>
                <c:pt idx="45">
                  <c:v>12</c:v>
                </c:pt>
                <c:pt idx="46">
                  <c:v>8</c:v>
                </c:pt>
                <c:pt idx="47">
                  <c:v>6</c:v>
                </c:pt>
                <c:pt idx="48">
                  <c:v>1</c:v>
                </c:pt>
                <c:pt idx="49">
                  <c:v>0</c:v>
                </c:pt>
                <c:pt idx="50">
                  <c:v>2</c:v>
                </c:pt>
                <c:pt idx="51">
                  <c:v>2</c:v>
                </c:pt>
                <c:pt idx="52">
                  <c:v>0</c:v>
                </c:pt>
                <c:pt idx="53">
                  <c:v>16</c:v>
                </c:pt>
                <c:pt idx="54">
                  <c:v>12</c:v>
                </c:pt>
                <c:pt idx="55">
                  <c:v>7</c:v>
                </c:pt>
                <c:pt idx="56">
                  <c:v>6</c:v>
                </c:pt>
                <c:pt idx="57">
                  <c:v>8</c:v>
                </c:pt>
                <c:pt idx="58">
                  <c:v>7</c:v>
                </c:pt>
                <c:pt idx="59">
                  <c:v>23</c:v>
                </c:pt>
                <c:pt idx="60">
                  <c:v>30</c:v>
                </c:pt>
                <c:pt idx="61">
                  <c:v>13</c:v>
                </c:pt>
                <c:pt idx="62">
                  <c:v>24</c:v>
                </c:pt>
                <c:pt idx="63">
                  <c:v>67</c:v>
                </c:pt>
                <c:pt idx="64">
                  <c:v>45</c:v>
                </c:pt>
                <c:pt idx="65">
                  <c:v>32</c:v>
                </c:pt>
                <c:pt idx="66">
                  <c:v>141</c:v>
                </c:pt>
                <c:pt idx="67">
                  <c:v>89</c:v>
                </c:pt>
                <c:pt idx="68">
                  <c:v>108</c:v>
                </c:pt>
                <c:pt idx="69">
                  <c:v>67</c:v>
                </c:pt>
                <c:pt idx="70">
                  <c:v>17</c:v>
                </c:pt>
                <c:pt idx="71">
                  <c:v>21</c:v>
                </c:pt>
                <c:pt idx="72">
                  <c:v>18</c:v>
                </c:pt>
                <c:pt idx="73">
                  <c:v>18</c:v>
                </c:pt>
                <c:pt idx="74">
                  <c:v>14</c:v>
                </c:pt>
                <c:pt idx="75">
                  <c:v>72</c:v>
                </c:pt>
                <c:pt idx="76">
                  <c:v>92</c:v>
                </c:pt>
                <c:pt idx="77">
                  <c:v>42</c:v>
                </c:pt>
                <c:pt idx="78">
                  <c:v>30</c:v>
                </c:pt>
                <c:pt idx="79">
                  <c:v>51</c:v>
                </c:pt>
                <c:pt idx="80">
                  <c:v>49</c:v>
                </c:pt>
                <c:pt idx="81">
                  <c:v>54</c:v>
                </c:pt>
                <c:pt idx="82">
                  <c:v>78</c:v>
                </c:pt>
                <c:pt idx="83">
                  <c:v>110</c:v>
                </c:pt>
                <c:pt idx="84">
                  <c:v>121</c:v>
                </c:pt>
                <c:pt idx="85">
                  <c:v>63</c:v>
                </c:pt>
                <c:pt idx="86">
                  <c:v>51</c:v>
                </c:pt>
                <c:pt idx="87">
                  <c:v>58</c:v>
                </c:pt>
                <c:pt idx="88">
                  <c:v>121</c:v>
                </c:pt>
                <c:pt idx="89">
                  <c:v>129</c:v>
                </c:pt>
                <c:pt idx="90">
                  <c:v>196</c:v>
                </c:pt>
                <c:pt idx="91">
                  <c:v>274</c:v>
                </c:pt>
                <c:pt idx="92">
                  <c:v>376</c:v>
                </c:pt>
                <c:pt idx="93">
                  <c:v>380</c:v>
                </c:pt>
                <c:pt idx="94">
                  <c:v>268</c:v>
                </c:pt>
                <c:pt idx="95">
                  <c:v>320</c:v>
                </c:pt>
                <c:pt idx="96">
                  <c:v>397</c:v>
                </c:pt>
                <c:pt idx="97">
                  <c:v>379</c:v>
                </c:pt>
                <c:pt idx="98">
                  <c:v>410</c:v>
                </c:pt>
                <c:pt idx="99">
                  <c:v>511</c:v>
                </c:pt>
                <c:pt idx="100">
                  <c:v>558</c:v>
                </c:pt>
                <c:pt idx="101">
                  <c:v>596</c:v>
                </c:pt>
                <c:pt idx="102">
                  <c:v>592</c:v>
                </c:pt>
                <c:pt idx="103">
                  <c:v>633</c:v>
                </c:pt>
                <c:pt idx="104">
                  <c:v>661</c:v>
                </c:pt>
                <c:pt idx="105">
                  <c:v>506</c:v>
                </c:pt>
                <c:pt idx="106">
                  <c:v>454</c:v>
                </c:pt>
                <c:pt idx="107">
                  <c:v>328</c:v>
                </c:pt>
                <c:pt idx="108">
                  <c:v>256</c:v>
                </c:pt>
                <c:pt idx="109">
                  <c:v>244</c:v>
                </c:pt>
                <c:pt idx="110">
                  <c:v>213</c:v>
                </c:pt>
                <c:pt idx="111">
                  <c:v>215</c:v>
                </c:pt>
                <c:pt idx="112">
                  <c:v>219</c:v>
                </c:pt>
                <c:pt idx="113">
                  <c:v>185</c:v>
                </c:pt>
                <c:pt idx="114">
                  <c:v>191</c:v>
                </c:pt>
                <c:pt idx="115">
                  <c:v>260</c:v>
                </c:pt>
                <c:pt idx="116">
                  <c:v>363</c:v>
                </c:pt>
                <c:pt idx="117">
                  <c:v>224</c:v>
                </c:pt>
                <c:pt idx="118">
                  <c:v>153</c:v>
                </c:pt>
                <c:pt idx="119">
                  <c:v>76</c:v>
                </c:pt>
                <c:pt idx="120">
                  <c:v>68</c:v>
                </c:pt>
                <c:pt idx="121">
                  <c:v>77</c:v>
                </c:pt>
                <c:pt idx="122">
                  <c:v>39</c:v>
                </c:pt>
                <c:pt idx="123">
                  <c:v>27</c:v>
                </c:pt>
                <c:pt idx="124">
                  <c:v>19</c:v>
                </c:pt>
                <c:pt idx="125">
                  <c:v>17</c:v>
                </c:pt>
                <c:pt idx="126">
                  <c:v>59</c:v>
                </c:pt>
                <c:pt idx="127">
                  <c:v>65</c:v>
                </c:pt>
                <c:pt idx="128">
                  <c:v>21</c:v>
                </c:pt>
                <c:pt idx="129">
                  <c:v>12</c:v>
                </c:pt>
                <c:pt idx="130">
                  <c:v>3</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A-278D-4ECF-BD11-02A0DC1EF41F}"/>
            </c:ext>
          </c:extLst>
        </c:ser>
        <c:ser>
          <c:idx val="59"/>
          <c:order val="59"/>
          <c:tx>
            <c:strRef>
              <c:f>'OWTP-FWPS_HODA'!$EK$3</c:f>
              <c:strCache>
                <c:ptCount val="1"/>
                <c:pt idx="0">
                  <c:v>96.8</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'OWTP-FWPS_HODA'!$EK$4:$EK$154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c:v>
                </c:pt>
                <c:pt idx="49">
                  <c:v>4</c:v>
                </c:pt>
                <c:pt idx="50">
                  <c:v>6</c:v>
                </c:pt>
                <c:pt idx="51">
                  <c:v>8</c:v>
                </c:pt>
                <c:pt idx="52">
                  <c:v>4</c:v>
                </c:pt>
                <c:pt idx="53">
                  <c:v>3</c:v>
                </c:pt>
                <c:pt idx="54">
                  <c:v>6</c:v>
                </c:pt>
                <c:pt idx="55">
                  <c:v>10</c:v>
                </c:pt>
                <c:pt idx="56">
                  <c:v>8</c:v>
                </c:pt>
                <c:pt idx="57">
                  <c:v>8</c:v>
                </c:pt>
                <c:pt idx="58">
                  <c:v>24</c:v>
                </c:pt>
                <c:pt idx="59">
                  <c:v>24</c:v>
                </c:pt>
                <c:pt idx="60">
                  <c:v>17</c:v>
                </c:pt>
                <c:pt idx="61">
                  <c:v>24</c:v>
                </c:pt>
                <c:pt idx="62">
                  <c:v>79</c:v>
                </c:pt>
                <c:pt idx="63">
                  <c:v>129</c:v>
                </c:pt>
                <c:pt idx="64">
                  <c:v>87</c:v>
                </c:pt>
                <c:pt idx="65">
                  <c:v>66</c:v>
                </c:pt>
                <c:pt idx="66">
                  <c:v>91</c:v>
                </c:pt>
                <c:pt idx="67">
                  <c:v>73</c:v>
                </c:pt>
                <c:pt idx="68">
                  <c:v>44</c:v>
                </c:pt>
                <c:pt idx="69">
                  <c:v>18</c:v>
                </c:pt>
                <c:pt idx="70">
                  <c:v>3</c:v>
                </c:pt>
                <c:pt idx="71">
                  <c:v>10</c:v>
                </c:pt>
                <c:pt idx="72">
                  <c:v>14</c:v>
                </c:pt>
                <c:pt idx="73">
                  <c:v>17</c:v>
                </c:pt>
                <c:pt idx="74">
                  <c:v>22</c:v>
                </c:pt>
                <c:pt idx="75">
                  <c:v>53</c:v>
                </c:pt>
                <c:pt idx="76">
                  <c:v>42</c:v>
                </c:pt>
                <c:pt idx="77">
                  <c:v>46</c:v>
                </c:pt>
                <c:pt idx="78">
                  <c:v>103</c:v>
                </c:pt>
                <c:pt idx="79">
                  <c:v>129</c:v>
                </c:pt>
                <c:pt idx="80">
                  <c:v>90</c:v>
                </c:pt>
                <c:pt idx="81">
                  <c:v>106</c:v>
                </c:pt>
                <c:pt idx="82">
                  <c:v>142</c:v>
                </c:pt>
                <c:pt idx="83">
                  <c:v>81</c:v>
                </c:pt>
                <c:pt idx="84">
                  <c:v>96</c:v>
                </c:pt>
                <c:pt idx="85">
                  <c:v>81</c:v>
                </c:pt>
                <c:pt idx="86">
                  <c:v>55</c:v>
                </c:pt>
                <c:pt idx="87">
                  <c:v>125</c:v>
                </c:pt>
                <c:pt idx="88">
                  <c:v>179</c:v>
                </c:pt>
                <c:pt idx="89">
                  <c:v>139</c:v>
                </c:pt>
                <c:pt idx="90">
                  <c:v>179</c:v>
                </c:pt>
                <c:pt idx="91">
                  <c:v>218</c:v>
                </c:pt>
                <c:pt idx="92">
                  <c:v>238</c:v>
                </c:pt>
                <c:pt idx="93">
                  <c:v>329</c:v>
                </c:pt>
                <c:pt idx="94">
                  <c:v>315</c:v>
                </c:pt>
                <c:pt idx="95">
                  <c:v>312</c:v>
                </c:pt>
                <c:pt idx="96">
                  <c:v>275</c:v>
                </c:pt>
                <c:pt idx="97">
                  <c:v>329</c:v>
                </c:pt>
                <c:pt idx="98">
                  <c:v>496</c:v>
                </c:pt>
                <c:pt idx="99">
                  <c:v>596</c:v>
                </c:pt>
                <c:pt idx="100">
                  <c:v>584</c:v>
                </c:pt>
                <c:pt idx="101">
                  <c:v>589</c:v>
                </c:pt>
                <c:pt idx="102">
                  <c:v>504</c:v>
                </c:pt>
                <c:pt idx="103">
                  <c:v>556</c:v>
                </c:pt>
                <c:pt idx="104">
                  <c:v>639</c:v>
                </c:pt>
                <c:pt idx="105">
                  <c:v>611</c:v>
                </c:pt>
                <c:pt idx="106">
                  <c:v>468</c:v>
                </c:pt>
                <c:pt idx="107">
                  <c:v>372</c:v>
                </c:pt>
                <c:pt idx="108">
                  <c:v>265</c:v>
                </c:pt>
                <c:pt idx="109">
                  <c:v>316</c:v>
                </c:pt>
                <c:pt idx="110">
                  <c:v>352</c:v>
                </c:pt>
                <c:pt idx="111">
                  <c:v>374</c:v>
                </c:pt>
                <c:pt idx="112">
                  <c:v>298</c:v>
                </c:pt>
                <c:pt idx="113">
                  <c:v>227</c:v>
                </c:pt>
                <c:pt idx="114">
                  <c:v>156</c:v>
                </c:pt>
                <c:pt idx="115">
                  <c:v>171</c:v>
                </c:pt>
                <c:pt idx="116">
                  <c:v>197</c:v>
                </c:pt>
                <c:pt idx="117">
                  <c:v>139</c:v>
                </c:pt>
                <c:pt idx="118">
                  <c:v>115</c:v>
                </c:pt>
                <c:pt idx="119">
                  <c:v>131</c:v>
                </c:pt>
                <c:pt idx="120">
                  <c:v>67</c:v>
                </c:pt>
                <c:pt idx="121">
                  <c:v>50</c:v>
                </c:pt>
                <c:pt idx="122">
                  <c:v>69</c:v>
                </c:pt>
                <c:pt idx="123">
                  <c:v>46</c:v>
                </c:pt>
                <c:pt idx="124">
                  <c:v>14</c:v>
                </c:pt>
                <c:pt idx="125">
                  <c:v>27</c:v>
                </c:pt>
                <c:pt idx="126">
                  <c:v>27</c:v>
                </c:pt>
                <c:pt idx="127">
                  <c:v>89</c:v>
                </c:pt>
                <c:pt idx="128">
                  <c:v>71</c:v>
                </c:pt>
                <c:pt idx="129">
                  <c:v>12</c:v>
                </c:pt>
                <c:pt idx="130">
                  <c:v>9</c:v>
                </c:pt>
                <c:pt idx="131">
                  <c:v>5</c:v>
                </c:pt>
                <c:pt idx="132">
                  <c:v>4</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B-278D-4ECF-BD11-02A0DC1EF41F}"/>
            </c:ext>
          </c:extLst>
        </c:ser>
        <c:ser>
          <c:idx val="60"/>
          <c:order val="60"/>
          <c:tx>
            <c:strRef>
              <c:f>'OWTP-FWPS_HODA'!$EL$3</c:f>
              <c:strCache>
                <c:ptCount val="1"/>
                <c:pt idx="0">
                  <c:v>97</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'OWTP-FWPS_HODA'!$EL$4:$EL$154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3</c:v>
                </c:pt>
                <c:pt idx="54">
                  <c:v>4</c:v>
                </c:pt>
                <c:pt idx="55">
                  <c:v>2</c:v>
                </c:pt>
                <c:pt idx="56">
                  <c:v>2</c:v>
                </c:pt>
                <c:pt idx="57">
                  <c:v>22</c:v>
                </c:pt>
                <c:pt idx="58">
                  <c:v>32</c:v>
                </c:pt>
                <c:pt idx="59">
                  <c:v>18</c:v>
                </c:pt>
                <c:pt idx="60">
                  <c:v>29</c:v>
                </c:pt>
                <c:pt idx="61">
                  <c:v>58</c:v>
                </c:pt>
                <c:pt idx="62">
                  <c:v>54</c:v>
                </c:pt>
                <c:pt idx="63">
                  <c:v>119</c:v>
                </c:pt>
                <c:pt idx="64">
                  <c:v>70</c:v>
                </c:pt>
                <c:pt idx="65">
                  <c:v>41</c:v>
                </c:pt>
                <c:pt idx="66">
                  <c:v>38</c:v>
                </c:pt>
                <c:pt idx="67">
                  <c:v>39</c:v>
                </c:pt>
                <c:pt idx="68">
                  <c:v>24</c:v>
                </c:pt>
                <c:pt idx="69">
                  <c:v>26</c:v>
                </c:pt>
                <c:pt idx="70">
                  <c:v>15</c:v>
                </c:pt>
                <c:pt idx="71">
                  <c:v>8</c:v>
                </c:pt>
                <c:pt idx="72">
                  <c:v>12</c:v>
                </c:pt>
                <c:pt idx="73">
                  <c:v>4</c:v>
                </c:pt>
                <c:pt idx="74">
                  <c:v>10</c:v>
                </c:pt>
                <c:pt idx="75">
                  <c:v>5</c:v>
                </c:pt>
                <c:pt idx="76">
                  <c:v>16</c:v>
                </c:pt>
                <c:pt idx="77">
                  <c:v>34</c:v>
                </c:pt>
                <c:pt idx="78">
                  <c:v>35</c:v>
                </c:pt>
                <c:pt idx="79">
                  <c:v>33</c:v>
                </c:pt>
                <c:pt idx="80">
                  <c:v>45</c:v>
                </c:pt>
                <c:pt idx="81">
                  <c:v>129</c:v>
                </c:pt>
                <c:pt idx="82">
                  <c:v>79</c:v>
                </c:pt>
                <c:pt idx="83">
                  <c:v>39</c:v>
                </c:pt>
                <c:pt idx="84">
                  <c:v>49</c:v>
                </c:pt>
                <c:pt idx="85">
                  <c:v>158</c:v>
                </c:pt>
                <c:pt idx="86">
                  <c:v>256</c:v>
                </c:pt>
                <c:pt idx="87">
                  <c:v>230</c:v>
                </c:pt>
                <c:pt idx="88">
                  <c:v>248</c:v>
                </c:pt>
                <c:pt idx="89">
                  <c:v>185</c:v>
                </c:pt>
                <c:pt idx="90">
                  <c:v>174</c:v>
                </c:pt>
                <c:pt idx="91">
                  <c:v>199</c:v>
                </c:pt>
                <c:pt idx="92">
                  <c:v>212</c:v>
                </c:pt>
                <c:pt idx="93">
                  <c:v>264</c:v>
                </c:pt>
                <c:pt idx="94">
                  <c:v>330</c:v>
                </c:pt>
                <c:pt idx="95">
                  <c:v>307</c:v>
                </c:pt>
                <c:pt idx="96">
                  <c:v>236</c:v>
                </c:pt>
                <c:pt idx="97">
                  <c:v>274</c:v>
                </c:pt>
                <c:pt idx="98">
                  <c:v>302</c:v>
                </c:pt>
                <c:pt idx="99">
                  <c:v>465</c:v>
                </c:pt>
                <c:pt idx="100">
                  <c:v>490</c:v>
                </c:pt>
                <c:pt idx="101">
                  <c:v>574</c:v>
                </c:pt>
                <c:pt idx="102">
                  <c:v>578</c:v>
                </c:pt>
                <c:pt idx="103">
                  <c:v>691</c:v>
                </c:pt>
                <c:pt idx="104">
                  <c:v>696</c:v>
                </c:pt>
                <c:pt idx="105">
                  <c:v>763</c:v>
                </c:pt>
                <c:pt idx="106">
                  <c:v>647</c:v>
                </c:pt>
                <c:pt idx="107">
                  <c:v>438</c:v>
                </c:pt>
                <c:pt idx="108">
                  <c:v>342</c:v>
                </c:pt>
                <c:pt idx="109">
                  <c:v>266</c:v>
                </c:pt>
                <c:pt idx="110">
                  <c:v>218</c:v>
                </c:pt>
                <c:pt idx="111">
                  <c:v>229</c:v>
                </c:pt>
                <c:pt idx="112">
                  <c:v>199</c:v>
                </c:pt>
                <c:pt idx="113">
                  <c:v>222</c:v>
                </c:pt>
                <c:pt idx="114">
                  <c:v>175</c:v>
                </c:pt>
                <c:pt idx="115">
                  <c:v>181</c:v>
                </c:pt>
                <c:pt idx="116">
                  <c:v>153</c:v>
                </c:pt>
                <c:pt idx="117">
                  <c:v>175</c:v>
                </c:pt>
                <c:pt idx="118">
                  <c:v>115</c:v>
                </c:pt>
                <c:pt idx="119">
                  <c:v>131</c:v>
                </c:pt>
                <c:pt idx="120">
                  <c:v>81</c:v>
                </c:pt>
                <c:pt idx="121">
                  <c:v>61</c:v>
                </c:pt>
                <c:pt idx="122">
                  <c:v>42</c:v>
                </c:pt>
                <c:pt idx="123">
                  <c:v>33</c:v>
                </c:pt>
                <c:pt idx="124">
                  <c:v>48</c:v>
                </c:pt>
                <c:pt idx="125">
                  <c:v>79</c:v>
                </c:pt>
                <c:pt idx="126">
                  <c:v>47</c:v>
                </c:pt>
                <c:pt idx="127">
                  <c:v>38</c:v>
                </c:pt>
                <c:pt idx="128">
                  <c:v>28</c:v>
                </c:pt>
                <c:pt idx="129">
                  <c:v>12</c:v>
                </c:pt>
                <c:pt idx="130">
                  <c:v>5</c:v>
                </c:pt>
                <c:pt idx="131">
                  <c:v>21</c:v>
                </c:pt>
                <c:pt idx="132">
                  <c:v>12</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C-278D-4ECF-BD11-02A0DC1EF41F}"/>
            </c:ext>
          </c:extLst>
        </c:ser>
        <c:ser>
          <c:idx val="61"/>
          <c:order val="61"/>
          <c:tx>
            <c:strRef>
              <c:f>'OWTP-FWPS_HODA'!$EM$3</c:f>
              <c:strCache>
                <c:ptCount val="1"/>
                <c:pt idx="0">
                  <c:v>97.2</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'OWTP-FWPS_HODA'!$EM$4:$EM$154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5</c:v>
                </c:pt>
                <c:pt idx="57">
                  <c:v>19</c:v>
                </c:pt>
                <c:pt idx="58">
                  <c:v>14</c:v>
                </c:pt>
                <c:pt idx="59">
                  <c:v>9</c:v>
                </c:pt>
                <c:pt idx="60">
                  <c:v>11</c:v>
                </c:pt>
                <c:pt idx="61">
                  <c:v>10</c:v>
                </c:pt>
                <c:pt idx="62">
                  <c:v>8</c:v>
                </c:pt>
                <c:pt idx="63">
                  <c:v>20</c:v>
                </c:pt>
                <c:pt idx="64">
                  <c:v>18</c:v>
                </c:pt>
                <c:pt idx="65">
                  <c:v>14</c:v>
                </c:pt>
                <c:pt idx="66">
                  <c:v>13</c:v>
                </c:pt>
                <c:pt idx="67">
                  <c:v>20</c:v>
                </c:pt>
                <c:pt idx="68">
                  <c:v>30</c:v>
                </c:pt>
                <c:pt idx="69">
                  <c:v>34</c:v>
                </c:pt>
                <c:pt idx="70">
                  <c:v>13</c:v>
                </c:pt>
                <c:pt idx="71">
                  <c:v>5</c:v>
                </c:pt>
                <c:pt idx="72">
                  <c:v>2</c:v>
                </c:pt>
                <c:pt idx="73">
                  <c:v>2</c:v>
                </c:pt>
                <c:pt idx="74">
                  <c:v>14</c:v>
                </c:pt>
                <c:pt idx="75">
                  <c:v>26</c:v>
                </c:pt>
                <c:pt idx="76">
                  <c:v>25</c:v>
                </c:pt>
                <c:pt idx="77">
                  <c:v>34</c:v>
                </c:pt>
                <c:pt idx="78">
                  <c:v>40</c:v>
                </c:pt>
                <c:pt idx="79">
                  <c:v>34</c:v>
                </c:pt>
                <c:pt idx="80">
                  <c:v>36</c:v>
                </c:pt>
                <c:pt idx="81">
                  <c:v>62</c:v>
                </c:pt>
                <c:pt idx="82">
                  <c:v>57</c:v>
                </c:pt>
                <c:pt idx="83">
                  <c:v>36</c:v>
                </c:pt>
                <c:pt idx="84">
                  <c:v>38</c:v>
                </c:pt>
                <c:pt idx="85">
                  <c:v>54</c:v>
                </c:pt>
                <c:pt idx="86">
                  <c:v>29</c:v>
                </c:pt>
                <c:pt idx="87">
                  <c:v>56</c:v>
                </c:pt>
                <c:pt idx="88">
                  <c:v>61</c:v>
                </c:pt>
                <c:pt idx="89">
                  <c:v>142</c:v>
                </c:pt>
                <c:pt idx="90">
                  <c:v>137</c:v>
                </c:pt>
                <c:pt idx="91">
                  <c:v>226</c:v>
                </c:pt>
                <c:pt idx="92">
                  <c:v>198</c:v>
                </c:pt>
                <c:pt idx="93">
                  <c:v>193</c:v>
                </c:pt>
                <c:pt idx="94">
                  <c:v>209</c:v>
                </c:pt>
                <c:pt idx="95">
                  <c:v>288</c:v>
                </c:pt>
                <c:pt idx="96">
                  <c:v>326</c:v>
                </c:pt>
                <c:pt idx="97">
                  <c:v>310</c:v>
                </c:pt>
                <c:pt idx="98">
                  <c:v>402</c:v>
                </c:pt>
                <c:pt idx="99">
                  <c:v>508</c:v>
                </c:pt>
                <c:pt idx="100">
                  <c:v>647</c:v>
                </c:pt>
                <c:pt idx="101">
                  <c:v>740</c:v>
                </c:pt>
                <c:pt idx="102">
                  <c:v>630</c:v>
                </c:pt>
                <c:pt idx="103">
                  <c:v>643</c:v>
                </c:pt>
                <c:pt idx="104">
                  <c:v>688</c:v>
                </c:pt>
                <c:pt idx="105">
                  <c:v>646</c:v>
                </c:pt>
                <c:pt idx="106">
                  <c:v>495</c:v>
                </c:pt>
                <c:pt idx="107">
                  <c:v>330</c:v>
                </c:pt>
                <c:pt idx="108">
                  <c:v>287</c:v>
                </c:pt>
                <c:pt idx="109">
                  <c:v>229</c:v>
                </c:pt>
                <c:pt idx="110">
                  <c:v>146</c:v>
                </c:pt>
                <c:pt idx="111">
                  <c:v>143</c:v>
                </c:pt>
                <c:pt idx="112">
                  <c:v>81</c:v>
                </c:pt>
                <c:pt idx="113">
                  <c:v>91</c:v>
                </c:pt>
                <c:pt idx="114">
                  <c:v>143</c:v>
                </c:pt>
                <c:pt idx="115">
                  <c:v>248</c:v>
                </c:pt>
                <c:pt idx="116">
                  <c:v>295</c:v>
                </c:pt>
                <c:pt idx="117">
                  <c:v>204</c:v>
                </c:pt>
                <c:pt idx="118">
                  <c:v>156</c:v>
                </c:pt>
                <c:pt idx="119">
                  <c:v>242</c:v>
                </c:pt>
                <c:pt idx="120">
                  <c:v>202</c:v>
                </c:pt>
                <c:pt idx="121">
                  <c:v>210</c:v>
                </c:pt>
                <c:pt idx="122">
                  <c:v>214</c:v>
                </c:pt>
                <c:pt idx="123">
                  <c:v>129</c:v>
                </c:pt>
                <c:pt idx="124">
                  <c:v>38</c:v>
                </c:pt>
                <c:pt idx="125">
                  <c:v>55</c:v>
                </c:pt>
                <c:pt idx="126">
                  <c:v>60</c:v>
                </c:pt>
                <c:pt idx="127">
                  <c:v>60</c:v>
                </c:pt>
                <c:pt idx="128">
                  <c:v>31</c:v>
                </c:pt>
                <c:pt idx="129">
                  <c:v>41</c:v>
                </c:pt>
                <c:pt idx="130">
                  <c:v>14</c:v>
                </c:pt>
                <c:pt idx="131">
                  <c:v>15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D-278D-4ECF-BD11-02A0DC1EF41F}"/>
            </c:ext>
          </c:extLst>
        </c:ser>
        <c:ser>
          <c:idx val="62"/>
          <c:order val="62"/>
          <c:tx>
            <c:strRef>
              <c:f>'OWTP-FWPS_HODA'!$EN$3</c:f>
              <c:strCache>
                <c:ptCount val="1"/>
                <c:pt idx="0">
                  <c:v>97.4</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'OWTP-FWPS_HODA'!$EN$4:$EN$154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4</c:v>
                </c:pt>
                <c:pt idx="57">
                  <c:v>11</c:v>
                </c:pt>
                <c:pt idx="58">
                  <c:v>3</c:v>
                </c:pt>
                <c:pt idx="59">
                  <c:v>2</c:v>
                </c:pt>
                <c:pt idx="60">
                  <c:v>0</c:v>
                </c:pt>
                <c:pt idx="61">
                  <c:v>3</c:v>
                </c:pt>
                <c:pt idx="62">
                  <c:v>2</c:v>
                </c:pt>
                <c:pt idx="63">
                  <c:v>11</c:v>
                </c:pt>
                <c:pt idx="64">
                  <c:v>13</c:v>
                </c:pt>
                <c:pt idx="65">
                  <c:v>13</c:v>
                </c:pt>
                <c:pt idx="66">
                  <c:v>11</c:v>
                </c:pt>
                <c:pt idx="67">
                  <c:v>7</c:v>
                </c:pt>
                <c:pt idx="68">
                  <c:v>7</c:v>
                </c:pt>
                <c:pt idx="69">
                  <c:v>20</c:v>
                </c:pt>
                <c:pt idx="70">
                  <c:v>13</c:v>
                </c:pt>
                <c:pt idx="71">
                  <c:v>2</c:v>
                </c:pt>
                <c:pt idx="72">
                  <c:v>1</c:v>
                </c:pt>
                <c:pt idx="73">
                  <c:v>0</c:v>
                </c:pt>
                <c:pt idx="74">
                  <c:v>1</c:v>
                </c:pt>
                <c:pt idx="75">
                  <c:v>16</c:v>
                </c:pt>
                <c:pt idx="76">
                  <c:v>16</c:v>
                </c:pt>
                <c:pt idx="77">
                  <c:v>10</c:v>
                </c:pt>
                <c:pt idx="78">
                  <c:v>6</c:v>
                </c:pt>
                <c:pt idx="79">
                  <c:v>14</c:v>
                </c:pt>
                <c:pt idx="80">
                  <c:v>37</c:v>
                </c:pt>
                <c:pt idx="81">
                  <c:v>49</c:v>
                </c:pt>
                <c:pt idx="82">
                  <c:v>88</c:v>
                </c:pt>
                <c:pt idx="83">
                  <c:v>99</c:v>
                </c:pt>
                <c:pt idx="84">
                  <c:v>67</c:v>
                </c:pt>
                <c:pt idx="85">
                  <c:v>60</c:v>
                </c:pt>
                <c:pt idx="86">
                  <c:v>106</c:v>
                </c:pt>
                <c:pt idx="87">
                  <c:v>142</c:v>
                </c:pt>
                <c:pt idx="88">
                  <c:v>143</c:v>
                </c:pt>
                <c:pt idx="89">
                  <c:v>170</c:v>
                </c:pt>
                <c:pt idx="90">
                  <c:v>155</c:v>
                </c:pt>
                <c:pt idx="91">
                  <c:v>139</c:v>
                </c:pt>
                <c:pt idx="92">
                  <c:v>204</c:v>
                </c:pt>
                <c:pt idx="93">
                  <c:v>184</c:v>
                </c:pt>
                <c:pt idx="94">
                  <c:v>228</c:v>
                </c:pt>
                <c:pt idx="95">
                  <c:v>304</c:v>
                </c:pt>
                <c:pt idx="96">
                  <c:v>355</c:v>
                </c:pt>
                <c:pt idx="97">
                  <c:v>309</c:v>
                </c:pt>
                <c:pt idx="98">
                  <c:v>421</c:v>
                </c:pt>
                <c:pt idx="99">
                  <c:v>515</c:v>
                </c:pt>
                <c:pt idx="100">
                  <c:v>486</c:v>
                </c:pt>
                <c:pt idx="101">
                  <c:v>736</c:v>
                </c:pt>
                <c:pt idx="102">
                  <c:v>777</c:v>
                </c:pt>
                <c:pt idx="103">
                  <c:v>644</c:v>
                </c:pt>
                <c:pt idx="104">
                  <c:v>569</c:v>
                </c:pt>
                <c:pt idx="105">
                  <c:v>572</c:v>
                </c:pt>
                <c:pt idx="106">
                  <c:v>576</c:v>
                </c:pt>
                <c:pt idx="107">
                  <c:v>497</c:v>
                </c:pt>
                <c:pt idx="108">
                  <c:v>458</c:v>
                </c:pt>
                <c:pt idx="109">
                  <c:v>304</c:v>
                </c:pt>
                <c:pt idx="110">
                  <c:v>222</c:v>
                </c:pt>
                <c:pt idx="111">
                  <c:v>218</c:v>
                </c:pt>
                <c:pt idx="112">
                  <c:v>174</c:v>
                </c:pt>
                <c:pt idx="113">
                  <c:v>157</c:v>
                </c:pt>
                <c:pt idx="114">
                  <c:v>263</c:v>
                </c:pt>
                <c:pt idx="115">
                  <c:v>384</c:v>
                </c:pt>
                <c:pt idx="116">
                  <c:v>302</c:v>
                </c:pt>
                <c:pt idx="117">
                  <c:v>201</c:v>
                </c:pt>
                <c:pt idx="118">
                  <c:v>252</c:v>
                </c:pt>
                <c:pt idx="119">
                  <c:v>277</c:v>
                </c:pt>
                <c:pt idx="120">
                  <c:v>357</c:v>
                </c:pt>
                <c:pt idx="121">
                  <c:v>262</c:v>
                </c:pt>
                <c:pt idx="122">
                  <c:v>189</c:v>
                </c:pt>
                <c:pt idx="123">
                  <c:v>108</c:v>
                </c:pt>
                <c:pt idx="124">
                  <c:v>62</c:v>
                </c:pt>
                <c:pt idx="125">
                  <c:v>41</c:v>
                </c:pt>
                <c:pt idx="126">
                  <c:v>35</c:v>
                </c:pt>
                <c:pt idx="127">
                  <c:v>31</c:v>
                </c:pt>
                <c:pt idx="128">
                  <c:v>71</c:v>
                </c:pt>
                <c:pt idx="129">
                  <c:v>77</c:v>
                </c:pt>
                <c:pt idx="130">
                  <c:v>43</c:v>
                </c:pt>
                <c:pt idx="131">
                  <c:v>2</c:v>
                </c:pt>
                <c:pt idx="132">
                  <c:v>1</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E-278D-4ECF-BD11-02A0DC1EF41F}"/>
            </c:ext>
          </c:extLst>
        </c:ser>
        <c:ser>
          <c:idx val="63"/>
          <c:order val="63"/>
          <c:tx>
            <c:strRef>
              <c:f>'OWTP-FWPS_HODA'!$EO$3</c:f>
              <c:strCache>
                <c:ptCount val="1"/>
                <c:pt idx="0">
                  <c:v>97.6</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'OWTP-FWPS_HODA'!$EO$4:$EO$154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1</c:v>
                </c:pt>
                <c:pt idx="58">
                  <c:v>2</c:v>
                </c:pt>
                <c:pt idx="59">
                  <c:v>1</c:v>
                </c:pt>
                <c:pt idx="60">
                  <c:v>7</c:v>
                </c:pt>
                <c:pt idx="61">
                  <c:v>19</c:v>
                </c:pt>
                <c:pt idx="62">
                  <c:v>12</c:v>
                </c:pt>
                <c:pt idx="63">
                  <c:v>13</c:v>
                </c:pt>
                <c:pt idx="64">
                  <c:v>7</c:v>
                </c:pt>
                <c:pt idx="65">
                  <c:v>9</c:v>
                </c:pt>
                <c:pt idx="66">
                  <c:v>10</c:v>
                </c:pt>
                <c:pt idx="67">
                  <c:v>10</c:v>
                </c:pt>
                <c:pt idx="68">
                  <c:v>2</c:v>
                </c:pt>
                <c:pt idx="69">
                  <c:v>2</c:v>
                </c:pt>
                <c:pt idx="70">
                  <c:v>1</c:v>
                </c:pt>
                <c:pt idx="71">
                  <c:v>2</c:v>
                </c:pt>
                <c:pt idx="72">
                  <c:v>3</c:v>
                </c:pt>
                <c:pt idx="73">
                  <c:v>4</c:v>
                </c:pt>
                <c:pt idx="74">
                  <c:v>7</c:v>
                </c:pt>
                <c:pt idx="75">
                  <c:v>3</c:v>
                </c:pt>
                <c:pt idx="76">
                  <c:v>10</c:v>
                </c:pt>
                <c:pt idx="77">
                  <c:v>31</c:v>
                </c:pt>
                <c:pt idx="78">
                  <c:v>57</c:v>
                </c:pt>
                <c:pt idx="79">
                  <c:v>46</c:v>
                </c:pt>
                <c:pt idx="80">
                  <c:v>38</c:v>
                </c:pt>
                <c:pt idx="81">
                  <c:v>24</c:v>
                </c:pt>
                <c:pt idx="82">
                  <c:v>33</c:v>
                </c:pt>
                <c:pt idx="83">
                  <c:v>38</c:v>
                </c:pt>
                <c:pt idx="84">
                  <c:v>62</c:v>
                </c:pt>
                <c:pt idx="85">
                  <c:v>69</c:v>
                </c:pt>
                <c:pt idx="86">
                  <c:v>62</c:v>
                </c:pt>
                <c:pt idx="87">
                  <c:v>74</c:v>
                </c:pt>
                <c:pt idx="88">
                  <c:v>103</c:v>
                </c:pt>
                <c:pt idx="89">
                  <c:v>126</c:v>
                </c:pt>
                <c:pt idx="90">
                  <c:v>92</c:v>
                </c:pt>
                <c:pt idx="91">
                  <c:v>111</c:v>
                </c:pt>
                <c:pt idx="92">
                  <c:v>167</c:v>
                </c:pt>
                <c:pt idx="93">
                  <c:v>153</c:v>
                </c:pt>
                <c:pt idx="94">
                  <c:v>208</c:v>
                </c:pt>
                <c:pt idx="95">
                  <c:v>225</c:v>
                </c:pt>
                <c:pt idx="96">
                  <c:v>220</c:v>
                </c:pt>
                <c:pt idx="97">
                  <c:v>222</c:v>
                </c:pt>
                <c:pt idx="98">
                  <c:v>313</c:v>
                </c:pt>
                <c:pt idx="99">
                  <c:v>486</c:v>
                </c:pt>
                <c:pt idx="100">
                  <c:v>442</c:v>
                </c:pt>
                <c:pt idx="101">
                  <c:v>549</c:v>
                </c:pt>
                <c:pt idx="102">
                  <c:v>671</c:v>
                </c:pt>
                <c:pt idx="103">
                  <c:v>679</c:v>
                </c:pt>
                <c:pt idx="104">
                  <c:v>537</c:v>
                </c:pt>
                <c:pt idx="105">
                  <c:v>645</c:v>
                </c:pt>
                <c:pt idx="106">
                  <c:v>584</c:v>
                </c:pt>
                <c:pt idx="107">
                  <c:v>499</c:v>
                </c:pt>
                <c:pt idx="108">
                  <c:v>406</c:v>
                </c:pt>
                <c:pt idx="109">
                  <c:v>356</c:v>
                </c:pt>
                <c:pt idx="110">
                  <c:v>268</c:v>
                </c:pt>
                <c:pt idx="111">
                  <c:v>227</c:v>
                </c:pt>
                <c:pt idx="112">
                  <c:v>161</c:v>
                </c:pt>
                <c:pt idx="113">
                  <c:v>169</c:v>
                </c:pt>
                <c:pt idx="114">
                  <c:v>194</c:v>
                </c:pt>
                <c:pt idx="115">
                  <c:v>283</c:v>
                </c:pt>
                <c:pt idx="116">
                  <c:v>279</c:v>
                </c:pt>
                <c:pt idx="117">
                  <c:v>177</c:v>
                </c:pt>
                <c:pt idx="118">
                  <c:v>150</c:v>
                </c:pt>
                <c:pt idx="119">
                  <c:v>156</c:v>
                </c:pt>
                <c:pt idx="120">
                  <c:v>63</c:v>
                </c:pt>
                <c:pt idx="121">
                  <c:v>99</c:v>
                </c:pt>
                <c:pt idx="122">
                  <c:v>144</c:v>
                </c:pt>
                <c:pt idx="123">
                  <c:v>154</c:v>
                </c:pt>
                <c:pt idx="124">
                  <c:v>96</c:v>
                </c:pt>
                <c:pt idx="125">
                  <c:v>59</c:v>
                </c:pt>
                <c:pt idx="126">
                  <c:v>49</c:v>
                </c:pt>
                <c:pt idx="127">
                  <c:v>40</c:v>
                </c:pt>
                <c:pt idx="128">
                  <c:v>45</c:v>
                </c:pt>
                <c:pt idx="129">
                  <c:v>6</c:v>
                </c:pt>
                <c:pt idx="130">
                  <c:v>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F-278D-4ECF-BD11-02A0DC1EF41F}"/>
            </c:ext>
          </c:extLst>
        </c:ser>
        <c:ser>
          <c:idx val="64"/>
          <c:order val="64"/>
          <c:tx>
            <c:strRef>
              <c:f>'OWTP-FWPS_HODA'!$EP$3</c:f>
              <c:strCache>
                <c:ptCount val="1"/>
                <c:pt idx="0">
                  <c:v>97.8</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'OWTP-FWPS_HODA'!$EP$4:$EP$154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c:v>
                </c:pt>
                <c:pt idx="58">
                  <c:v>0</c:v>
                </c:pt>
                <c:pt idx="59">
                  <c:v>1</c:v>
                </c:pt>
                <c:pt idx="60">
                  <c:v>9</c:v>
                </c:pt>
                <c:pt idx="61">
                  <c:v>20</c:v>
                </c:pt>
                <c:pt idx="62">
                  <c:v>21</c:v>
                </c:pt>
                <c:pt idx="63">
                  <c:v>20</c:v>
                </c:pt>
                <c:pt idx="64">
                  <c:v>19</c:v>
                </c:pt>
                <c:pt idx="65">
                  <c:v>22</c:v>
                </c:pt>
                <c:pt idx="66">
                  <c:v>27</c:v>
                </c:pt>
                <c:pt idx="67">
                  <c:v>16</c:v>
                </c:pt>
                <c:pt idx="68">
                  <c:v>12</c:v>
                </c:pt>
                <c:pt idx="69">
                  <c:v>3</c:v>
                </c:pt>
                <c:pt idx="70">
                  <c:v>3</c:v>
                </c:pt>
                <c:pt idx="71">
                  <c:v>3</c:v>
                </c:pt>
                <c:pt idx="72">
                  <c:v>0</c:v>
                </c:pt>
                <c:pt idx="73">
                  <c:v>0</c:v>
                </c:pt>
                <c:pt idx="74">
                  <c:v>0</c:v>
                </c:pt>
                <c:pt idx="75">
                  <c:v>5</c:v>
                </c:pt>
                <c:pt idx="76">
                  <c:v>0</c:v>
                </c:pt>
                <c:pt idx="77">
                  <c:v>4</c:v>
                </c:pt>
                <c:pt idx="78">
                  <c:v>8</c:v>
                </c:pt>
                <c:pt idx="79">
                  <c:v>7</c:v>
                </c:pt>
                <c:pt idx="80">
                  <c:v>3</c:v>
                </c:pt>
                <c:pt idx="81">
                  <c:v>2</c:v>
                </c:pt>
                <c:pt idx="82">
                  <c:v>3</c:v>
                </c:pt>
                <c:pt idx="83">
                  <c:v>13</c:v>
                </c:pt>
                <c:pt idx="84">
                  <c:v>39</c:v>
                </c:pt>
                <c:pt idx="85">
                  <c:v>19</c:v>
                </c:pt>
                <c:pt idx="86">
                  <c:v>11</c:v>
                </c:pt>
                <c:pt idx="87">
                  <c:v>14</c:v>
                </c:pt>
                <c:pt idx="88">
                  <c:v>24</c:v>
                </c:pt>
                <c:pt idx="89">
                  <c:v>33</c:v>
                </c:pt>
                <c:pt idx="90">
                  <c:v>69</c:v>
                </c:pt>
                <c:pt idx="91">
                  <c:v>57</c:v>
                </c:pt>
                <c:pt idx="92">
                  <c:v>94</c:v>
                </c:pt>
                <c:pt idx="93">
                  <c:v>77</c:v>
                </c:pt>
                <c:pt idx="94">
                  <c:v>132</c:v>
                </c:pt>
                <c:pt idx="95">
                  <c:v>145</c:v>
                </c:pt>
                <c:pt idx="96">
                  <c:v>237</c:v>
                </c:pt>
                <c:pt idx="97">
                  <c:v>296</c:v>
                </c:pt>
                <c:pt idx="98">
                  <c:v>343</c:v>
                </c:pt>
                <c:pt idx="99">
                  <c:v>379</c:v>
                </c:pt>
                <c:pt idx="100">
                  <c:v>386</c:v>
                </c:pt>
                <c:pt idx="101">
                  <c:v>560</c:v>
                </c:pt>
                <c:pt idx="102">
                  <c:v>634</c:v>
                </c:pt>
                <c:pt idx="103">
                  <c:v>563</c:v>
                </c:pt>
                <c:pt idx="104">
                  <c:v>499</c:v>
                </c:pt>
                <c:pt idx="105">
                  <c:v>580</c:v>
                </c:pt>
                <c:pt idx="106">
                  <c:v>456</c:v>
                </c:pt>
                <c:pt idx="107">
                  <c:v>482</c:v>
                </c:pt>
                <c:pt idx="108">
                  <c:v>430</c:v>
                </c:pt>
                <c:pt idx="109">
                  <c:v>267</c:v>
                </c:pt>
                <c:pt idx="110">
                  <c:v>194</c:v>
                </c:pt>
                <c:pt idx="111">
                  <c:v>129</c:v>
                </c:pt>
                <c:pt idx="112">
                  <c:v>138</c:v>
                </c:pt>
                <c:pt idx="113">
                  <c:v>129</c:v>
                </c:pt>
                <c:pt idx="114">
                  <c:v>214</c:v>
                </c:pt>
                <c:pt idx="115">
                  <c:v>246</c:v>
                </c:pt>
                <c:pt idx="116">
                  <c:v>218</c:v>
                </c:pt>
                <c:pt idx="117">
                  <c:v>145</c:v>
                </c:pt>
                <c:pt idx="118">
                  <c:v>107</c:v>
                </c:pt>
                <c:pt idx="119">
                  <c:v>175</c:v>
                </c:pt>
                <c:pt idx="120">
                  <c:v>160</c:v>
                </c:pt>
                <c:pt idx="121">
                  <c:v>64</c:v>
                </c:pt>
                <c:pt idx="122">
                  <c:v>57</c:v>
                </c:pt>
                <c:pt idx="123">
                  <c:v>38</c:v>
                </c:pt>
                <c:pt idx="124">
                  <c:v>48</c:v>
                </c:pt>
                <c:pt idx="125">
                  <c:v>57</c:v>
                </c:pt>
                <c:pt idx="126">
                  <c:v>30</c:v>
                </c:pt>
                <c:pt idx="127">
                  <c:v>15</c:v>
                </c:pt>
                <c:pt idx="128">
                  <c:v>16</c:v>
                </c:pt>
                <c:pt idx="129">
                  <c:v>56</c:v>
                </c:pt>
                <c:pt idx="130">
                  <c:v>56</c:v>
                </c:pt>
                <c:pt idx="131">
                  <c:v>4</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0-278D-4ECF-BD11-02A0DC1EF41F}"/>
            </c:ext>
          </c:extLst>
        </c:ser>
        <c:ser>
          <c:idx val="65"/>
          <c:order val="65"/>
          <c:tx>
            <c:strRef>
              <c:f>'OWTP-FWPS_HODA'!$EQ$3</c:f>
              <c:strCache>
                <c:ptCount val="1"/>
                <c:pt idx="0">
                  <c:v>98</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'OWTP-FWPS_HODA'!$EQ$4:$EQ$154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8</c:v>
                </c:pt>
                <c:pt idx="62">
                  <c:v>1</c:v>
                </c:pt>
                <c:pt idx="63">
                  <c:v>1</c:v>
                </c:pt>
                <c:pt idx="64">
                  <c:v>1</c:v>
                </c:pt>
                <c:pt idx="65">
                  <c:v>46</c:v>
                </c:pt>
                <c:pt idx="66">
                  <c:v>82</c:v>
                </c:pt>
                <c:pt idx="67">
                  <c:v>10</c:v>
                </c:pt>
                <c:pt idx="68">
                  <c:v>2</c:v>
                </c:pt>
                <c:pt idx="69">
                  <c:v>4</c:v>
                </c:pt>
                <c:pt idx="70">
                  <c:v>2</c:v>
                </c:pt>
                <c:pt idx="71">
                  <c:v>1</c:v>
                </c:pt>
                <c:pt idx="72">
                  <c:v>0</c:v>
                </c:pt>
                <c:pt idx="73">
                  <c:v>0</c:v>
                </c:pt>
                <c:pt idx="74">
                  <c:v>1</c:v>
                </c:pt>
                <c:pt idx="75">
                  <c:v>0</c:v>
                </c:pt>
                <c:pt idx="76">
                  <c:v>0</c:v>
                </c:pt>
                <c:pt idx="77">
                  <c:v>0</c:v>
                </c:pt>
                <c:pt idx="78">
                  <c:v>0</c:v>
                </c:pt>
                <c:pt idx="79">
                  <c:v>0</c:v>
                </c:pt>
                <c:pt idx="80">
                  <c:v>1</c:v>
                </c:pt>
                <c:pt idx="81">
                  <c:v>0</c:v>
                </c:pt>
                <c:pt idx="82">
                  <c:v>0</c:v>
                </c:pt>
                <c:pt idx="83">
                  <c:v>3</c:v>
                </c:pt>
                <c:pt idx="84">
                  <c:v>15</c:v>
                </c:pt>
                <c:pt idx="85">
                  <c:v>20</c:v>
                </c:pt>
                <c:pt idx="86">
                  <c:v>7</c:v>
                </c:pt>
                <c:pt idx="87">
                  <c:v>12</c:v>
                </c:pt>
                <c:pt idx="88">
                  <c:v>33</c:v>
                </c:pt>
                <c:pt idx="89">
                  <c:v>38</c:v>
                </c:pt>
                <c:pt idx="90">
                  <c:v>55</c:v>
                </c:pt>
                <c:pt idx="91">
                  <c:v>35</c:v>
                </c:pt>
                <c:pt idx="92">
                  <c:v>32</c:v>
                </c:pt>
                <c:pt idx="93">
                  <c:v>41</c:v>
                </c:pt>
                <c:pt idx="94">
                  <c:v>60</c:v>
                </c:pt>
                <c:pt idx="95">
                  <c:v>145</c:v>
                </c:pt>
                <c:pt idx="96">
                  <c:v>263</c:v>
                </c:pt>
                <c:pt idx="97">
                  <c:v>266</c:v>
                </c:pt>
                <c:pt idx="98">
                  <c:v>295</c:v>
                </c:pt>
                <c:pt idx="99">
                  <c:v>269</c:v>
                </c:pt>
                <c:pt idx="100">
                  <c:v>253</c:v>
                </c:pt>
                <c:pt idx="101">
                  <c:v>365</c:v>
                </c:pt>
                <c:pt idx="102">
                  <c:v>616</c:v>
                </c:pt>
                <c:pt idx="103">
                  <c:v>542</c:v>
                </c:pt>
                <c:pt idx="104">
                  <c:v>396</c:v>
                </c:pt>
                <c:pt idx="105">
                  <c:v>376</c:v>
                </c:pt>
                <c:pt idx="106">
                  <c:v>315</c:v>
                </c:pt>
                <c:pt idx="107">
                  <c:v>328</c:v>
                </c:pt>
                <c:pt idx="108">
                  <c:v>316</c:v>
                </c:pt>
                <c:pt idx="109">
                  <c:v>311</c:v>
                </c:pt>
                <c:pt idx="110">
                  <c:v>257</c:v>
                </c:pt>
                <c:pt idx="111">
                  <c:v>146</c:v>
                </c:pt>
                <c:pt idx="112">
                  <c:v>122</c:v>
                </c:pt>
                <c:pt idx="113">
                  <c:v>190</c:v>
                </c:pt>
                <c:pt idx="114">
                  <c:v>131</c:v>
                </c:pt>
                <c:pt idx="115">
                  <c:v>134</c:v>
                </c:pt>
                <c:pt idx="116">
                  <c:v>180</c:v>
                </c:pt>
                <c:pt idx="117">
                  <c:v>127</c:v>
                </c:pt>
                <c:pt idx="118">
                  <c:v>105</c:v>
                </c:pt>
                <c:pt idx="119">
                  <c:v>141</c:v>
                </c:pt>
                <c:pt idx="120">
                  <c:v>226</c:v>
                </c:pt>
                <c:pt idx="121">
                  <c:v>158</c:v>
                </c:pt>
                <c:pt idx="122">
                  <c:v>168</c:v>
                </c:pt>
                <c:pt idx="123">
                  <c:v>65</c:v>
                </c:pt>
                <c:pt idx="124">
                  <c:v>58</c:v>
                </c:pt>
                <c:pt idx="125">
                  <c:v>38</c:v>
                </c:pt>
                <c:pt idx="126">
                  <c:v>32</c:v>
                </c:pt>
                <c:pt idx="127">
                  <c:v>7</c:v>
                </c:pt>
                <c:pt idx="128">
                  <c:v>6</c:v>
                </c:pt>
                <c:pt idx="129">
                  <c:v>13</c:v>
                </c:pt>
                <c:pt idx="130">
                  <c:v>23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1-278D-4ECF-BD11-02A0DC1EF41F}"/>
            </c:ext>
          </c:extLst>
        </c:ser>
        <c:ser>
          <c:idx val="66"/>
          <c:order val="66"/>
          <c:tx>
            <c:strRef>
              <c:f>'OWTP-FWPS_HODA'!$ER$3</c:f>
              <c:strCache>
                <c:ptCount val="1"/>
                <c:pt idx="0">
                  <c:v>98.2</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'OWTP-FWPS_HODA'!$ER$4:$ER$154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2</c:v>
                </c:pt>
                <c:pt idx="62">
                  <c:v>32</c:v>
                </c:pt>
                <c:pt idx="63">
                  <c:v>19</c:v>
                </c:pt>
                <c:pt idx="64">
                  <c:v>14</c:v>
                </c:pt>
                <c:pt idx="65">
                  <c:v>12</c:v>
                </c:pt>
                <c:pt idx="66">
                  <c:v>28</c:v>
                </c:pt>
                <c:pt idx="67">
                  <c:v>15</c:v>
                </c:pt>
                <c:pt idx="68">
                  <c:v>10</c:v>
                </c:pt>
                <c:pt idx="69">
                  <c:v>9</c:v>
                </c:pt>
                <c:pt idx="70">
                  <c:v>3</c:v>
                </c:pt>
                <c:pt idx="71">
                  <c:v>6</c:v>
                </c:pt>
                <c:pt idx="72">
                  <c:v>3</c:v>
                </c:pt>
                <c:pt idx="73">
                  <c:v>1</c:v>
                </c:pt>
                <c:pt idx="74">
                  <c:v>3</c:v>
                </c:pt>
                <c:pt idx="75">
                  <c:v>3</c:v>
                </c:pt>
                <c:pt idx="76">
                  <c:v>1</c:v>
                </c:pt>
                <c:pt idx="77">
                  <c:v>0</c:v>
                </c:pt>
                <c:pt idx="78">
                  <c:v>2</c:v>
                </c:pt>
                <c:pt idx="79">
                  <c:v>1</c:v>
                </c:pt>
                <c:pt idx="80">
                  <c:v>2</c:v>
                </c:pt>
                <c:pt idx="81">
                  <c:v>0</c:v>
                </c:pt>
                <c:pt idx="82">
                  <c:v>2</c:v>
                </c:pt>
                <c:pt idx="83">
                  <c:v>7</c:v>
                </c:pt>
                <c:pt idx="84">
                  <c:v>7</c:v>
                </c:pt>
                <c:pt idx="85">
                  <c:v>15</c:v>
                </c:pt>
                <c:pt idx="86">
                  <c:v>19</c:v>
                </c:pt>
                <c:pt idx="87">
                  <c:v>30</c:v>
                </c:pt>
                <c:pt idx="88">
                  <c:v>33</c:v>
                </c:pt>
                <c:pt idx="89">
                  <c:v>40</c:v>
                </c:pt>
                <c:pt idx="90">
                  <c:v>50</c:v>
                </c:pt>
                <c:pt idx="91">
                  <c:v>23</c:v>
                </c:pt>
                <c:pt idx="92">
                  <c:v>28</c:v>
                </c:pt>
                <c:pt idx="93">
                  <c:v>30</c:v>
                </c:pt>
                <c:pt idx="94">
                  <c:v>27</c:v>
                </c:pt>
                <c:pt idx="95">
                  <c:v>41</c:v>
                </c:pt>
                <c:pt idx="96">
                  <c:v>91</c:v>
                </c:pt>
                <c:pt idx="97">
                  <c:v>193</c:v>
                </c:pt>
                <c:pt idx="98">
                  <c:v>191</c:v>
                </c:pt>
                <c:pt idx="99">
                  <c:v>196</c:v>
                </c:pt>
                <c:pt idx="100">
                  <c:v>237</c:v>
                </c:pt>
                <c:pt idx="101">
                  <c:v>261</c:v>
                </c:pt>
                <c:pt idx="102">
                  <c:v>299</c:v>
                </c:pt>
                <c:pt idx="103">
                  <c:v>280</c:v>
                </c:pt>
                <c:pt idx="104">
                  <c:v>283</c:v>
                </c:pt>
                <c:pt idx="105">
                  <c:v>264</c:v>
                </c:pt>
                <c:pt idx="106">
                  <c:v>268</c:v>
                </c:pt>
                <c:pt idx="107">
                  <c:v>352</c:v>
                </c:pt>
                <c:pt idx="108">
                  <c:v>376</c:v>
                </c:pt>
                <c:pt idx="109">
                  <c:v>252</c:v>
                </c:pt>
                <c:pt idx="110">
                  <c:v>195</c:v>
                </c:pt>
                <c:pt idx="111">
                  <c:v>128</c:v>
                </c:pt>
                <c:pt idx="112">
                  <c:v>139</c:v>
                </c:pt>
                <c:pt idx="113">
                  <c:v>142</c:v>
                </c:pt>
                <c:pt idx="114">
                  <c:v>131</c:v>
                </c:pt>
                <c:pt idx="115">
                  <c:v>165</c:v>
                </c:pt>
                <c:pt idx="116">
                  <c:v>186</c:v>
                </c:pt>
                <c:pt idx="117">
                  <c:v>118</c:v>
                </c:pt>
                <c:pt idx="118">
                  <c:v>72</c:v>
                </c:pt>
                <c:pt idx="119">
                  <c:v>141</c:v>
                </c:pt>
                <c:pt idx="120">
                  <c:v>119</c:v>
                </c:pt>
                <c:pt idx="121">
                  <c:v>120</c:v>
                </c:pt>
                <c:pt idx="122">
                  <c:v>100</c:v>
                </c:pt>
                <c:pt idx="123">
                  <c:v>58</c:v>
                </c:pt>
                <c:pt idx="124">
                  <c:v>16</c:v>
                </c:pt>
                <c:pt idx="125">
                  <c:v>5</c:v>
                </c:pt>
                <c:pt idx="126">
                  <c:v>21</c:v>
                </c:pt>
                <c:pt idx="127">
                  <c:v>25</c:v>
                </c:pt>
                <c:pt idx="128">
                  <c:v>15</c:v>
                </c:pt>
                <c:pt idx="129">
                  <c:v>17</c:v>
                </c:pt>
                <c:pt idx="130">
                  <c:v>12</c:v>
                </c:pt>
                <c:pt idx="131">
                  <c:v>2</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2-278D-4ECF-BD11-02A0DC1EF41F}"/>
            </c:ext>
          </c:extLst>
        </c:ser>
        <c:ser>
          <c:idx val="67"/>
          <c:order val="67"/>
          <c:tx>
            <c:strRef>
              <c:f>'OWTP-FWPS_HODA'!$ES$3</c:f>
              <c:strCache>
                <c:ptCount val="1"/>
                <c:pt idx="0">
                  <c:v>98.4</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'OWTP-FWPS_HODA'!$ES$4:$ES$154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10</c:v>
                </c:pt>
                <c:pt idx="62">
                  <c:v>15</c:v>
                </c:pt>
                <c:pt idx="63">
                  <c:v>7</c:v>
                </c:pt>
                <c:pt idx="64">
                  <c:v>3</c:v>
                </c:pt>
                <c:pt idx="65">
                  <c:v>37</c:v>
                </c:pt>
                <c:pt idx="66">
                  <c:v>55</c:v>
                </c:pt>
                <c:pt idx="67">
                  <c:v>23</c:v>
                </c:pt>
                <c:pt idx="68">
                  <c:v>9</c:v>
                </c:pt>
                <c:pt idx="69">
                  <c:v>8</c:v>
                </c:pt>
                <c:pt idx="70">
                  <c:v>3</c:v>
                </c:pt>
                <c:pt idx="71">
                  <c:v>1</c:v>
                </c:pt>
                <c:pt idx="72">
                  <c:v>2</c:v>
                </c:pt>
                <c:pt idx="73">
                  <c:v>0</c:v>
                </c:pt>
                <c:pt idx="74">
                  <c:v>2</c:v>
                </c:pt>
                <c:pt idx="75">
                  <c:v>0</c:v>
                </c:pt>
                <c:pt idx="76">
                  <c:v>0</c:v>
                </c:pt>
                <c:pt idx="77">
                  <c:v>0</c:v>
                </c:pt>
                <c:pt idx="78">
                  <c:v>0</c:v>
                </c:pt>
                <c:pt idx="79">
                  <c:v>0</c:v>
                </c:pt>
                <c:pt idx="80">
                  <c:v>0</c:v>
                </c:pt>
                <c:pt idx="81">
                  <c:v>0</c:v>
                </c:pt>
                <c:pt idx="82">
                  <c:v>0</c:v>
                </c:pt>
                <c:pt idx="83">
                  <c:v>0</c:v>
                </c:pt>
                <c:pt idx="84">
                  <c:v>1</c:v>
                </c:pt>
                <c:pt idx="85">
                  <c:v>4</c:v>
                </c:pt>
                <c:pt idx="86">
                  <c:v>9</c:v>
                </c:pt>
                <c:pt idx="87">
                  <c:v>24</c:v>
                </c:pt>
                <c:pt idx="88">
                  <c:v>28</c:v>
                </c:pt>
                <c:pt idx="89">
                  <c:v>27</c:v>
                </c:pt>
                <c:pt idx="90">
                  <c:v>12</c:v>
                </c:pt>
                <c:pt idx="91">
                  <c:v>24</c:v>
                </c:pt>
                <c:pt idx="92">
                  <c:v>25</c:v>
                </c:pt>
                <c:pt idx="93">
                  <c:v>31</c:v>
                </c:pt>
                <c:pt idx="94">
                  <c:v>37</c:v>
                </c:pt>
                <c:pt idx="95">
                  <c:v>37</c:v>
                </c:pt>
                <c:pt idx="96">
                  <c:v>61</c:v>
                </c:pt>
                <c:pt idx="97">
                  <c:v>89</c:v>
                </c:pt>
                <c:pt idx="98">
                  <c:v>126</c:v>
                </c:pt>
                <c:pt idx="99">
                  <c:v>117</c:v>
                </c:pt>
                <c:pt idx="100">
                  <c:v>115</c:v>
                </c:pt>
                <c:pt idx="101">
                  <c:v>203</c:v>
                </c:pt>
                <c:pt idx="102">
                  <c:v>218</c:v>
                </c:pt>
                <c:pt idx="103">
                  <c:v>227</c:v>
                </c:pt>
                <c:pt idx="104">
                  <c:v>247</c:v>
                </c:pt>
                <c:pt idx="105">
                  <c:v>178</c:v>
                </c:pt>
                <c:pt idx="106">
                  <c:v>99</c:v>
                </c:pt>
                <c:pt idx="107">
                  <c:v>157</c:v>
                </c:pt>
                <c:pt idx="108">
                  <c:v>249</c:v>
                </c:pt>
                <c:pt idx="109">
                  <c:v>124</c:v>
                </c:pt>
                <c:pt idx="110">
                  <c:v>119</c:v>
                </c:pt>
                <c:pt idx="111">
                  <c:v>80</c:v>
                </c:pt>
                <c:pt idx="112">
                  <c:v>83</c:v>
                </c:pt>
                <c:pt idx="113">
                  <c:v>58</c:v>
                </c:pt>
                <c:pt idx="114">
                  <c:v>42</c:v>
                </c:pt>
                <c:pt idx="115">
                  <c:v>87</c:v>
                </c:pt>
                <c:pt idx="116">
                  <c:v>76</c:v>
                </c:pt>
                <c:pt idx="117">
                  <c:v>91</c:v>
                </c:pt>
                <c:pt idx="118">
                  <c:v>62</c:v>
                </c:pt>
                <c:pt idx="119">
                  <c:v>139</c:v>
                </c:pt>
                <c:pt idx="120">
                  <c:v>128</c:v>
                </c:pt>
                <c:pt idx="121">
                  <c:v>101</c:v>
                </c:pt>
                <c:pt idx="122">
                  <c:v>80</c:v>
                </c:pt>
                <c:pt idx="123">
                  <c:v>22</c:v>
                </c:pt>
                <c:pt idx="124">
                  <c:v>26</c:v>
                </c:pt>
                <c:pt idx="125">
                  <c:v>17</c:v>
                </c:pt>
                <c:pt idx="126">
                  <c:v>7</c:v>
                </c:pt>
                <c:pt idx="127">
                  <c:v>10</c:v>
                </c:pt>
                <c:pt idx="128">
                  <c:v>5</c:v>
                </c:pt>
                <c:pt idx="129">
                  <c:v>25</c:v>
                </c:pt>
                <c:pt idx="130">
                  <c:v>15</c:v>
                </c:pt>
                <c:pt idx="131">
                  <c:v>1</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3-278D-4ECF-BD11-02A0DC1EF41F}"/>
            </c:ext>
          </c:extLst>
        </c:ser>
        <c:ser>
          <c:idx val="68"/>
          <c:order val="68"/>
          <c:tx>
            <c:strRef>
              <c:f>'OWTP-FWPS_HODA'!$ET$3</c:f>
              <c:strCache>
                <c:ptCount val="1"/>
                <c:pt idx="0">
                  <c:v>98.6</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'OWTP-FWPS_HODA'!$ET$4:$ET$154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0</c:v>
                </c:pt>
                <c:pt idx="58">
                  <c:v>0</c:v>
                </c:pt>
                <c:pt idx="59">
                  <c:v>0</c:v>
                </c:pt>
                <c:pt idx="60">
                  <c:v>0</c:v>
                </c:pt>
                <c:pt idx="61">
                  <c:v>12</c:v>
                </c:pt>
                <c:pt idx="62">
                  <c:v>3</c:v>
                </c:pt>
                <c:pt idx="63">
                  <c:v>1</c:v>
                </c:pt>
                <c:pt idx="64">
                  <c:v>0</c:v>
                </c:pt>
                <c:pt idx="65">
                  <c:v>14</c:v>
                </c:pt>
                <c:pt idx="66">
                  <c:v>24</c:v>
                </c:pt>
                <c:pt idx="67">
                  <c:v>26</c:v>
                </c:pt>
                <c:pt idx="68">
                  <c:v>15</c:v>
                </c:pt>
                <c:pt idx="69">
                  <c:v>8</c:v>
                </c:pt>
                <c:pt idx="70">
                  <c:v>4</c:v>
                </c:pt>
                <c:pt idx="71">
                  <c:v>1</c:v>
                </c:pt>
                <c:pt idx="72">
                  <c:v>1</c:v>
                </c:pt>
                <c:pt idx="73">
                  <c:v>1</c:v>
                </c:pt>
                <c:pt idx="74">
                  <c:v>0</c:v>
                </c:pt>
                <c:pt idx="75">
                  <c:v>0</c:v>
                </c:pt>
                <c:pt idx="76">
                  <c:v>0</c:v>
                </c:pt>
                <c:pt idx="77">
                  <c:v>0</c:v>
                </c:pt>
                <c:pt idx="78">
                  <c:v>1</c:v>
                </c:pt>
                <c:pt idx="79">
                  <c:v>3</c:v>
                </c:pt>
                <c:pt idx="80">
                  <c:v>4</c:v>
                </c:pt>
                <c:pt idx="81">
                  <c:v>27</c:v>
                </c:pt>
                <c:pt idx="82">
                  <c:v>17</c:v>
                </c:pt>
                <c:pt idx="83">
                  <c:v>4</c:v>
                </c:pt>
                <c:pt idx="84">
                  <c:v>4</c:v>
                </c:pt>
                <c:pt idx="85">
                  <c:v>11</c:v>
                </c:pt>
                <c:pt idx="86">
                  <c:v>11</c:v>
                </c:pt>
                <c:pt idx="87">
                  <c:v>2</c:v>
                </c:pt>
                <c:pt idx="88">
                  <c:v>7</c:v>
                </c:pt>
                <c:pt idx="89">
                  <c:v>17</c:v>
                </c:pt>
                <c:pt idx="90">
                  <c:v>29</c:v>
                </c:pt>
                <c:pt idx="91">
                  <c:v>5</c:v>
                </c:pt>
                <c:pt idx="92">
                  <c:v>4</c:v>
                </c:pt>
                <c:pt idx="93">
                  <c:v>3</c:v>
                </c:pt>
                <c:pt idx="94">
                  <c:v>20</c:v>
                </c:pt>
                <c:pt idx="95">
                  <c:v>31</c:v>
                </c:pt>
                <c:pt idx="96">
                  <c:v>39</c:v>
                </c:pt>
                <c:pt idx="97">
                  <c:v>47</c:v>
                </c:pt>
                <c:pt idx="98">
                  <c:v>60</c:v>
                </c:pt>
                <c:pt idx="99">
                  <c:v>115</c:v>
                </c:pt>
                <c:pt idx="100">
                  <c:v>113</c:v>
                </c:pt>
                <c:pt idx="101">
                  <c:v>138</c:v>
                </c:pt>
                <c:pt idx="102">
                  <c:v>184</c:v>
                </c:pt>
                <c:pt idx="103">
                  <c:v>122</c:v>
                </c:pt>
                <c:pt idx="104">
                  <c:v>147</c:v>
                </c:pt>
                <c:pt idx="105">
                  <c:v>101</c:v>
                </c:pt>
                <c:pt idx="106">
                  <c:v>95</c:v>
                </c:pt>
                <c:pt idx="107">
                  <c:v>66</c:v>
                </c:pt>
                <c:pt idx="108">
                  <c:v>60</c:v>
                </c:pt>
                <c:pt idx="109">
                  <c:v>82</c:v>
                </c:pt>
                <c:pt idx="110">
                  <c:v>105</c:v>
                </c:pt>
                <c:pt idx="111">
                  <c:v>72</c:v>
                </c:pt>
                <c:pt idx="112">
                  <c:v>35</c:v>
                </c:pt>
                <c:pt idx="113">
                  <c:v>49</c:v>
                </c:pt>
                <c:pt idx="114">
                  <c:v>104</c:v>
                </c:pt>
                <c:pt idx="115">
                  <c:v>113</c:v>
                </c:pt>
                <c:pt idx="116">
                  <c:v>100</c:v>
                </c:pt>
                <c:pt idx="117">
                  <c:v>55</c:v>
                </c:pt>
                <c:pt idx="118">
                  <c:v>62</c:v>
                </c:pt>
                <c:pt idx="119">
                  <c:v>49</c:v>
                </c:pt>
                <c:pt idx="120">
                  <c:v>96</c:v>
                </c:pt>
                <c:pt idx="121">
                  <c:v>161</c:v>
                </c:pt>
                <c:pt idx="122">
                  <c:v>76</c:v>
                </c:pt>
                <c:pt idx="123">
                  <c:v>61</c:v>
                </c:pt>
                <c:pt idx="124">
                  <c:v>62</c:v>
                </c:pt>
                <c:pt idx="125">
                  <c:v>60</c:v>
                </c:pt>
                <c:pt idx="126">
                  <c:v>36</c:v>
                </c:pt>
                <c:pt idx="127">
                  <c:v>69</c:v>
                </c:pt>
                <c:pt idx="128">
                  <c:v>23</c:v>
                </c:pt>
                <c:pt idx="129">
                  <c:v>7</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4-278D-4ECF-BD11-02A0DC1EF41F}"/>
            </c:ext>
          </c:extLst>
        </c:ser>
        <c:ser>
          <c:idx val="69"/>
          <c:order val="69"/>
          <c:tx>
            <c:strRef>
              <c:f>'OWTP-FWPS_HODA'!$EU$3</c:f>
              <c:strCache>
                <c:ptCount val="1"/>
                <c:pt idx="0">
                  <c:v>98.8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'OWTP-FWPS_HODA'!$EU$4:$EU$154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c:v>
                </c:pt>
                <c:pt idx="62">
                  <c:v>11</c:v>
                </c:pt>
                <c:pt idx="63">
                  <c:v>7</c:v>
                </c:pt>
                <c:pt idx="64">
                  <c:v>2</c:v>
                </c:pt>
                <c:pt idx="65">
                  <c:v>2</c:v>
                </c:pt>
                <c:pt idx="66">
                  <c:v>6</c:v>
                </c:pt>
                <c:pt idx="67">
                  <c:v>5</c:v>
                </c:pt>
                <c:pt idx="68">
                  <c:v>0</c:v>
                </c:pt>
                <c:pt idx="69">
                  <c:v>3</c:v>
                </c:pt>
                <c:pt idx="70">
                  <c:v>2</c:v>
                </c:pt>
                <c:pt idx="71">
                  <c:v>2</c:v>
                </c:pt>
                <c:pt idx="72">
                  <c:v>0</c:v>
                </c:pt>
                <c:pt idx="73">
                  <c:v>12</c:v>
                </c:pt>
                <c:pt idx="74">
                  <c:v>11</c:v>
                </c:pt>
                <c:pt idx="75">
                  <c:v>5</c:v>
                </c:pt>
                <c:pt idx="76">
                  <c:v>6</c:v>
                </c:pt>
                <c:pt idx="77">
                  <c:v>6</c:v>
                </c:pt>
                <c:pt idx="78">
                  <c:v>1</c:v>
                </c:pt>
                <c:pt idx="79">
                  <c:v>0</c:v>
                </c:pt>
                <c:pt idx="80">
                  <c:v>0</c:v>
                </c:pt>
                <c:pt idx="81">
                  <c:v>0</c:v>
                </c:pt>
                <c:pt idx="82">
                  <c:v>4</c:v>
                </c:pt>
                <c:pt idx="83">
                  <c:v>5</c:v>
                </c:pt>
                <c:pt idx="84">
                  <c:v>5</c:v>
                </c:pt>
                <c:pt idx="85">
                  <c:v>1</c:v>
                </c:pt>
                <c:pt idx="86">
                  <c:v>0</c:v>
                </c:pt>
                <c:pt idx="87">
                  <c:v>3</c:v>
                </c:pt>
                <c:pt idx="88">
                  <c:v>1</c:v>
                </c:pt>
                <c:pt idx="89">
                  <c:v>6</c:v>
                </c:pt>
                <c:pt idx="90">
                  <c:v>13</c:v>
                </c:pt>
                <c:pt idx="91">
                  <c:v>9</c:v>
                </c:pt>
                <c:pt idx="92">
                  <c:v>3</c:v>
                </c:pt>
                <c:pt idx="93">
                  <c:v>4</c:v>
                </c:pt>
                <c:pt idx="94">
                  <c:v>10</c:v>
                </c:pt>
                <c:pt idx="95">
                  <c:v>16</c:v>
                </c:pt>
                <c:pt idx="96">
                  <c:v>28</c:v>
                </c:pt>
                <c:pt idx="97">
                  <c:v>84</c:v>
                </c:pt>
                <c:pt idx="98">
                  <c:v>75</c:v>
                </c:pt>
                <c:pt idx="99">
                  <c:v>77</c:v>
                </c:pt>
                <c:pt idx="100">
                  <c:v>65</c:v>
                </c:pt>
                <c:pt idx="101">
                  <c:v>78</c:v>
                </c:pt>
                <c:pt idx="102">
                  <c:v>77</c:v>
                </c:pt>
                <c:pt idx="103">
                  <c:v>66</c:v>
                </c:pt>
                <c:pt idx="104">
                  <c:v>88</c:v>
                </c:pt>
                <c:pt idx="105">
                  <c:v>88</c:v>
                </c:pt>
                <c:pt idx="106">
                  <c:v>29</c:v>
                </c:pt>
                <c:pt idx="107">
                  <c:v>35</c:v>
                </c:pt>
                <c:pt idx="108">
                  <c:v>25</c:v>
                </c:pt>
                <c:pt idx="109">
                  <c:v>38</c:v>
                </c:pt>
                <c:pt idx="110">
                  <c:v>27</c:v>
                </c:pt>
                <c:pt idx="111">
                  <c:v>34</c:v>
                </c:pt>
                <c:pt idx="112">
                  <c:v>42</c:v>
                </c:pt>
                <c:pt idx="113">
                  <c:v>51</c:v>
                </c:pt>
                <c:pt idx="114">
                  <c:v>29</c:v>
                </c:pt>
                <c:pt idx="115">
                  <c:v>69</c:v>
                </c:pt>
                <c:pt idx="116">
                  <c:v>135</c:v>
                </c:pt>
                <c:pt idx="117">
                  <c:v>106</c:v>
                </c:pt>
                <c:pt idx="118">
                  <c:v>56</c:v>
                </c:pt>
                <c:pt idx="119">
                  <c:v>53</c:v>
                </c:pt>
                <c:pt idx="120">
                  <c:v>113</c:v>
                </c:pt>
                <c:pt idx="121">
                  <c:v>253</c:v>
                </c:pt>
                <c:pt idx="122">
                  <c:v>142</c:v>
                </c:pt>
                <c:pt idx="123">
                  <c:v>48</c:v>
                </c:pt>
                <c:pt idx="124">
                  <c:v>18</c:v>
                </c:pt>
                <c:pt idx="125">
                  <c:v>35</c:v>
                </c:pt>
                <c:pt idx="126">
                  <c:v>84</c:v>
                </c:pt>
                <c:pt idx="127">
                  <c:v>56</c:v>
                </c:pt>
                <c:pt idx="128">
                  <c:v>18</c:v>
                </c:pt>
                <c:pt idx="129">
                  <c:v>40</c:v>
                </c:pt>
                <c:pt idx="130">
                  <c:v>2</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5-278D-4ECF-BD11-02A0DC1EF41F}"/>
            </c:ext>
          </c:extLst>
        </c:ser>
        <c:ser>
          <c:idx val="70"/>
          <c:order val="70"/>
          <c:tx>
            <c:strRef>
              <c:f>'OWTP-FWPS_HODA'!$EV$3</c:f>
              <c:strCache>
                <c:ptCount val="1"/>
                <c:pt idx="0">
                  <c:v>99</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'OWTP-FWPS_HODA'!$EV$4:$EV$154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6</c:v>
                </c:pt>
                <c:pt idx="50">
                  <c:v>4</c:v>
                </c:pt>
                <c:pt idx="51">
                  <c:v>15</c:v>
                </c:pt>
                <c:pt idx="52">
                  <c:v>7</c:v>
                </c:pt>
                <c:pt idx="53">
                  <c:v>1</c:v>
                </c:pt>
                <c:pt idx="54">
                  <c:v>1</c:v>
                </c:pt>
                <c:pt idx="55">
                  <c:v>1</c:v>
                </c:pt>
                <c:pt idx="56">
                  <c:v>1</c:v>
                </c:pt>
                <c:pt idx="57">
                  <c:v>1</c:v>
                </c:pt>
                <c:pt idx="58">
                  <c:v>2</c:v>
                </c:pt>
                <c:pt idx="59">
                  <c:v>2</c:v>
                </c:pt>
                <c:pt idx="60">
                  <c:v>12</c:v>
                </c:pt>
                <c:pt idx="61">
                  <c:v>5</c:v>
                </c:pt>
                <c:pt idx="62">
                  <c:v>5</c:v>
                </c:pt>
                <c:pt idx="63">
                  <c:v>13</c:v>
                </c:pt>
                <c:pt idx="64">
                  <c:v>1</c:v>
                </c:pt>
                <c:pt idx="65">
                  <c:v>0</c:v>
                </c:pt>
                <c:pt idx="66">
                  <c:v>2</c:v>
                </c:pt>
                <c:pt idx="67">
                  <c:v>4</c:v>
                </c:pt>
                <c:pt idx="68">
                  <c:v>3</c:v>
                </c:pt>
                <c:pt idx="69">
                  <c:v>1</c:v>
                </c:pt>
                <c:pt idx="70">
                  <c:v>0</c:v>
                </c:pt>
                <c:pt idx="71">
                  <c:v>0</c:v>
                </c:pt>
                <c:pt idx="72">
                  <c:v>0</c:v>
                </c:pt>
                <c:pt idx="73">
                  <c:v>0</c:v>
                </c:pt>
                <c:pt idx="74">
                  <c:v>0</c:v>
                </c:pt>
                <c:pt idx="75">
                  <c:v>0</c:v>
                </c:pt>
                <c:pt idx="76">
                  <c:v>1</c:v>
                </c:pt>
                <c:pt idx="77">
                  <c:v>0</c:v>
                </c:pt>
                <c:pt idx="78">
                  <c:v>0</c:v>
                </c:pt>
                <c:pt idx="79">
                  <c:v>0</c:v>
                </c:pt>
                <c:pt idx="80">
                  <c:v>1</c:v>
                </c:pt>
                <c:pt idx="81">
                  <c:v>10</c:v>
                </c:pt>
                <c:pt idx="82">
                  <c:v>14</c:v>
                </c:pt>
                <c:pt idx="83">
                  <c:v>2</c:v>
                </c:pt>
                <c:pt idx="84">
                  <c:v>1</c:v>
                </c:pt>
                <c:pt idx="85">
                  <c:v>0</c:v>
                </c:pt>
                <c:pt idx="86">
                  <c:v>0</c:v>
                </c:pt>
                <c:pt idx="87">
                  <c:v>1</c:v>
                </c:pt>
                <c:pt idx="88">
                  <c:v>3</c:v>
                </c:pt>
                <c:pt idx="89">
                  <c:v>0</c:v>
                </c:pt>
                <c:pt idx="90">
                  <c:v>1</c:v>
                </c:pt>
                <c:pt idx="91">
                  <c:v>0</c:v>
                </c:pt>
                <c:pt idx="92">
                  <c:v>2</c:v>
                </c:pt>
                <c:pt idx="93">
                  <c:v>2</c:v>
                </c:pt>
                <c:pt idx="94">
                  <c:v>16</c:v>
                </c:pt>
                <c:pt idx="95">
                  <c:v>9</c:v>
                </c:pt>
                <c:pt idx="96">
                  <c:v>18</c:v>
                </c:pt>
                <c:pt idx="97">
                  <c:v>14</c:v>
                </c:pt>
                <c:pt idx="98">
                  <c:v>25</c:v>
                </c:pt>
                <c:pt idx="99">
                  <c:v>56</c:v>
                </c:pt>
                <c:pt idx="100">
                  <c:v>42</c:v>
                </c:pt>
                <c:pt idx="101">
                  <c:v>63</c:v>
                </c:pt>
                <c:pt idx="102">
                  <c:v>64</c:v>
                </c:pt>
                <c:pt idx="103">
                  <c:v>53</c:v>
                </c:pt>
                <c:pt idx="104">
                  <c:v>54</c:v>
                </c:pt>
                <c:pt idx="105">
                  <c:v>34</c:v>
                </c:pt>
                <c:pt idx="106">
                  <c:v>16</c:v>
                </c:pt>
                <c:pt idx="107">
                  <c:v>14</c:v>
                </c:pt>
                <c:pt idx="108">
                  <c:v>17</c:v>
                </c:pt>
                <c:pt idx="109">
                  <c:v>1</c:v>
                </c:pt>
                <c:pt idx="110">
                  <c:v>7</c:v>
                </c:pt>
                <c:pt idx="111">
                  <c:v>5</c:v>
                </c:pt>
                <c:pt idx="112">
                  <c:v>35</c:v>
                </c:pt>
                <c:pt idx="113">
                  <c:v>62</c:v>
                </c:pt>
                <c:pt idx="114">
                  <c:v>46</c:v>
                </c:pt>
                <c:pt idx="115">
                  <c:v>40</c:v>
                </c:pt>
                <c:pt idx="116">
                  <c:v>95</c:v>
                </c:pt>
                <c:pt idx="117">
                  <c:v>120</c:v>
                </c:pt>
                <c:pt idx="118">
                  <c:v>89</c:v>
                </c:pt>
                <c:pt idx="119">
                  <c:v>81</c:v>
                </c:pt>
                <c:pt idx="120">
                  <c:v>91</c:v>
                </c:pt>
                <c:pt idx="121">
                  <c:v>109</c:v>
                </c:pt>
                <c:pt idx="122">
                  <c:v>123</c:v>
                </c:pt>
                <c:pt idx="123">
                  <c:v>92</c:v>
                </c:pt>
                <c:pt idx="124">
                  <c:v>64</c:v>
                </c:pt>
                <c:pt idx="125">
                  <c:v>36</c:v>
                </c:pt>
                <c:pt idx="126">
                  <c:v>6</c:v>
                </c:pt>
                <c:pt idx="127">
                  <c:v>6</c:v>
                </c:pt>
                <c:pt idx="128">
                  <c:v>7</c:v>
                </c:pt>
                <c:pt idx="129">
                  <c:v>15</c:v>
                </c:pt>
                <c:pt idx="130">
                  <c:v>11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6-278D-4ECF-BD11-02A0DC1EF41F}"/>
            </c:ext>
          </c:extLst>
        </c:ser>
        <c:ser>
          <c:idx val="71"/>
          <c:order val="71"/>
          <c:tx>
            <c:strRef>
              <c:f>'OWTP-FWPS_HODA'!$EW$3</c:f>
              <c:strCache>
                <c:ptCount val="1"/>
                <c:pt idx="0">
                  <c:v>99.2</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'OWTP-FWPS_HODA'!$EW$4:$EW$154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6</c:v>
                </c:pt>
                <c:pt idx="44">
                  <c:v>14</c:v>
                </c:pt>
                <c:pt idx="45">
                  <c:v>15</c:v>
                </c:pt>
                <c:pt idx="46">
                  <c:v>10</c:v>
                </c:pt>
                <c:pt idx="47">
                  <c:v>12</c:v>
                </c:pt>
                <c:pt idx="48">
                  <c:v>10</c:v>
                </c:pt>
                <c:pt idx="49">
                  <c:v>2</c:v>
                </c:pt>
                <c:pt idx="50">
                  <c:v>1</c:v>
                </c:pt>
                <c:pt idx="51">
                  <c:v>0</c:v>
                </c:pt>
                <c:pt idx="52">
                  <c:v>0</c:v>
                </c:pt>
                <c:pt idx="53">
                  <c:v>0</c:v>
                </c:pt>
                <c:pt idx="54">
                  <c:v>0</c:v>
                </c:pt>
                <c:pt idx="55">
                  <c:v>0</c:v>
                </c:pt>
                <c:pt idx="56">
                  <c:v>1</c:v>
                </c:pt>
                <c:pt idx="57">
                  <c:v>0</c:v>
                </c:pt>
                <c:pt idx="58">
                  <c:v>0</c:v>
                </c:pt>
                <c:pt idx="59">
                  <c:v>0</c:v>
                </c:pt>
                <c:pt idx="60">
                  <c:v>0</c:v>
                </c:pt>
                <c:pt idx="61">
                  <c:v>0</c:v>
                </c:pt>
                <c:pt idx="62">
                  <c:v>0</c:v>
                </c:pt>
                <c:pt idx="63">
                  <c:v>0</c:v>
                </c:pt>
                <c:pt idx="64">
                  <c:v>3</c:v>
                </c:pt>
                <c:pt idx="65">
                  <c:v>8</c:v>
                </c:pt>
                <c:pt idx="66">
                  <c:v>10</c:v>
                </c:pt>
                <c:pt idx="67">
                  <c:v>4</c:v>
                </c:pt>
                <c:pt idx="68">
                  <c:v>0</c:v>
                </c:pt>
                <c:pt idx="69">
                  <c:v>0</c:v>
                </c:pt>
                <c:pt idx="70">
                  <c:v>0</c:v>
                </c:pt>
                <c:pt idx="71">
                  <c:v>0</c:v>
                </c:pt>
                <c:pt idx="72">
                  <c:v>0</c:v>
                </c:pt>
                <c:pt idx="73">
                  <c:v>0</c:v>
                </c:pt>
                <c:pt idx="74">
                  <c:v>0</c:v>
                </c:pt>
                <c:pt idx="75">
                  <c:v>0</c:v>
                </c:pt>
                <c:pt idx="76">
                  <c:v>1</c:v>
                </c:pt>
                <c:pt idx="77">
                  <c:v>0</c:v>
                </c:pt>
                <c:pt idx="78">
                  <c:v>1</c:v>
                </c:pt>
                <c:pt idx="79">
                  <c:v>0</c:v>
                </c:pt>
                <c:pt idx="80">
                  <c:v>2</c:v>
                </c:pt>
                <c:pt idx="81">
                  <c:v>6</c:v>
                </c:pt>
                <c:pt idx="82">
                  <c:v>13</c:v>
                </c:pt>
                <c:pt idx="83">
                  <c:v>4</c:v>
                </c:pt>
                <c:pt idx="84">
                  <c:v>1</c:v>
                </c:pt>
                <c:pt idx="85">
                  <c:v>2</c:v>
                </c:pt>
                <c:pt idx="86">
                  <c:v>0</c:v>
                </c:pt>
                <c:pt idx="87">
                  <c:v>1</c:v>
                </c:pt>
                <c:pt idx="88">
                  <c:v>5</c:v>
                </c:pt>
                <c:pt idx="89">
                  <c:v>1</c:v>
                </c:pt>
                <c:pt idx="90">
                  <c:v>0</c:v>
                </c:pt>
                <c:pt idx="91">
                  <c:v>1</c:v>
                </c:pt>
                <c:pt idx="92">
                  <c:v>0</c:v>
                </c:pt>
                <c:pt idx="93">
                  <c:v>1</c:v>
                </c:pt>
                <c:pt idx="94">
                  <c:v>17</c:v>
                </c:pt>
                <c:pt idx="95">
                  <c:v>18</c:v>
                </c:pt>
                <c:pt idx="96">
                  <c:v>15</c:v>
                </c:pt>
                <c:pt idx="97">
                  <c:v>3</c:v>
                </c:pt>
                <c:pt idx="98">
                  <c:v>16</c:v>
                </c:pt>
                <c:pt idx="99">
                  <c:v>34</c:v>
                </c:pt>
                <c:pt idx="100">
                  <c:v>17</c:v>
                </c:pt>
                <c:pt idx="101">
                  <c:v>15</c:v>
                </c:pt>
                <c:pt idx="102">
                  <c:v>27</c:v>
                </c:pt>
                <c:pt idx="103">
                  <c:v>49</c:v>
                </c:pt>
                <c:pt idx="104">
                  <c:v>45</c:v>
                </c:pt>
                <c:pt idx="105">
                  <c:v>14</c:v>
                </c:pt>
                <c:pt idx="106">
                  <c:v>7</c:v>
                </c:pt>
                <c:pt idx="107">
                  <c:v>4</c:v>
                </c:pt>
                <c:pt idx="108">
                  <c:v>14</c:v>
                </c:pt>
                <c:pt idx="109">
                  <c:v>4</c:v>
                </c:pt>
                <c:pt idx="110">
                  <c:v>5</c:v>
                </c:pt>
                <c:pt idx="111">
                  <c:v>5</c:v>
                </c:pt>
                <c:pt idx="112">
                  <c:v>1</c:v>
                </c:pt>
                <c:pt idx="113">
                  <c:v>4</c:v>
                </c:pt>
                <c:pt idx="114">
                  <c:v>3</c:v>
                </c:pt>
                <c:pt idx="115">
                  <c:v>13</c:v>
                </c:pt>
                <c:pt idx="116">
                  <c:v>37</c:v>
                </c:pt>
                <c:pt idx="117">
                  <c:v>33</c:v>
                </c:pt>
                <c:pt idx="118">
                  <c:v>24</c:v>
                </c:pt>
                <c:pt idx="119">
                  <c:v>11</c:v>
                </c:pt>
                <c:pt idx="120">
                  <c:v>45</c:v>
                </c:pt>
                <c:pt idx="121">
                  <c:v>73</c:v>
                </c:pt>
                <c:pt idx="122">
                  <c:v>102</c:v>
                </c:pt>
                <c:pt idx="123">
                  <c:v>96</c:v>
                </c:pt>
                <c:pt idx="124">
                  <c:v>86</c:v>
                </c:pt>
                <c:pt idx="125">
                  <c:v>75</c:v>
                </c:pt>
                <c:pt idx="126">
                  <c:v>35</c:v>
                </c:pt>
                <c:pt idx="127">
                  <c:v>19</c:v>
                </c:pt>
                <c:pt idx="128">
                  <c:v>36</c:v>
                </c:pt>
                <c:pt idx="129">
                  <c:v>15</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7-278D-4ECF-BD11-02A0DC1EF41F}"/>
            </c:ext>
          </c:extLst>
        </c:ser>
        <c:ser>
          <c:idx val="72"/>
          <c:order val="72"/>
          <c:tx>
            <c:strRef>
              <c:f>'OWTP-FWPS_HODA'!$EX$3</c:f>
              <c:strCache>
                <c:ptCount val="1"/>
                <c:pt idx="0">
                  <c:v>99.4</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'OWTP-FWPS_HODA'!$EX$4:$EX$154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16</c:v>
                </c:pt>
                <c:pt idx="66">
                  <c:v>15</c:v>
                </c:pt>
                <c:pt idx="67">
                  <c:v>1</c:v>
                </c:pt>
                <c:pt idx="68">
                  <c:v>0</c:v>
                </c:pt>
                <c:pt idx="69">
                  <c:v>0</c:v>
                </c:pt>
                <c:pt idx="70">
                  <c:v>0</c:v>
                </c:pt>
                <c:pt idx="71">
                  <c:v>1</c:v>
                </c:pt>
                <c:pt idx="72">
                  <c:v>0</c:v>
                </c:pt>
                <c:pt idx="73">
                  <c:v>1</c:v>
                </c:pt>
                <c:pt idx="74">
                  <c:v>1</c:v>
                </c:pt>
                <c:pt idx="75">
                  <c:v>0</c:v>
                </c:pt>
                <c:pt idx="76">
                  <c:v>0</c:v>
                </c:pt>
                <c:pt idx="77">
                  <c:v>0</c:v>
                </c:pt>
                <c:pt idx="78">
                  <c:v>0</c:v>
                </c:pt>
                <c:pt idx="79">
                  <c:v>1</c:v>
                </c:pt>
                <c:pt idx="80">
                  <c:v>0</c:v>
                </c:pt>
                <c:pt idx="81">
                  <c:v>0</c:v>
                </c:pt>
                <c:pt idx="82">
                  <c:v>0</c:v>
                </c:pt>
                <c:pt idx="83">
                  <c:v>0</c:v>
                </c:pt>
                <c:pt idx="84">
                  <c:v>1</c:v>
                </c:pt>
                <c:pt idx="85">
                  <c:v>0</c:v>
                </c:pt>
                <c:pt idx="86">
                  <c:v>3</c:v>
                </c:pt>
                <c:pt idx="87">
                  <c:v>4</c:v>
                </c:pt>
                <c:pt idx="88">
                  <c:v>12</c:v>
                </c:pt>
                <c:pt idx="89">
                  <c:v>4</c:v>
                </c:pt>
                <c:pt idx="90">
                  <c:v>5</c:v>
                </c:pt>
                <c:pt idx="91">
                  <c:v>0</c:v>
                </c:pt>
                <c:pt idx="92">
                  <c:v>0</c:v>
                </c:pt>
                <c:pt idx="93">
                  <c:v>0</c:v>
                </c:pt>
                <c:pt idx="94">
                  <c:v>6</c:v>
                </c:pt>
                <c:pt idx="95">
                  <c:v>12</c:v>
                </c:pt>
                <c:pt idx="96">
                  <c:v>17</c:v>
                </c:pt>
                <c:pt idx="97">
                  <c:v>14</c:v>
                </c:pt>
                <c:pt idx="98">
                  <c:v>19</c:v>
                </c:pt>
                <c:pt idx="99">
                  <c:v>13</c:v>
                </c:pt>
                <c:pt idx="100">
                  <c:v>17</c:v>
                </c:pt>
                <c:pt idx="101">
                  <c:v>38</c:v>
                </c:pt>
                <c:pt idx="102">
                  <c:v>37</c:v>
                </c:pt>
                <c:pt idx="103">
                  <c:v>32</c:v>
                </c:pt>
                <c:pt idx="104">
                  <c:v>22</c:v>
                </c:pt>
                <c:pt idx="105">
                  <c:v>8</c:v>
                </c:pt>
                <c:pt idx="106">
                  <c:v>3</c:v>
                </c:pt>
                <c:pt idx="107">
                  <c:v>1</c:v>
                </c:pt>
                <c:pt idx="108">
                  <c:v>1</c:v>
                </c:pt>
                <c:pt idx="109">
                  <c:v>1</c:v>
                </c:pt>
                <c:pt idx="110">
                  <c:v>2</c:v>
                </c:pt>
                <c:pt idx="111">
                  <c:v>10</c:v>
                </c:pt>
                <c:pt idx="112">
                  <c:v>8</c:v>
                </c:pt>
                <c:pt idx="113">
                  <c:v>13</c:v>
                </c:pt>
                <c:pt idx="114">
                  <c:v>16</c:v>
                </c:pt>
                <c:pt idx="115">
                  <c:v>14</c:v>
                </c:pt>
                <c:pt idx="116">
                  <c:v>11</c:v>
                </c:pt>
                <c:pt idx="117">
                  <c:v>14</c:v>
                </c:pt>
                <c:pt idx="118">
                  <c:v>32</c:v>
                </c:pt>
                <c:pt idx="119">
                  <c:v>32</c:v>
                </c:pt>
                <c:pt idx="120">
                  <c:v>29</c:v>
                </c:pt>
                <c:pt idx="121">
                  <c:v>19</c:v>
                </c:pt>
                <c:pt idx="122">
                  <c:v>75</c:v>
                </c:pt>
                <c:pt idx="123">
                  <c:v>106</c:v>
                </c:pt>
                <c:pt idx="124">
                  <c:v>37</c:v>
                </c:pt>
                <c:pt idx="125">
                  <c:v>20</c:v>
                </c:pt>
                <c:pt idx="126">
                  <c:v>24</c:v>
                </c:pt>
                <c:pt idx="127">
                  <c:v>41</c:v>
                </c:pt>
                <c:pt idx="128">
                  <c:v>52</c:v>
                </c:pt>
                <c:pt idx="129">
                  <c:v>4</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8-278D-4ECF-BD11-02A0DC1EF41F}"/>
            </c:ext>
          </c:extLst>
        </c:ser>
        <c:ser>
          <c:idx val="73"/>
          <c:order val="73"/>
          <c:tx>
            <c:strRef>
              <c:f>'OWTP-FWPS_HODA'!$EY$3</c:f>
              <c:strCache>
                <c:ptCount val="1"/>
                <c:pt idx="0">
                  <c:v>99.6</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'OWTP-FWPS_HODA'!$EY$4:$EY$154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0</c:v>
                </c:pt>
                <c:pt idx="62">
                  <c:v>0</c:v>
                </c:pt>
                <c:pt idx="63">
                  <c:v>0</c:v>
                </c:pt>
                <c:pt idx="64">
                  <c:v>16</c:v>
                </c:pt>
                <c:pt idx="65">
                  <c:v>8</c:v>
                </c:pt>
                <c:pt idx="66">
                  <c:v>15</c:v>
                </c:pt>
                <c:pt idx="67">
                  <c:v>3</c:v>
                </c:pt>
                <c:pt idx="68">
                  <c:v>0</c:v>
                </c:pt>
                <c:pt idx="69">
                  <c:v>0</c:v>
                </c:pt>
                <c:pt idx="70">
                  <c:v>1</c:v>
                </c:pt>
                <c:pt idx="71">
                  <c:v>1</c:v>
                </c:pt>
                <c:pt idx="72">
                  <c:v>0</c:v>
                </c:pt>
                <c:pt idx="73">
                  <c:v>0</c:v>
                </c:pt>
                <c:pt idx="74">
                  <c:v>0</c:v>
                </c:pt>
                <c:pt idx="75">
                  <c:v>1</c:v>
                </c:pt>
                <c:pt idx="76">
                  <c:v>2</c:v>
                </c:pt>
                <c:pt idx="77">
                  <c:v>2</c:v>
                </c:pt>
                <c:pt idx="78">
                  <c:v>0</c:v>
                </c:pt>
                <c:pt idx="79">
                  <c:v>1</c:v>
                </c:pt>
                <c:pt idx="80">
                  <c:v>1</c:v>
                </c:pt>
                <c:pt idx="81">
                  <c:v>0</c:v>
                </c:pt>
                <c:pt idx="82">
                  <c:v>1</c:v>
                </c:pt>
                <c:pt idx="83">
                  <c:v>1</c:v>
                </c:pt>
                <c:pt idx="84">
                  <c:v>0</c:v>
                </c:pt>
                <c:pt idx="85">
                  <c:v>1</c:v>
                </c:pt>
                <c:pt idx="86">
                  <c:v>0</c:v>
                </c:pt>
                <c:pt idx="87">
                  <c:v>4</c:v>
                </c:pt>
                <c:pt idx="88">
                  <c:v>5</c:v>
                </c:pt>
                <c:pt idx="89">
                  <c:v>5</c:v>
                </c:pt>
                <c:pt idx="90">
                  <c:v>6</c:v>
                </c:pt>
                <c:pt idx="91">
                  <c:v>2</c:v>
                </c:pt>
                <c:pt idx="92">
                  <c:v>0</c:v>
                </c:pt>
                <c:pt idx="93">
                  <c:v>1</c:v>
                </c:pt>
                <c:pt idx="94">
                  <c:v>0</c:v>
                </c:pt>
                <c:pt idx="95">
                  <c:v>4</c:v>
                </c:pt>
                <c:pt idx="96">
                  <c:v>15</c:v>
                </c:pt>
                <c:pt idx="97">
                  <c:v>2</c:v>
                </c:pt>
                <c:pt idx="98">
                  <c:v>13</c:v>
                </c:pt>
                <c:pt idx="99">
                  <c:v>18</c:v>
                </c:pt>
                <c:pt idx="100">
                  <c:v>15</c:v>
                </c:pt>
                <c:pt idx="101">
                  <c:v>29</c:v>
                </c:pt>
                <c:pt idx="102">
                  <c:v>24</c:v>
                </c:pt>
                <c:pt idx="103">
                  <c:v>23</c:v>
                </c:pt>
                <c:pt idx="104">
                  <c:v>32</c:v>
                </c:pt>
                <c:pt idx="105">
                  <c:v>12</c:v>
                </c:pt>
                <c:pt idx="106">
                  <c:v>5</c:v>
                </c:pt>
                <c:pt idx="107">
                  <c:v>3</c:v>
                </c:pt>
                <c:pt idx="108">
                  <c:v>0</c:v>
                </c:pt>
                <c:pt idx="109">
                  <c:v>1</c:v>
                </c:pt>
                <c:pt idx="110">
                  <c:v>1</c:v>
                </c:pt>
                <c:pt idx="111">
                  <c:v>0</c:v>
                </c:pt>
                <c:pt idx="112">
                  <c:v>0</c:v>
                </c:pt>
                <c:pt idx="113">
                  <c:v>0</c:v>
                </c:pt>
                <c:pt idx="114">
                  <c:v>1</c:v>
                </c:pt>
                <c:pt idx="115">
                  <c:v>0</c:v>
                </c:pt>
                <c:pt idx="116">
                  <c:v>1</c:v>
                </c:pt>
                <c:pt idx="117">
                  <c:v>20</c:v>
                </c:pt>
                <c:pt idx="118">
                  <c:v>74</c:v>
                </c:pt>
                <c:pt idx="119">
                  <c:v>57</c:v>
                </c:pt>
                <c:pt idx="120">
                  <c:v>81</c:v>
                </c:pt>
                <c:pt idx="121">
                  <c:v>89</c:v>
                </c:pt>
                <c:pt idx="122">
                  <c:v>65</c:v>
                </c:pt>
                <c:pt idx="123">
                  <c:v>101</c:v>
                </c:pt>
                <c:pt idx="124">
                  <c:v>112</c:v>
                </c:pt>
                <c:pt idx="125">
                  <c:v>73</c:v>
                </c:pt>
                <c:pt idx="126">
                  <c:v>50</c:v>
                </c:pt>
                <c:pt idx="127">
                  <c:v>43</c:v>
                </c:pt>
                <c:pt idx="128">
                  <c:v>24</c:v>
                </c:pt>
                <c:pt idx="129">
                  <c:v>10</c:v>
                </c:pt>
                <c:pt idx="130">
                  <c:v>10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9-278D-4ECF-BD11-02A0DC1EF41F}"/>
            </c:ext>
          </c:extLst>
        </c:ser>
        <c:ser>
          <c:idx val="74"/>
          <c:order val="74"/>
          <c:tx>
            <c:strRef>
              <c:f>'OWTP-FWPS_HODA'!$EZ$3</c:f>
              <c:strCache>
                <c:ptCount val="1"/>
                <c:pt idx="0">
                  <c:v>99.8</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'OWTP-FWPS_HODA'!$EZ$4:$EZ$154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5</c:v>
                </c:pt>
                <c:pt idx="62">
                  <c:v>5</c:v>
                </c:pt>
                <c:pt idx="63">
                  <c:v>5</c:v>
                </c:pt>
                <c:pt idx="64">
                  <c:v>8</c:v>
                </c:pt>
                <c:pt idx="65">
                  <c:v>0</c:v>
                </c:pt>
                <c:pt idx="66">
                  <c:v>14</c:v>
                </c:pt>
                <c:pt idx="67">
                  <c:v>1</c:v>
                </c:pt>
                <c:pt idx="68">
                  <c:v>0</c:v>
                </c:pt>
                <c:pt idx="69">
                  <c:v>0</c:v>
                </c:pt>
                <c:pt idx="70">
                  <c:v>0</c:v>
                </c:pt>
                <c:pt idx="71">
                  <c:v>1</c:v>
                </c:pt>
                <c:pt idx="72">
                  <c:v>0</c:v>
                </c:pt>
                <c:pt idx="73">
                  <c:v>0</c:v>
                </c:pt>
                <c:pt idx="74">
                  <c:v>0</c:v>
                </c:pt>
                <c:pt idx="75">
                  <c:v>0</c:v>
                </c:pt>
                <c:pt idx="76">
                  <c:v>0</c:v>
                </c:pt>
                <c:pt idx="77">
                  <c:v>0</c:v>
                </c:pt>
                <c:pt idx="78">
                  <c:v>0</c:v>
                </c:pt>
                <c:pt idx="79">
                  <c:v>0</c:v>
                </c:pt>
                <c:pt idx="80">
                  <c:v>0</c:v>
                </c:pt>
                <c:pt idx="81">
                  <c:v>1</c:v>
                </c:pt>
                <c:pt idx="82">
                  <c:v>2</c:v>
                </c:pt>
                <c:pt idx="83">
                  <c:v>1</c:v>
                </c:pt>
                <c:pt idx="84">
                  <c:v>2</c:v>
                </c:pt>
                <c:pt idx="85">
                  <c:v>6</c:v>
                </c:pt>
                <c:pt idx="86">
                  <c:v>4</c:v>
                </c:pt>
                <c:pt idx="87">
                  <c:v>3</c:v>
                </c:pt>
                <c:pt idx="88">
                  <c:v>2</c:v>
                </c:pt>
                <c:pt idx="89">
                  <c:v>2</c:v>
                </c:pt>
                <c:pt idx="90">
                  <c:v>0</c:v>
                </c:pt>
                <c:pt idx="91">
                  <c:v>0</c:v>
                </c:pt>
                <c:pt idx="92">
                  <c:v>0</c:v>
                </c:pt>
                <c:pt idx="93">
                  <c:v>0</c:v>
                </c:pt>
                <c:pt idx="94">
                  <c:v>0</c:v>
                </c:pt>
                <c:pt idx="95">
                  <c:v>6</c:v>
                </c:pt>
                <c:pt idx="96">
                  <c:v>3</c:v>
                </c:pt>
                <c:pt idx="97">
                  <c:v>9</c:v>
                </c:pt>
                <c:pt idx="98">
                  <c:v>15</c:v>
                </c:pt>
                <c:pt idx="99">
                  <c:v>36</c:v>
                </c:pt>
                <c:pt idx="100">
                  <c:v>12</c:v>
                </c:pt>
                <c:pt idx="101">
                  <c:v>3</c:v>
                </c:pt>
                <c:pt idx="102">
                  <c:v>0</c:v>
                </c:pt>
                <c:pt idx="103">
                  <c:v>1</c:v>
                </c:pt>
                <c:pt idx="104">
                  <c:v>0</c:v>
                </c:pt>
                <c:pt idx="105">
                  <c:v>12</c:v>
                </c:pt>
                <c:pt idx="106">
                  <c:v>6</c:v>
                </c:pt>
                <c:pt idx="107">
                  <c:v>0</c:v>
                </c:pt>
                <c:pt idx="108">
                  <c:v>3</c:v>
                </c:pt>
                <c:pt idx="109">
                  <c:v>3</c:v>
                </c:pt>
                <c:pt idx="110">
                  <c:v>2</c:v>
                </c:pt>
                <c:pt idx="111">
                  <c:v>0</c:v>
                </c:pt>
                <c:pt idx="112">
                  <c:v>0</c:v>
                </c:pt>
                <c:pt idx="113">
                  <c:v>0</c:v>
                </c:pt>
                <c:pt idx="114">
                  <c:v>0</c:v>
                </c:pt>
                <c:pt idx="115">
                  <c:v>0</c:v>
                </c:pt>
                <c:pt idx="116">
                  <c:v>0</c:v>
                </c:pt>
                <c:pt idx="117">
                  <c:v>5</c:v>
                </c:pt>
                <c:pt idx="118">
                  <c:v>16</c:v>
                </c:pt>
                <c:pt idx="119">
                  <c:v>11</c:v>
                </c:pt>
                <c:pt idx="120">
                  <c:v>6</c:v>
                </c:pt>
                <c:pt idx="121">
                  <c:v>4</c:v>
                </c:pt>
                <c:pt idx="122">
                  <c:v>10</c:v>
                </c:pt>
                <c:pt idx="123">
                  <c:v>22</c:v>
                </c:pt>
                <c:pt idx="124">
                  <c:v>5</c:v>
                </c:pt>
                <c:pt idx="125">
                  <c:v>2</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A-278D-4ECF-BD11-02A0DC1EF41F}"/>
            </c:ext>
          </c:extLst>
        </c:ser>
        <c:ser>
          <c:idx val="75"/>
          <c:order val="75"/>
          <c:tx>
            <c:strRef>
              <c:f>'OWTP-FWPS_HODA'!$FA$3</c:f>
              <c:strCache>
                <c:ptCount val="1"/>
                <c:pt idx="0">
                  <c:v>100</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'OWTP-FWPS_HODA'!$FA$4:$FA$154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0</c:v>
                </c:pt>
                <c:pt idx="51">
                  <c:v>0</c:v>
                </c:pt>
                <c:pt idx="52">
                  <c:v>0</c:v>
                </c:pt>
                <c:pt idx="53">
                  <c:v>0</c:v>
                </c:pt>
                <c:pt idx="54">
                  <c:v>0</c:v>
                </c:pt>
                <c:pt idx="55">
                  <c:v>0</c:v>
                </c:pt>
                <c:pt idx="56">
                  <c:v>0</c:v>
                </c:pt>
                <c:pt idx="57">
                  <c:v>0</c:v>
                </c:pt>
                <c:pt idx="58">
                  <c:v>0</c:v>
                </c:pt>
                <c:pt idx="59">
                  <c:v>0</c:v>
                </c:pt>
                <c:pt idx="60">
                  <c:v>5</c:v>
                </c:pt>
                <c:pt idx="61">
                  <c:v>7</c:v>
                </c:pt>
                <c:pt idx="62">
                  <c:v>9</c:v>
                </c:pt>
                <c:pt idx="63">
                  <c:v>2</c:v>
                </c:pt>
                <c:pt idx="64">
                  <c:v>1</c:v>
                </c:pt>
                <c:pt idx="65">
                  <c:v>0</c:v>
                </c:pt>
                <c:pt idx="66">
                  <c:v>0</c:v>
                </c:pt>
                <c:pt idx="67">
                  <c:v>1</c:v>
                </c:pt>
                <c:pt idx="68">
                  <c:v>1</c:v>
                </c:pt>
                <c:pt idx="69">
                  <c:v>0</c:v>
                </c:pt>
                <c:pt idx="70">
                  <c:v>1</c:v>
                </c:pt>
                <c:pt idx="71">
                  <c:v>0</c:v>
                </c:pt>
                <c:pt idx="72">
                  <c:v>0</c:v>
                </c:pt>
                <c:pt idx="73">
                  <c:v>0</c:v>
                </c:pt>
                <c:pt idx="74">
                  <c:v>0</c:v>
                </c:pt>
                <c:pt idx="75">
                  <c:v>0</c:v>
                </c:pt>
                <c:pt idx="76">
                  <c:v>0</c:v>
                </c:pt>
                <c:pt idx="77">
                  <c:v>0</c:v>
                </c:pt>
                <c:pt idx="78">
                  <c:v>0</c:v>
                </c:pt>
                <c:pt idx="79">
                  <c:v>0</c:v>
                </c:pt>
                <c:pt idx="80">
                  <c:v>0</c:v>
                </c:pt>
                <c:pt idx="81">
                  <c:v>0</c:v>
                </c:pt>
                <c:pt idx="82">
                  <c:v>11</c:v>
                </c:pt>
                <c:pt idx="83">
                  <c:v>12</c:v>
                </c:pt>
                <c:pt idx="84">
                  <c:v>3</c:v>
                </c:pt>
                <c:pt idx="85">
                  <c:v>0</c:v>
                </c:pt>
                <c:pt idx="86">
                  <c:v>0</c:v>
                </c:pt>
                <c:pt idx="87">
                  <c:v>0</c:v>
                </c:pt>
                <c:pt idx="88">
                  <c:v>5</c:v>
                </c:pt>
                <c:pt idx="89">
                  <c:v>0</c:v>
                </c:pt>
                <c:pt idx="90">
                  <c:v>1</c:v>
                </c:pt>
                <c:pt idx="91">
                  <c:v>0</c:v>
                </c:pt>
                <c:pt idx="92">
                  <c:v>0</c:v>
                </c:pt>
                <c:pt idx="93">
                  <c:v>1</c:v>
                </c:pt>
                <c:pt idx="94">
                  <c:v>3</c:v>
                </c:pt>
                <c:pt idx="95">
                  <c:v>2</c:v>
                </c:pt>
                <c:pt idx="96">
                  <c:v>4</c:v>
                </c:pt>
                <c:pt idx="97">
                  <c:v>1</c:v>
                </c:pt>
                <c:pt idx="98">
                  <c:v>1</c:v>
                </c:pt>
                <c:pt idx="99">
                  <c:v>5</c:v>
                </c:pt>
                <c:pt idx="100">
                  <c:v>29</c:v>
                </c:pt>
                <c:pt idx="101">
                  <c:v>20</c:v>
                </c:pt>
                <c:pt idx="102">
                  <c:v>9</c:v>
                </c:pt>
                <c:pt idx="103">
                  <c:v>11</c:v>
                </c:pt>
                <c:pt idx="104">
                  <c:v>8</c:v>
                </c:pt>
                <c:pt idx="105">
                  <c:v>13</c:v>
                </c:pt>
                <c:pt idx="106">
                  <c:v>17</c:v>
                </c:pt>
                <c:pt idx="107">
                  <c:v>6</c:v>
                </c:pt>
                <c:pt idx="108">
                  <c:v>0</c:v>
                </c:pt>
                <c:pt idx="109">
                  <c:v>1</c:v>
                </c:pt>
                <c:pt idx="110">
                  <c:v>3</c:v>
                </c:pt>
                <c:pt idx="111">
                  <c:v>2</c:v>
                </c:pt>
                <c:pt idx="112">
                  <c:v>0</c:v>
                </c:pt>
                <c:pt idx="113">
                  <c:v>0</c:v>
                </c:pt>
                <c:pt idx="114">
                  <c:v>0</c:v>
                </c:pt>
                <c:pt idx="115">
                  <c:v>0</c:v>
                </c:pt>
                <c:pt idx="116">
                  <c:v>0</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B-278D-4ECF-BD11-02A0DC1EF41F}"/>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916980136"/>
        <c:axId val="916987352"/>
        <c:axId val="1203447560"/>
      </c:surface3DChart>
      <c:catAx>
        <c:axId val="9169801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Flow (L/s)</a:t>
                </a:r>
              </a:p>
            </c:rich>
          </c:tx>
          <c:layout>
            <c:manualLayout>
              <c:xMode val="edge"/>
              <c:yMode val="edge"/>
              <c:x val="0.31404790807669264"/>
              <c:y val="0.86375586924222891"/>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auto val="1"/>
        <c:lblAlgn val="ctr"/>
        <c:lblOffset val="100"/>
        <c:tickLblSkip val="10"/>
        <c:tickMarkSkip val="2"/>
        <c:noMultiLvlLbl val="0"/>
      </c:catAx>
      <c:valAx>
        <c:axId val="916987352"/>
        <c:scaling>
          <c:orientation val="minMax"/>
        </c:scaling>
        <c:delete val="0"/>
        <c:axPos val="l"/>
        <c:majorGridlines>
          <c:spPr>
            <a:ln w="6350" cap="flat" cmpd="sng" algn="ctr">
              <a:solidFill>
                <a:schemeClr val="tx2"/>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 Duration (hrs)</a:t>
                </a:r>
              </a:p>
            </c:rich>
          </c:tx>
          <c:layout>
            <c:manualLayout>
              <c:xMode val="edge"/>
              <c:yMode val="edge"/>
              <c:x val="5.5049497507349082E-2"/>
              <c:y val="0.3529161823113192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0136"/>
        <c:crosses val="autoZero"/>
        <c:crossBetween val="midCat"/>
        <c:majorUnit val="200"/>
      </c:valAx>
      <c:serAx>
        <c:axId val="120344756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Head (m)</a:t>
                </a:r>
              </a:p>
            </c:rich>
          </c:tx>
          <c:layout>
            <c:manualLayout>
              <c:xMode val="edge"/>
              <c:yMode val="edge"/>
              <c:x val="0.68349406629836706"/>
              <c:y val="0.90846783334976577"/>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42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tickLblSkip val="2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NZ" sz="1800"/>
              <a:t>FWPS Operating Duty</a:t>
            </a:r>
          </a:p>
        </c:rich>
      </c:tx>
      <c:overlay val="0"/>
      <c:spPr>
        <a:noFill/>
        <a:ln>
          <a:noFill/>
        </a:ln>
        <a:effectLst/>
      </c:spPr>
    </c:title>
    <c:autoTitleDeleted val="0"/>
    <c:view3D>
      <c:rotX val="20"/>
      <c:rotY val="8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950321033885386E-2"/>
          <c:y val="8.1152822286483878E-2"/>
          <c:w val="0.91818607522465712"/>
          <c:h val="0.85836192599818828"/>
        </c:manualLayout>
      </c:layout>
      <c:surface3DChart>
        <c:wireframe val="0"/>
        <c:ser>
          <c:idx val="0"/>
          <c:order val="0"/>
          <c:tx>
            <c:strRef>
              <c:f>'OWTP-FWPS_HODA'!$CD$3</c:f>
              <c:strCache>
                <c:ptCount val="1"/>
                <c:pt idx="0">
                  <c:v>85</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'OWTP-FWPS_HODA'!$CD$4:$CD$154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0</c:v>
                </c:pt>
                <c:pt idx="46">
                  <c:v>2</c:v>
                </c:pt>
                <c:pt idx="47">
                  <c:v>8</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0-278D-4ECF-BD11-02A0DC1EF41F}"/>
            </c:ext>
          </c:extLst>
        </c:ser>
        <c:ser>
          <c:idx val="1"/>
          <c:order val="1"/>
          <c:tx>
            <c:strRef>
              <c:f>'OWTP-FWPS_HODA'!$CE$3</c:f>
              <c:strCache>
                <c:ptCount val="1"/>
                <c:pt idx="0">
                  <c:v>85.2</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'OWTP-FWPS_HODA'!$CE$4:$CE$154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pt idx="29">
                  <c:v>0</c:v>
                </c:pt>
                <c:pt idx="30">
                  <c:v>0</c:v>
                </c:pt>
                <c:pt idx="31">
                  <c:v>0</c:v>
                </c:pt>
                <c:pt idx="32">
                  <c:v>0</c:v>
                </c:pt>
                <c:pt idx="33">
                  <c:v>1</c:v>
                </c:pt>
                <c:pt idx="34">
                  <c:v>0</c:v>
                </c:pt>
                <c:pt idx="35">
                  <c:v>0</c:v>
                </c:pt>
                <c:pt idx="36">
                  <c:v>0</c:v>
                </c:pt>
                <c:pt idx="37">
                  <c:v>0</c:v>
                </c:pt>
                <c:pt idx="38">
                  <c:v>0</c:v>
                </c:pt>
                <c:pt idx="39">
                  <c:v>1</c:v>
                </c:pt>
                <c:pt idx="40">
                  <c:v>0</c:v>
                </c:pt>
                <c:pt idx="41">
                  <c:v>0</c:v>
                </c:pt>
                <c:pt idx="42">
                  <c:v>0</c:v>
                </c:pt>
                <c:pt idx="43">
                  <c:v>0</c:v>
                </c:pt>
                <c:pt idx="44">
                  <c:v>0</c:v>
                </c:pt>
                <c:pt idx="45">
                  <c:v>3</c:v>
                </c:pt>
                <c:pt idx="46">
                  <c:v>3</c:v>
                </c:pt>
                <c:pt idx="47">
                  <c:v>1</c:v>
                </c:pt>
                <c:pt idx="48">
                  <c:v>9</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1</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1-278D-4ECF-BD11-02A0DC1EF41F}"/>
            </c:ext>
          </c:extLst>
        </c:ser>
        <c:ser>
          <c:idx val="2"/>
          <c:order val="2"/>
          <c:tx>
            <c:strRef>
              <c:f>'OWTP-FWPS_HODA'!$CF$3</c:f>
              <c:strCache>
                <c:ptCount val="1"/>
                <c:pt idx="0">
                  <c:v>85.4</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'OWTP-FWPS_HODA'!$CF$4:$CF$154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2</c:v>
                </c:pt>
                <c:pt idx="45">
                  <c:v>4</c:v>
                </c:pt>
                <c:pt idx="46">
                  <c:v>2</c:v>
                </c:pt>
                <c:pt idx="47">
                  <c:v>1</c:v>
                </c:pt>
                <c:pt idx="48">
                  <c:v>1</c:v>
                </c:pt>
                <c:pt idx="49">
                  <c:v>7</c:v>
                </c:pt>
                <c:pt idx="50">
                  <c:v>0</c:v>
                </c:pt>
                <c:pt idx="51">
                  <c:v>0</c:v>
                </c:pt>
                <c:pt idx="52">
                  <c:v>0</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2-278D-4ECF-BD11-02A0DC1EF41F}"/>
            </c:ext>
          </c:extLst>
        </c:ser>
        <c:ser>
          <c:idx val="3"/>
          <c:order val="3"/>
          <c:tx>
            <c:strRef>
              <c:f>'OWTP-FWPS_HODA'!$CG$3</c:f>
              <c:strCache>
                <c:ptCount val="1"/>
                <c:pt idx="0">
                  <c:v>85.6</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'OWTP-FWPS_HODA'!$CG$4:$CG$154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1</c:v>
                </c:pt>
                <c:pt idx="29">
                  <c:v>0</c:v>
                </c:pt>
                <c:pt idx="30">
                  <c:v>0</c:v>
                </c:pt>
                <c:pt idx="31">
                  <c:v>0</c:v>
                </c:pt>
                <c:pt idx="32">
                  <c:v>0</c:v>
                </c:pt>
                <c:pt idx="33">
                  <c:v>0</c:v>
                </c:pt>
                <c:pt idx="34">
                  <c:v>0</c:v>
                </c:pt>
                <c:pt idx="35">
                  <c:v>0</c:v>
                </c:pt>
                <c:pt idx="36">
                  <c:v>0</c:v>
                </c:pt>
                <c:pt idx="37">
                  <c:v>0</c:v>
                </c:pt>
                <c:pt idx="38">
                  <c:v>0</c:v>
                </c:pt>
                <c:pt idx="39">
                  <c:v>0</c:v>
                </c:pt>
                <c:pt idx="40">
                  <c:v>1</c:v>
                </c:pt>
                <c:pt idx="41">
                  <c:v>0</c:v>
                </c:pt>
                <c:pt idx="42">
                  <c:v>0</c:v>
                </c:pt>
                <c:pt idx="43">
                  <c:v>0</c:v>
                </c:pt>
                <c:pt idx="44">
                  <c:v>0</c:v>
                </c:pt>
                <c:pt idx="45">
                  <c:v>5</c:v>
                </c:pt>
                <c:pt idx="46">
                  <c:v>3</c:v>
                </c:pt>
                <c:pt idx="47">
                  <c:v>0</c:v>
                </c:pt>
                <c:pt idx="48">
                  <c:v>0</c:v>
                </c:pt>
                <c:pt idx="49">
                  <c:v>2</c:v>
                </c:pt>
                <c:pt idx="50">
                  <c:v>3</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3-278D-4ECF-BD11-02A0DC1EF41F}"/>
            </c:ext>
          </c:extLst>
        </c:ser>
        <c:ser>
          <c:idx val="4"/>
          <c:order val="4"/>
          <c:tx>
            <c:strRef>
              <c:f>'OWTP-FWPS_HODA'!$CH$3</c:f>
              <c:strCache>
                <c:ptCount val="1"/>
                <c:pt idx="0">
                  <c:v>85.8</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'OWTP-FWPS_HODA'!$CH$4:$CH$154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c:v>
                </c:pt>
                <c:pt idx="27">
                  <c:v>0</c:v>
                </c:pt>
                <c:pt idx="28">
                  <c:v>0</c:v>
                </c:pt>
                <c:pt idx="29">
                  <c:v>0</c:v>
                </c:pt>
                <c:pt idx="30">
                  <c:v>1</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6</c:v>
                </c:pt>
                <c:pt idx="46">
                  <c:v>2</c:v>
                </c:pt>
                <c:pt idx="47">
                  <c:v>1</c:v>
                </c:pt>
                <c:pt idx="48">
                  <c:v>0</c:v>
                </c:pt>
                <c:pt idx="49">
                  <c:v>0</c:v>
                </c:pt>
                <c:pt idx="50">
                  <c:v>2</c:v>
                </c:pt>
                <c:pt idx="51">
                  <c:v>5</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4-278D-4ECF-BD11-02A0DC1EF41F}"/>
            </c:ext>
          </c:extLst>
        </c:ser>
        <c:ser>
          <c:idx val="5"/>
          <c:order val="5"/>
          <c:tx>
            <c:strRef>
              <c:f>'OWTP-FWPS_HODA'!$CI$3</c:f>
              <c:strCache>
                <c:ptCount val="1"/>
                <c:pt idx="0">
                  <c:v>86</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'OWTP-FWPS_HODA'!$CI$4:$CI$154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2</c:v>
                </c:pt>
                <c:pt idx="25">
                  <c:v>0</c:v>
                </c:pt>
                <c:pt idx="26">
                  <c:v>0</c:v>
                </c:pt>
                <c:pt idx="27">
                  <c:v>0</c:v>
                </c:pt>
                <c:pt idx="28">
                  <c:v>0</c:v>
                </c:pt>
                <c:pt idx="29">
                  <c:v>0</c:v>
                </c:pt>
                <c:pt idx="30">
                  <c:v>1</c:v>
                </c:pt>
                <c:pt idx="31">
                  <c:v>0</c:v>
                </c:pt>
                <c:pt idx="32">
                  <c:v>0</c:v>
                </c:pt>
                <c:pt idx="33">
                  <c:v>0</c:v>
                </c:pt>
                <c:pt idx="34">
                  <c:v>0</c:v>
                </c:pt>
                <c:pt idx="35">
                  <c:v>0</c:v>
                </c:pt>
                <c:pt idx="36">
                  <c:v>0</c:v>
                </c:pt>
                <c:pt idx="37">
                  <c:v>1</c:v>
                </c:pt>
                <c:pt idx="38">
                  <c:v>0</c:v>
                </c:pt>
                <c:pt idx="39">
                  <c:v>1</c:v>
                </c:pt>
                <c:pt idx="40">
                  <c:v>1</c:v>
                </c:pt>
                <c:pt idx="41">
                  <c:v>0</c:v>
                </c:pt>
                <c:pt idx="42">
                  <c:v>0</c:v>
                </c:pt>
                <c:pt idx="43">
                  <c:v>0</c:v>
                </c:pt>
                <c:pt idx="44">
                  <c:v>1</c:v>
                </c:pt>
                <c:pt idx="45">
                  <c:v>9</c:v>
                </c:pt>
                <c:pt idx="46">
                  <c:v>3</c:v>
                </c:pt>
                <c:pt idx="47">
                  <c:v>1</c:v>
                </c:pt>
                <c:pt idx="48">
                  <c:v>0</c:v>
                </c:pt>
                <c:pt idx="49">
                  <c:v>0</c:v>
                </c:pt>
                <c:pt idx="50">
                  <c:v>0</c:v>
                </c:pt>
                <c:pt idx="51">
                  <c:v>3</c:v>
                </c:pt>
                <c:pt idx="52">
                  <c:v>3</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5-278D-4ECF-BD11-02A0DC1EF41F}"/>
            </c:ext>
          </c:extLst>
        </c:ser>
        <c:ser>
          <c:idx val="6"/>
          <c:order val="6"/>
          <c:tx>
            <c:strRef>
              <c:f>'OWTP-FWPS_HODA'!$CJ$3</c:f>
              <c:strCache>
                <c:ptCount val="1"/>
                <c:pt idx="0">
                  <c:v>86.2</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'OWTP-FWPS_HODA'!$CJ$4:$CJ$154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6</c:v>
                </c:pt>
                <c:pt idx="37">
                  <c:v>0</c:v>
                </c:pt>
                <c:pt idx="38">
                  <c:v>2</c:v>
                </c:pt>
                <c:pt idx="39">
                  <c:v>5</c:v>
                </c:pt>
                <c:pt idx="40">
                  <c:v>0</c:v>
                </c:pt>
                <c:pt idx="41">
                  <c:v>1</c:v>
                </c:pt>
                <c:pt idx="42">
                  <c:v>1</c:v>
                </c:pt>
                <c:pt idx="43">
                  <c:v>1</c:v>
                </c:pt>
                <c:pt idx="44">
                  <c:v>0</c:v>
                </c:pt>
                <c:pt idx="45">
                  <c:v>3</c:v>
                </c:pt>
                <c:pt idx="46">
                  <c:v>8</c:v>
                </c:pt>
                <c:pt idx="47">
                  <c:v>5</c:v>
                </c:pt>
                <c:pt idx="48">
                  <c:v>0</c:v>
                </c:pt>
                <c:pt idx="49">
                  <c:v>0</c:v>
                </c:pt>
                <c:pt idx="50">
                  <c:v>0</c:v>
                </c:pt>
                <c:pt idx="51">
                  <c:v>0</c:v>
                </c:pt>
                <c:pt idx="52">
                  <c:v>1</c:v>
                </c:pt>
                <c:pt idx="53">
                  <c:v>0</c:v>
                </c:pt>
                <c:pt idx="54">
                  <c:v>0</c:v>
                </c:pt>
                <c:pt idx="55">
                  <c:v>1</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6-278D-4ECF-BD11-02A0DC1EF41F}"/>
            </c:ext>
          </c:extLst>
        </c:ser>
        <c:ser>
          <c:idx val="7"/>
          <c:order val="7"/>
          <c:tx>
            <c:strRef>
              <c:f>'OWTP-FWPS_HODA'!$CK$3</c:f>
              <c:strCache>
                <c:ptCount val="1"/>
                <c:pt idx="0">
                  <c:v>86.4</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'OWTP-FWPS_HODA'!$CK$4:$CK$154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1</c:v>
                </c:pt>
                <c:pt idx="24">
                  <c:v>1</c:v>
                </c:pt>
                <c:pt idx="25">
                  <c:v>1</c:v>
                </c:pt>
                <c:pt idx="26">
                  <c:v>1</c:v>
                </c:pt>
                <c:pt idx="27">
                  <c:v>0</c:v>
                </c:pt>
                <c:pt idx="28">
                  <c:v>0</c:v>
                </c:pt>
                <c:pt idx="29">
                  <c:v>0</c:v>
                </c:pt>
                <c:pt idx="30">
                  <c:v>0</c:v>
                </c:pt>
                <c:pt idx="31">
                  <c:v>0</c:v>
                </c:pt>
                <c:pt idx="32">
                  <c:v>0</c:v>
                </c:pt>
                <c:pt idx="33">
                  <c:v>0</c:v>
                </c:pt>
                <c:pt idx="34">
                  <c:v>0</c:v>
                </c:pt>
                <c:pt idx="35">
                  <c:v>5</c:v>
                </c:pt>
                <c:pt idx="36">
                  <c:v>3</c:v>
                </c:pt>
                <c:pt idx="37">
                  <c:v>2</c:v>
                </c:pt>
                <c:pt idx="38">
                  <c:v>2</c:v>
                </c:pt>
                <c:pt idx="39">
                  <c:v>2</c:v>
                </c:pt>
                <c:pt idx="40">
                  <c:v>1</c:v>
                </c:pt>
                <c:pt idx="41">
                  <c:v>1</c:v>
                </c:pt>
                <c:pt idx="42">
                  <c:v>0</c:v>
                </c:pt>
                <c:pt idx="43">
                  <c:v>0</c:v>
                </c:pt>
                <c:pt idx="44">
                  <c:v>1</c:v>
                </c:pt>
                <c:pt idx="45">
                  <c:v>5</c:v>
                </c:pt>
                <c:pt idx="46">
                  <c:v>7</c:v>
                </c:pt>
                <c:pt idx="47">
                  <c:v>0</c:v>
                </c:pt>
                <c:pt idx="48">
                  <c:v>1</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7-278D-4ECF-BD11-02A0DC1EF41F}"/>
            </c:ext>
          </c:extLst>
        </c:ser>
        <c:ser>
          <c:idx val="8"/>
          <c:order val="8"/>
          <c:tx>
            <c:strRef>
              <c:f>'OWTP-FWPS_HODA'!$CL$3</c:f>
              <c:strCache>
                <c:ptCount val="1"/>
                <c:pt idx="0">
                  <c:v>86.6</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'OWTP-FWPS_HODA'!$CL$4:$CL$154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7</c:v>
                </c:pt>
                <c:pt idx="36">
                  <c:v>3</c:v>
                </c:pt>
                <c:pt idx="37">
                  <c:v>1</c:v>
                </c:pt>
                <c:pt idx="38">
                  <c:v>1</c:v>
                </c:pt>
                <c:pt idx="39">
                  <c:v>0</c:v>
                </c:pt>
                <c:pt idx="40">
                  <c:v>0</c:v>
                </c:pt>
                <c:pt idx="41">
                  <c:v>0</c:v>
                </c:pt>
                <c:pt idx="42">
                  <c:v>2</c:v>
                </c:pt>
                <c:pt idx="43">
                  <c:v>1</c:v>
                </c:pt>
                <c:pt idx="44">
                  <c:v>2</c:v>
                </c:pt>
                <c:pt idx="45">
                  <c:v>6</c:v>
                </c:pt>
                <c:pt idx="46">
                  <c:v>1</c:v>
                </c:pt>
                <c:pt idx="47">
                  <c:v>2</c:v>
                </c:pt>
                <c:pt idx="48">
                  <c:v>4</c:v>
                </c:pt>
                <c:pt idx="49">
                  <c:v>2</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8-278D-4ECF-BD11-02A0DC1EF41F}"/>
            </c:ext>
          </c:extLst>
        </c:ser>
        <c:ser>
          <c:idx val="9"/>
          <c:order val="9"/>
          <c:tx>
            <c:strRef>
              <c:f>'OWTP-FWPS_HODA'!$CM$3</c:f>
              <c:strCache>
                <c:ptCount val="1"/>
                <c:pt idx="0">
                  <c:v>86.8</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'OWTP-FWPS_HODA'!$CM$4:$CM$154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0</c:v>
                </c:pt>
                <c:pt idx="34">
                  <c:v>0</c:v>
                </c:pt>
                <c:pt idx="35">
                  <c:v>9</c:v>
                </c:pt>
                <c:pt idx="36">
                  <c:v>4</c:v>
                </c:pt>
                <c:pt idx="37">
                  <c:v>0</c:v>
                </c:pt>
                <c:pt idx="38">
                  <c:v>1</c:v>
                </c:pt>
                <c:pt idx="39">
                  <c:v>0</c:v>
                </c:pt>
                <c:pt idx="40">
                  <c:v>0</c:v>
                </c:pt>
                <c:pt idx="41">
                  <c:v>3</c:v>
                </c:pt>
                <c:pt idx="42">
                  <c:v>2</c:v>
                </c:pt>
                <c:pt idx="43">
                  <c:v>4</c:v>
                </c:pt>
                <c:pt idx="44">
                  <c:v>2</c:v>
                </c:pt>
                <c:pt idx="45">
                  <c:v>10</c:v>
                </c:pt>
                <c:pt idx="46">
                  <c:v>7</c:v>
                </c:pt>
                <c:pt idx="47">
                  <c:v>8</c:v>
                </c:pt>
                <c:pt idx="48">
                  <c:v>8</c:v>
                </c:pt>
                <c:pt idx="49">
                  <c:v>11</c:v>
                </c:pt>
                <c:pt idx="50">
                  <c:v>4</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9-278D-4ECF-BD11-02A0DC1EF41F}"/>
            </c:ext>
          </c:extLst>
        </c:ser>
        <c:ser>
          <c:idx val="10"/>
          <c:order val="10"/>
          <c:tx>
            <c:strRef>
              <c:f>'OWTP-FWPS_HODA'!$CN$3</c:f>
              <c:strCache>
                <c:ptCount val="1"/>
                <c:pt idx="0">
                  <c:v>87</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'OWTP-FWPS_HODA'!$CN$4:$CN$154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2</c:v>
                </c:pt>
                <c:pt idx="31">
                  <c:v>0</c:v>
                </c:pt>
                <c:pt idx="32">
                  <c:v>0</c:v>
                </c:pt>
                <c:pt idx="33">
                  <c:v>0</c:v>
                </c:pt>
                <c:pt idx="34">
                  <c:v>4</c:v>
                </c:pt>
                <c:pt idx="35">
                  <c:v>3</c:v>
                </c:pt>
                <c:pt idx="36">
                  <c:v>5</c:v>
                </c:pt>
                <c:pt idx="37">
                  <c:v>2</c:v>
                </c:pt>
                <c:pt idx="38">
                  <c:v>0</c:v>
                </c:pt>
                <c:pt idx="39">
                  <c:v>0</c:v>
                </c:pt>
                <c:pt idx="40">
                  <c:v>0</c:v>
                </c:pt>
                <c:pt idx="41">
                  <c:v>7</c:v>
                </c:pt>
                <c:pt idx="42">
                  <c:v>7</c:v>
                </c:pt>
                <c:pt idx="43">
                  <c:v>5</c:v>
                </c:pt>
                <c:pt idx="44">
                  <c:v>5</c:v>
                </c:pt>
                <c:pt idx="45">
                  <c:v>2</c:v>
                </c:pt>
                <c:pt idx="46">
                  <c:v>4</c:v>
                </c:pt>
                <c:pt idx="47">
                  <c:v>7</c:v>
                </c:pt>
                <c:pt idx="48">
                  <c:v>3</c:v>
                </c:pt>
                <c:pt idx="49">
                  <c:v>2</c:v>
                </c:pt>
                <c:pt idx="50">
                  <c:v>18</c:v>
                </c:pt>
                <c:pt idx="51">
                  <c:v>1</c:v>
                </c:pt>
                <c:pt idx="52">
                  <c:v>0</c:v>
                </c:pt>
                <c:pt idx="53">
                  <c:v>1</c:v>
                </c:pt>
                <c:pt idx="54">
                  <c:v>0</c:v>
                </c:pt>
                <c:pt idx="55">
                  <c:v>0</c:v>
                </c:pt>
                <c:pt idx="56">
                  <c:v>0</c:v>
                </c:pt>
                <c:pt idx="57">
                  <c:v>1</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A-278D-4ECF-BD11-02A0DC1EF41F}"/>
            </c:ext>
          </c:extLst>
        </c:ser>
        <c:ser>
          <c:idx val="11"/>
          <c:order val="11"/>
          <c:tx>
            <c:strRef>
              <c:f>'OWTP-FWPS_HODA'!$CO$3</c:f>
              <c:strCache>
                <c:ptCount val="1"/>
                <c:pt idx="0">
                  <c:v>87.2</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'OWTP-FWPS_HODA'!$CO$4:$CO$154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0</c:v>
                </c:pt>
                <c:pt idx="25">
                  <c:v>1</c:v>
                </c:pt>
                <c:pt idx="26">
                  <c:v>0</c:v>
                </c:pt>
                <c:pt idx="27">
                  <c:v>0</c:v>
                </c:pt>
                <c:pt idx="28">
                  <c:v>0</c:v>
                </c:pt>
                <c:pt idx="29">
                  <c:v>3</c:v>
                </c:pt>
                <c:pt idx="30">
                  <c:v>20</c:v>
                </c:pt>
                <c:pt idx="31">
                  <c:v>1</c:v>
                </c:pt>
                <c:pt idx="32">
                  <c:v>2</c:v>
                </c:pt>
                <c:pt idx="33">
                  <c:v>0</c:v>
                </c:pt>
                <c:pt idx="34">
                  <c:v>8</c:v>
                </c:pt>
                <c:pt idx="35">
                  <c:v>0</c:v>
                </c:pt>
                <c:pt idx="36">
                  <c:v>2</c:v>
                </c:pt>
                <c:pt idx="37">
                  <c:v>2</c:v>
                </c:pt>
                <c:pt idx="38">
                  <c:v>0</c:v>
                </c:pt>
                <c:pt idx="39">
                  <c:v>1</c:v>
                </c:pt>
                <c:pt idx="40">
                  <c:v>0</c:v>
                </c:pt>
                <c:pt idx="41">
                  <c:v>8</c:v>
                </c:pt>
                <c:pt idx="42">
                  <c:v>6</c:v>
                </c:pt>
                <c:pt idx="43">
                  <c:v>14</c:v>
                </c:pt>
                <c:pt idx="44">
                  <c:v>11</c:v>
                </c:pt>
                <c:pt idx="45">
                  <c:v>5</c:v>
                </c:pt>
                <c:pt idx="46">
                  <c:v>2</c:v>
                </c:pt>
                <c:pt idx="47">
                  <c:v>1</c:v>
                </c:pt>
                <c:pt idx="48">
                  <c:v>0</c:v>
                </c:pt>
                <c:pt idx="49">
                  <c:v>0</c:v>
                </c:pt>
                <c:pt idx="50">
                  <c:v>0</c:v>
                </c:pt>
                <c:pt idx="51">
                  <c:v>0</c:v>
                </c:pt>
                <c:pt idx="52">
                  <c:v>1</c:v>
                </c:pt>
                <c:pt idx="53">
                  <c:v>1</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1</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B-278D-4ECF-BD11-02A0DC1EF41F}"/>
            </c:ext>
          </c:extLst>
        </c:ser>
        <c:ser>
          <c:idx val="12"/>
          <c:order val="12"/>
          <c:tx>
            <c:strRef>
              <c:f>'OWTP-FWPS_HODA'!$CP$3</c:f>
              <c:strCache>
                <c:ptCount val="1"/>
                <c:pt idx="0">
                  <c:v>87.4</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'OWTP-FWPS_HODA'!$CP$4:$CP$154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1</c:v>
                </c:pt>
                <c:pt idx="29">
                  <c:v>15</c:v>
                </c:pt>
                <c:pt idx="30">
                  <c:v>7</c:v>
                </c:pt>
                <c:pt idx="31">
                  <c:v>3</c:v>
                </c:pt>
                <c:pt idx="32">
                  <c:v>1</c:v>
                </c:pt>
                <c:pt idx="33">
                  <c:v>0</c:v>
                </c:pt>
                <c:pt idx="34">
                  <c:v>5</c:v>
                </c:pt>
                <c:pt idx="35">
                  <c:v>4</c:v>
                </c:pt>
                <c:pt idx="36">
                  <c:v>6</c:v>
                </c:pt>
                <c:pt idx="37">
                  <c:v>0</c:v>
                </c:pt>
                <c:pt idx="38">
                  <c:v>0</c:v>
                </c:pt>
                <c:pt idx="39">
                  <c:v>0</c:v>
                </c:pt>
                <c:pt idx="40">
                  <c:v>4</c:v>
                </c:pt>
                <c:pt idx="41">
                  <c:v>4</c:v>
                </c:pt>
                <c:pt idx="42">
                  <c:v>12</c:v>
                </c:pt>
                <c:pt idx="43">
                  <c:v>32</c:v>
                </c:pt>
                <c:pt idx="44">
                  <c:v>11</c:v>
                </c:pt>
                <c:pt idx="45">
                  <c:v>21</c:v>
                </c:pt>
                <c:pt idx="46">
                  <c:v>4</c:v>
                </c:pt>
                <c:pt idx="47">
                  <c:v>2</c:v>
                </c:pt>
                <c:pt idx="48">
                  <c:v>1</c:v>
                </c:pt>
                <c:pt idx="49">
                  <c:v>0</c:v>
                </c:pt>
                <c:pt idx="50">
                  <c:v>1</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C-278D-4ECF-BD11-02A0DC1EF41F}"/>
            </c:ext>
          </c:extLst>
        </c:ser>
        <c:ser>
          <c:idx val="13"/>
          <c:order val="13"/>
          <c:tx>
            <c:strRef>
              <c:f>'OWTP-FWPS_HODA'!$CQ$3</c:f>
              <c:strCache>
                <c:ptCount val="1"/>
                <c:pt idx="0">
                  <c:v>87.6</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'OWTP-FWPS_HODA'!$CQ$4:$CQ$154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c:v>
                </c:pt>
                <c:pt idx="29">
                  <c:v>8</c:v>
                </c:pt>
                <c:pt idx="30">
                  <c:v>0</c:v>
                </c:pt>
                <c:pt idx="31">
                  <c:v>6</c:v>
                </c:pt>
                <c:pt idx="32">
                  <c:v>0</c:v>
                </c:pt>
                <c:pt idx="33">
                  <c:v>1</c:v>
                </c:pt>
                <c:pt idx="34">
                  <c:v>8</c:v>
                </c:pt>
                <c:pt idx="35">
                  <c:v>5</c:v>
                </c:pt>
                <c:pt idx="36">
                  <c:v>1</c:v>
                </c:pt>
                <c:pt idx="37">
                  <c:v>0</c:v>
                </c:pt>
                <c:pt idx="38">
                  <c:v>0</c:v>
                </c:pt>
                <c:pt idx="39">
                  <c:v>0</c:v>
                </c:pt>
                <c:pt idx="40">
                  <c:v>2</c:v>
                </c:pt>
                <c:pt idx="41">
                  <c:v>8</c:v>
                </c:pt>
                <c:pt idx="42">
                  <c:v>29</c:v>
                </c:pt>
                <c:pt idx="43">
                  <c:v>18</c:v>
                </c:pt>
                <c:pt idx="44">
                  <c:v>11</c:v>
                </c:pt>
                <c:pt idx="45">
                  <c:v>8</c:v>
                </c:pt>
                <c:pt idx="46">
                  <c:v>2</c:v>
                </c:pt>
                <c:pt idx="47">
                  <c:v>6</c:v>
                </c:pt>
                <c:pt idx="48">
                  <c:v>4</c:v>
                </c:pt>
                <c:pt idx="49">
                  <c:v>0</c:v>
                </c:pt>
                <c:pt idx="50">
                  <c:v>1</c:v>
                </c:pt>
                <c:pt idx="51">
                  <c:v>0</c:v>
                </c:pt>
                <c:pt idx="52">
                  <c:v>0</c:v>
                </c:pt>
                <c:pt idx="53">
                  <c:v>3</c:v>
                </c:pt>
                <c:pt idx="54">
                  <c:v>0</c:v>
                </c:pt>
                <c:pt idx="55">
                  <c:v>0</c:v>
                </c:pt>
                <c:pt idx="56">
                  <c:v>0</c:v>
                </c:pt>
                <c:pt idx="57">
                  <c:v>0</c:v>
                </c:pt>
                <c:pt idx="58">
                  <c:v>0</c:v>
                </c:pt>
                <c:pt idx="59">
                  <c:v>0</c:v>
                </c:pt>
                <c:pt idx="60">
                  <c:v>0</c:v>
                </c:pt>
                <c:pt idx="61">
                  <c:v>0</c:v>
                </c:pt>
                <c:pt idx="62">
                  <c:v>0</c:v>
                </c:pt>
                <c:pt idx="63">
                  <c:v>0</c:v>
                </c:pt>
                <c:pt idx="64">
                  <c:v>0</c:v>
                </c:pt>
                <c:pt idx="65">
                  <c:v>0</c:v>
                </c:pt>
                <c:pt idx="66">
                  <c:v>0</c:v>
                </c:pt>
                <c:pt idx="67">
                  <c:v>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D-278D-4ECF-BD11-02A0DC1EF41F}"/>
            </c:ext>
          </c:extLst>
        </c:ser>
        <c:ser>
          <c:idx val="14"/>
          <c:order val="14"/>
          <c:tx>
            <c:strRef>
              <c:f>'OWTP-FWPS_HODA'!$CR$3</c:f>
              <c:strCache>
                <c:ptCount val="1"/>
                <c:pt idx="0">
                  <c:v>87.8</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'OWTP-FWPS_HODA'!$CR$4:$CR$154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17</c:v>
                </c:pt>
                <c:pt idx="29">
                  <c:v>13</c:v>
                </c:pt>
                <c:pt idx="30">
                  <c:v>0</c:v>
                </c:pt>
                <c:pt idx="31">
                  <c:v>7</c:v>
                </c:pt>
                <c:pt idx="32">
                  <c:v>2</c:v>
                </c:pt>
                <c:pt idx="33">
                  <c:v>0</c:v>
                </c:pt>
                <c:pt idx="34">
                  <c:v>8</c:v>
                </c:pt>
                <c:pt idx="35">
                  <c:v>5</c:v>
                </c:pt>
                <c:pt idx="36">
                  <c:v>2</c:v>
                </c:pt>
                <c:pt idx="37">
                  <c:v>12</c:v>
                </c:pt>
                <c:pt idx="38">
                  <c:v>18</c:v>
                </c:pt>
                <c:pt idx="39">
                  <c:v>15</c:v>
                </c:pt>
                <c:pt idx="40">
                  <c:v>32</c:v>
                </c:pt>
                <c:pt idx="41">
                  <c:v>22</c:v>
                </c:pt>
                <c:pt idx="42">
                  <c:v>11</c:v>
                </c:pt>
                <c:pt idx="43">
                  <c:v>32</c:v>
                </c:pt>
                <c:pt idx="44">
                  <c:v>22</c:v>
                </c:pt>
                <c:pt idx="45">
                  <c:v>6</c:v>
                </c:pt>
                <c:pt idx="46">
                  <c:v>7</c:v>
                </c:pt>
                <c:pt idx="47">
                  <c:v>9</c:v>
                </c:pt>
                <c:pt idx="48">
                  <c:v>10</c:v>
                </c:pt>
                <c:pt idx="49">
                  <c:v>2</c:v>
                </c:pt>
                <c:pt idx="50">
                  <c:v>0</c:v>
                </c:pt>
                <c:pt idx="51">
                  <c:v>4</c:v>
                </c:pt>
                <c:pt idx="52">
                  <c:v>0</c:v>
                </c:pt>
                <c:pt idx="53">
                  <c:v>0</c:v>
                </c:pt>
                <c:pt idx="54">
                  <c:v>1</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E-278D-4ECF-BD11-02A0DC1EF41F}"/>
            </c:ext>
          </c:extLst>
        </c:ser>
        <c:ser>
          <c:idx val="15"/>
          <c:order val="15"/>
          <c:tx>
            <c:strRef>
              <c:f>'OWTP-FWPS_HODA'!$CS$3</c:f>
              <c:strCache>
                <c:ptCount val="1"/>
                <c:pt idx="0">
                  <c:v>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'OWTP-FWPS_HODA'!$CS$4:$CS$154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0</c:v>
                </c:pt>
                <c:pt idx="19">
                  <c:v>0</c:v>
                </c:pt>
                <c:pt idx="20">
                  <c:v>0</c:v>
                </c:pt>
                <c:pt idx="21">
                  <c:v>1</c:v>
                </c:pt>
                <c:pt idx="22">
                  <c:v>1</c:v>
                </c:pt>
                <c:pt idx="23">
                  <c:v>0</c:v>
                </c:pt>
                <c:pt idx="24">
                  <c:v>0</c:v>
                </c:pt>
                <c:pt idx="25">
                  <c:v>0</c:v>
                </c:pt>
                <c:pt idx="26">
                  <c:v>1</c:v>
                </c:pt>
                <c:pt idx="27">
                  <c:v>1</c:v>
                </c:pt>
                <c:pt idx="28">
                  <c:v>2</c:v>
                </c:pt>
                <c:pt idx="29">
                  <c:v>29</c:v>
                </c:pt>
                <c:pt idx="30">
                  <c:v>25</c:v>
                </c:pt>
                <c:pt idx="31">
                  <c:v>17</c:v>
                </c:pt>
                <c:pt idx="32">
                  <c:v>19</c:v>
                </c:pt>
                <c:pt idx="33">
                  <c:v>6</c:v>
                </c:pt>
                <c:pt idx="34">
                  <c:v>6</c:v>
                </c:pt>
                <c:pt idx="35">
                  <c:v>8</c:v>
                </c:pt>
                <c:pt idx="36">
                  <c:v>10</c:v>
                </c:pt>
                <c:pt idx="37">
                  <c:v>21</c:v>
                </c:pt>
                <c:pt idx="38">
                  <c:v>13</c:v>
                </c:pt>
                <c:pt idx="39">
                  <c:v>7</c:v>
                </c:pt>
                <c:pt idx="40">
                  <c:v>27</c:v>
                </c:pt>
                <c:pt idx="41">
                  <c:v>15</c:v>
                </c:pt>
                <c:pt idx="42">
                  <c:v>39</c:v>
                </c:pt>
                <c:pt idx="43">
                  <c:v>54</c:v>
                </c:pt>
                <c:pt idx="44">
                  <c:v>31</c:v>
                </c:pt>
                <c:pt idx="45">
                  <c:v>31</c:v>
                </c:pt>
                <c:pt idx="46">
                  <c:v>11</c:v>
                </c:pt>
                <c:pt idx="47">
                  <c:v>10</c:v>
                </c:pt>
                <c:pt idx="48">
                  <c:v>0</c:v>
                </c:pt>
                <c:pt idx="49">
                  <c:v>9</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0F-278D-4ECF-BD11-02A0DC1EF41F}"/>
            </c:ext>
          </c:extLst>
        </c:ser>
        <c:ser>
          <c:idx val="16"/>
          <c:order val="16"/>
          <c:tx>
            <c:strRef>
              <c:f>'OWTP-FWPS_HODA'!$CT$3</c:f>
              <c:strCache>
                <c:ptCount val="1"/>
                <c:pt idx="0">
                  <c:v>88.2</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'OWTP-FWPS_HODA'!$CT$4:$CT$154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13</c:v>
                </c:pt>
                <c:pt idx="30">
                  <c:v>11</c:v>
                </c:pt>
                <c:pt idx="31">
                  <c:v>0</c:v>
                </c:pt>
                <c:pt idx="32">
                  <c:v>9</c:v>
                </c:pt>
                <c:pt idx="33">
                  <c:v>12</c:v>
                </c:pt>
                <c:pt idx="34">
                  <c:v>19</c:v>
                </c:pt>
                <c:pt idx="35">
                  <c:v>15</c:v>
                </c:pt>
                <c:pt idx="36">
                  <c:v>10</c:v>
                </c:pt>
                <c:pt idx="37">
                  <c:v>7</c:v>
                </c:pt>
                <c:pt idx="38">
                  <c:v>23</c:v>
                </c:pt>
                <c:pt idx="39">
                  <c:v>56</c:v>
                </c:pt>
                <c:pt idx="40">
                  <c:v>53</c:v>
                </c:pt>
                <c:pt idx="41">
                  <c:v>55</c:v>
                </c:pt>
                <c:pt idx="42">
                  <c:v>19</c:v>
                </c:pt>
                <c:pt idx="43">
                  <c:v>65</c:v>
                </c:pt>
                <c:pt idx="44">
                  <c:v>26</c:v>
                </c:pt>
                <c:pt idx="45">
                  <c:v>32</c:v>
                </c:pt>
                <c:pt idx="46">
                  <c:v>25</c:v>
                </c:pt>
                <c:pt idx="47">
                  <c:v>14</c:v>
                </c:pt>
                <c:pt idx="48">
                  <c:v>4</c:v>
                </c:pt>
                <c:pt idx="49">
                  <c:v>8</c:v>
                </c:pt>
                <c:pt idx="50">
                  <c:v>0</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0-278D-4ECF-BD11-02A0DC1EF41F}"/>
            </c:ext>
          </c:extLst>
        </c:ser>
        <c:ser>
          <c:idx val="17"/>
          <c:order val="17"/>
          <c:tx>
            <c:strRef>
              <c:f>'OWTP-FWPS_HODA'!$CU$3</c:f>
              <c:strCache>
                <c:ptCount val="1"/>
                <c:pt idx="0">
                  <c:v>88.4</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'OWTP-FWPS_HODA'!$CU$4:$CU$154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12</c:v>
                </c:pt>
                <c:pt idx="30">
                  <c:v>4</c:v>
                </c:pt>
                <c:pt idx="31">
                  <c:v>8</c:v>
                </c:pt>
                <c:pt idx="32">
                  <c:v>5</c:v>
                </c:pt>
                <c:pt idx="33">
                  <c:v>25</c:v>
                </c:pt>
                <c:pt idx="34">
                  <c:v>28</c:v>
                </c:pt>
                <c:pt idx="35">
                  <c:v>6</c:v>
                </c:pt>
                <c:pt idx="36">
                  <c:v>5</c:v>
                </c:pt>
                <c:pt idx="37">
                  <c:v>36</c:v>
                </c:pt>
                <c:pt idx="38">
                  <c:v>24</c:v>
                </c:pt>
                <c:pt idx="39">
                  <c:v>26</c:v>
                </c:pt>
                <c:pt idx="40">
                  <c:v>23</c:v>
                </c:pt>
                <c:pt idx="41">
                  <c:v>69</c:v>
                </c:pt>
                <c:pt idx="42">
                  <c:v>41</c:v>
                </c:pt>
                <c:pt idx="43">
                  <c:v>87</c:v>
                </c:pt>
                <c:pt idx="44">
                  <c:v>71</c:v>
                </c:pt>
                <c:pt idx="45">
                  <c:v>59</c:v>
                </c:pt>
                <c:pt idx="46">
                  <c:v>27</c:v>
                </c:pt>
                <c:pt idx="47">
                  <c:v>20</c:v>
                </c:pt>
                <c:pt idx="48">
                  <c:v>5</c:v>
                </c:pt>
                <c:pt idx="49">
                  <c:v>10</c:v>
                </c:pt>
                <c:pt idx="50">
                  <c:v>2</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1</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1-278D-4ECF-BD11-02A0DC1EF41F}"/>
            </c:ext>
          </c:extLst>
        </c:ser>
        <c:ser>
          <c:idx val="18"/>
          <c:order val="18"/>
          <c:tx>
            <c:strRef>
              <c:f>'OWTP-FWPS_HODA'!$CV$3</c:f>
              <c:strCache>
                <c:ptCount val="1"/>
                <c:pt idx="0">
                  <c:v>88.6</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'OWTP-FWPS_HODA'!$CV$4:$CV$154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c:v>
                </c:pt>
                <c:pt idx="23">
                  <c:v>0</c:v>
                </c:pt>
                <c:pt idx="24">
                  <c:v>0</c:v>
                </c:pt>
                <c:pt idx="25">
                  <c:v>0</c:v>
                </c:pt>
                <c:pt idx="26">
                  <c:v>1</c:v>
                </c:pt>
                <c:pt idx="27">
                  <c:v>0</c:v>
                </c:pt>
                <c:pt idx="28">
                  <c:v>0</c:v>
                </c:pt>
                <c:pt idx="29">
                  <c:v>12</c:v>
                </c:pt>
                <c:pt idx="30">
                  <c:v>3</c:v>
                </c:pt>
                <c:pt idx="31">
                  <c:v>7</c:v>
                </c:pt>
                <c:pt idx="32">
                  <c:v>8</c:v>
                </c:pt>
                <c:pt idx="33">
                  <c:v>12</c:v>
                </c:pt>
                <c:pt idx="34">
                  <c:v>17</c:v>
                </c:pt>
                <c:pt idx="35">
                  <c:v>10</c:v>
                </c:pt>
                <c:pt idx="36">
                  <c:v>28</c:v>
                </c:pt>
                <c:pt idx="37">
                  <c:v>31</c:v>
                </c:pt>
                <c:pt idx="38">
                  <c:v>16</c:v>
                </c:pt>
                <c:pt idx="39">
                  <c:v>28</c:v>
                </c:pt>
                <c:pt idx="40">
                  <c:v>30</c:v>
                </c:pt>
                <c:pt idx="41">
                  <c:v>59</c:v>
                </c:pt>
                <c:pt idx="42">
                  <c:v>41</c:v>
                </c:pt>
                <c:pt idx="43">
                  <c:v>102</c:v>
                </c:pt>
                <c:pt idx="44">
                  <c:v>136</c:v>
                </c:pt>
                <c:pt idx="45">
                  <c:v>52</c:v>
                </c:pt>
                <c:pt idx="46">
                  <c:v>44</c:v>
                </c:pt>
                <c:pt idx="47">
                  <c:v>26</c:v>
                </c:pt>
                <c:pt idx="48">
                  <c:v>15</c:v>
                </c:pt>
                <c:pt idx="49">
                  <c:v>4</c:v>
                </c:pt>
                <c:pt idx="50">
                  <c:v>9</c:v>
                </c:pt>
                <c:pt idx="51">
                  <c:v>2</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2-278D-4ECF-BD11-02A0DC1EF41F}"/>
            </c:ext>
          </c:extLst>
        </c:ser>
        <c:ser>
          <c:idx val="19"/>
          <c:order val="19"/>
          <c:tx>
            <c:strRef>
              <c:f>'OWTP-FWPS_HODA'!$CW$3</c:f>
              <c:strCache>
                <c:ptCount val="1"/>
                <c:pt idx="0">
                  <c:v>88.8</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'OWTP-FWPS_HODA'!$CW$4:$CW$154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0</c:v>
                </c:pt>
                <c:pt idx="28">
                  <c:v>0</c:v>
                </c:pt>
                <c:pt idx="29">
                  <c:v>3</c:v>
                </c:pt>
                <c:pt idx="30">
                  <c:v>13</c:v>
                </c:pt>
                <c:pt idx="31">
                  <c:v>10</c:v>
                </c:pt>
                <c:pt idx="32">
                  <c:v>27</c:v>
                </c:pt>
                <c:pt idx="33">
                  <c:v>25</c:v>
                </c:pt>
                <c:pt idx="34">
                  <c:v>19</c:v>
                </c:pt>
                <c:pt idx="35">
                  <c:v>29</c:v>
                </c:pt>
                <c:pt idx="36">
                  <c:v>3</c:v>
                </c:pt>
                <c:pt idx="37">
                  <c:v>12</c:v>
                </c:pt>
                <c:pt idx="38">
                  <c:v>59</c:v>
                </c:pt>
                <c:pt idx="39">
                  <c:v>65</c:v>
                </c:pt>
                <c:pt idx="40">
                  <c:v>64</c:v>
                </c:pt>
                <c:pt idx="41">
                  <c:v>125</c:v>
                </c:pt>
                <c:pt idx="42">
                  <c:v>89</c:v>
                </c:pt>
                <c:pt idx="43">
                  <c:v>109</c:v>
                </c:pt>
                <c:pt idx="44">
                  <c:v>79</c:v>
                </c:pt>
                <c:pt idx="45">
                  <c:v>46</c:v>
                </c:pt>
                <c:pt idx="46">
                  <c:v>44</c:v>
                </c:pt>
                <c:pt idx="47">
                  <c:v>40</c:v>
                </c:pt>
                <c:pt idx="48">
                  <c:v>7</c:v>
                </c:pt>
                <c:pt idx="49">
                  <c:v>14</c:v>
                </c:pt>
                <c:pt idx="50">
                  <c:v>20</c:v>
                </c:pt>
                <c:pt idx="51">
                  <c:v>14</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2</c:v>
                </c:pt>
                <c:pt idx="67">
                  <c:v>5</c:v>
                </c:pt>
                <c:pt idx="68">
                  <c:v>5</c:v>
                </c:pt>
                <c:pt idx="69">
                  <c:v>1</c:v>
                </c:pt>
                <c:pt idx="70">
                  <c:v>0</c:v>
                </c:pt>
                <c:pt idx="71">
                  <c:v>0</c:v>
                </c:pt>
                <c:pt idx="72">
                  <c:v>0</c:v>
                </c:pt>
                <c:pt idx="73">
                  <c:v>0</c:v>
                </c:pt>
                <c:pt idx="74">
                  <c:v>0</c:v>
                </c:pt>
                <c:pt idx="75">
                  <c:v>0</c:v>
                </c:pt>
                <c:pt idx="76">
                  <c:v>1</c:v>
                </c:pt>
                <c:pt idx="77">
                  <c:v>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3-278D-4ECF-BD11-02A0DC1EF41F}"/>
            </c:ext>
          </c:extLst>
        </c:ser>
        <c:ser>
          <c:idx val="20"/>
          <c:order val="20"/>
          <c:tx>
            <c:strRef>
              <c:f>'OWTP-FWPS_HODA'!$CX$3</c:f>
              <c:strCache>
                <c:ptCount val="1"/>
                <c:pt idx="0">
                  <c:v>89</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'OWTP-FWPS_HODA'!$CX$4:$CX$154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0</c:v>
                </c:pt>
                <c:pt idx="28">
                  <c:v>0</c:v>
                </c:pt>
                <c:pt idx="29">
                  <c:v>0</c:v>
                </c:pt>
                <c:pt idx="30">
                  <c:v>12</c:v>
                </c:pt>
                <c:pt idx="31">
                  <c:v>11</c:v>
                </c:pt>
                <c:pt idx="32">
                  <c:v>5</c:v>
                </c:pt>
                <c:pt idx="33">
                  <c:v>13</c:v>
                </c:pt>
                <c:pt idx="34">
                  <c:v>12</c:v>
                </c:pt>
                <c:pt idx="35">
                  <c:v>13</c:v>
                </c:pt>
                <c:pt idx="36">
                  <c:v>28</c:v>
                </c:pt>
                <c:pt idx="37">
                  <c:v>72</c:v>
                </c:pt>
                <c:pt idx="38">
                  <c:v>57</c:v>
                </c:pt>
                <c:pt idx="39">
                  <c:v>57</c:v>
                </c:pt>
                <c:pt idx="40">
                  <c:v>64</c:v>
                </c:pt>
                <c:pt idx="41">
                  <c:v>115</c:v>
                </c:pt>
                <c:pt idx="42">
                  <c:v>110</c:v>
                </c:pt>
                <c:pt idx="43">
                  <c:v>166</c:v>
                </c:pt>
                <c:pt idx="44">
                  <c:v>139</c:v>
                </c:pt>
                <c:pt idx="45">
                  <c:v>101</c:v>
                </c:pt>
                <c:pt idx="46">
                  <c:v>82</c:v>
                </c:pt>
                <c:pt idx="47">
                  <c:v>67</c:v>
                </c:pt>
                <c:pt idx="48">
                  <c:v>67</c:v>
                </c:pt>
                <c:pt idx="49">
                  <c:v>25</c:v>
                </c:pt>
                <c:pt idx="50">
                  <c:v>20</c:v>
                </c:pt>
                <c:pt idx="51">
                  <c:v>4</c:v>
                </c:pt>
                <c:pt idx="52">
                  <c:v>0</c:v>
                </c:pt>
                <c:pt idx="53">
                  <c:v>0</c:v>
                </c:pt>
                <c:pt idx="54">
                  <c:v>0</c:v>
                </c:pt>
                <c:pt idx="55">
                  <c:v>0</c:v>
                </c:pt>
                <c:pt idx="56">
                  <c:v>1</c:v>
                </c:pt>
                <c:pt idx="57">
                  <c:v>0</c:v>
                </c:pt>
                <c:pt idx="58">
                  <c:v>0</c:v>
                </c:pt>
                <c:pt idx="59">
                  <c:v>0</c:v>
                </c:pt>
                <c:pt idx="60">
                  <c:v>0</c:v>
                </c:pt>
                <c:pt idx="61">
                  <c:v>0</c:v>
                </c:pt>
                <c:pt idx="62">
                  <c:v>0</c:v>
                </c:pt>
                <c:pt idx="63">
                  <c:v>0</c:v>
                </c:pt>
                <c:pt idx="64">
                  <c:v>0</c:v>
                </c:pt>
                <c:pt idx="65">
                  <c:v>1</c:v>
                </c:pt>
                <c:pt idx="66">
                  <c:v>1</c:v>
                </c:pt>
                <c:pt idx="67">
                  <c:v>4</c:v>
                </c:pt>
                <c:pt idx="68">
                  <c:v>6</c:v>
                </c:pt>
                <c:pt idx="69">
                  <c:v>6</c:v>
                </c:pt>
                <c:pt idx="70">
                  <c:v>9</c:v>
                </c:pt>
                <c:pt idx="71">
                  <c:v>7</c:v>
                </c:pt>
                <c:pt idx="72">
                  <c:v>5</c:v>
                </c:pt>
                <c:pt idx="73">
                  <c:v>0</c:v>
                </c:pt>
                <c:pt idx="74">
                  <c:v>1</c:v>
                </c:pt>
                <c:pt idx="75">
                  <c:v>0</c:v>
                </c:pt>
                <c:pt idx="76">
                  <c:v>2</c:v>
                </c:pt>
                <c:pt idx="77">
                  <c:v>3</c:v>
                </c:pt>
                <c:pt idx="78">
                  <c:v>0</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4-278D-4ECF-BD11-02A0DC1EF41F}"/>
            </c:ext>
          </c:extLst>
        </c:ser>
        <c:ser>
          <c:idx val="21"/>
          <c:order val="21"/>
          <c:tx>
            <c:strRef>
              <c:f>'OWTP-FWPS_HODA'!$CY$3</c:f>
              <c:strCache>
                <c:ptCount val="1"/>
                <c:pt idx="0">
                  <c:v>89.2</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'OWTP-FWPS_HODA'!$CY$4:$CY$154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12</c:v>
                </c:pt>
                <c:pt idx="31">
                  <c:v>15</c:v>
                </c:pt>
                <c:pt idx="32">
                  <c:v>17</c:v>
                </c:pt>
                <c:pt idx="33">
                  <c:v>7</c:v>
                </c:pt>
                <c:pt idx="34">
                  <c:v>6</c:v>
                </c:pt>
                <c:pt idx="35">
                  <c:v>46</c:v>
                </c:pt>
                <c:pt idx="36">
                  <c:v>24</c:v>
                </c:pt>
                <c:pt idx="37">
                  <c:v>69</c:v>
                </c:pt>
                <c:pt idx="38">
                  <c:v>53</c:v>
                </c:pt>
                <c:pt idx="39">
                  <c:v>103</c:v>
                </c:pt>
                <c:pt idx="40">
                  <c:v>141</c:v>
                </c:pt>
                <c:pt idx="41">
                  <c:v>133</c:v>
                </c:pt>
                <c:pt idx="42">
                  <c:v>88</c:v>
                </c:pt>
                <c:pt idx="43">
                  <c:v>113</c:v>
                </c:pt>
                <c:pt idx="44">
                  <c:v>95</c:v>
                </c:pt>
                <c:pt idx="45">
                  <c:v>123</c:v>
                </c:pt>
                <c:pt idx="46">
                  <c:v>83</c:v>
                </c:pt>
                <c:pt idx="47">
                  <c:v>54</c:v>
                </c:pt>
                <c:pt idx="48">
                  <c:v>80</c:v>
                </c:pt>
                <c:pt idx="49">
                  <c:v>61</c:v>
                </c:pt>
                <c:pt idx="50">
                  <c:v>36</c:v>
                </c:pt>
                <c:pt idx="51">
                  <c:v>12</c:v>
                </c:pt>
                <c:pt idx="52">
                  <c:v>3</c:v>
                </c:pt>
                <c:pt idx="53">
                  <c:v>17</c:v>
                </c:pt>
                <c:pt idx="54">
                  <c:v>4</c:v>
                </c:pt>
                <c:pt idx="55">
                  <c:v>6</c:v>
                </c:pt>
                <c:pt idx="56">
                  <c:v>2</c:v>
                </c:pt>
                <c:pt idx="57">
                  <c:v>2</c:v>
                </c:pt>
                <c:pt idx="58">
                  <c:v>1</c:v>
                </c:pt>
                <c:pt idx="59">
                  <c:v>0</c:v>
                </c:pt>
                <c:pt idx="60">
                  <c:v>1</c:v>
                </c:pt>
                <c:pt idx="61">
                  <c:v>0</c:v>
                </c:pt>
                <c:pt idx="62">
                  <c:v>0</c:v>
                </c:pt>
                <c:pt idx="63">
                  <c:v>0</c:v>
                </c:pt>
                <c:pt idx="64">
                  <c:v>0</c:v>
                </c:pt>
                <c:pt idx="65">
                  <c:v>0</c:v>
                </c:pt>
                <c:pt idx="66">
                  <c:v>4</c:v>
                </c:pt>
                <c:pt idx="67">
                  <c:v>7</c:v>
                </c:pt>
                <c:pt idx="68">
                  <c:v>7</c:v>
                </c:pt>
                <c:pt idx="69">
                  <c:v>9</c:v>
                </c:pt>
                <c:pt idx="70">
                  <c:v>5</c:v>
                </c:pt>
                <c:pt idx="71">
                  <c:v>4</c:v>
                </c:pt>
                <c:pt idx="72">
                  <c:v>1</c:v>
                </c:pt>
                <c:pt idx="73">
                  <c:v>2</c:v>
                </c:pt>
                <c:pt idx="74">
                  <c:v>2</c:v>
                </c:pt>
                <c:pt idx="75">
                  <c:v>1</c:v>
                </c:pt>
                <c:pt idx="76">
                  <c:v>2</c:v>
                </c:pt>
                <c:pt idx="77">
                  <c:v>2</c:v>
                </c:pt>
                <c:pt idx="78">
                  <c:v>2</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5-278D-4ECF-BD11-02A0DC1EF41F}"/>
            </c:ext>
          </c:extLst>
        </c:ser>
        <c:ser>
          <c:idx val="22"/>
          <c:order val="22"/>
          <c:tx>
            <c:strRef>
              <c:f>'OWTP-FWPS_HODA'!$CZ$3</c:f>
              <c:strCache>
                <c:ptCount val="1"/>
                <c:pt idx="0">
                  <c:v>89.4</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'OWTP-FWPS_HODA'!$CZ$4:$CZ$154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1</c:v>
                </c:pt>
                <c:pt idx="20">
                  <c:v>0</c:v>
                </c:pt>
                <c:pt idx="21">
                  <c:v>1</c:v>
                </c:pt>
                <c:pt idx="22">
                  <c:v>0</c:v>
                </c:pt>
                <c:pt idx="23">
                  <c:v>0</c:v>
                </c:pt>
                <c:pt idx="24">
                  <c:v>1</c:v>
                </c:pt>
                <c:pt idx="25">
                  <c:v>0</c:v>
                </c:pt>
                <c:pt idx="26">
                  <c:v>0</c:v>
                </c:pt>
                <c:pt idx="27">
                  <c:v>1</c:v>
                </c:pt>
                <c:pt idx="28">
                  <c:v>0</c:v>
                </c:pt>
                <c:pt idx="29">
                  <c:v>0</c:v>
                </c:pt>
                <c:pt idx="30">
                  <c:v>17</c:v>
                </c:pt>
                <c:pt idx="31">
                  <c:v>24</c:v>
                </c:pt>
                <c:pt idx="32">
                  <c:v>57</c:v>
                </c:pt>
                <c:pt idx="33">
                  <c:v>78</c:v>
                </c:pt>
                <c:pt idx="34">
                  <c:v>85</c:v>
                </c:pt>
                <c:pt idx="35">
                  <c:v>48</c:v>
                </c:pt>
                <c:pt idx="36">
                  <c:v>77</c:v>
                </c:pt>
                <c:pt idx="37">
                  <c:v>69</c:v>
                </c:pt>
                <c:pt idx="38">
                  <c:v>107</c:v>
                </c:pt>
                <c:pt idx="39">
                  <c:v>137</c:v>
                </c:pt>
                <c:pt idx="40">
                  <c:v>56</c:v>
                </c:pt>
                <c:pt idx="41">
                  <c:v>91</c:v>
                </c:pt>
                <c:pt idx="42">
                  <c:v>184</c:v>
                </c:pt>
                <c:pt idx="43">
                  <c:v>198</c:v>
                </c:pt>
                <c:pt idx="44">
                  <c:v>139</c:v>
                </c:pt>
                <c:pt idx="45">
                  <c:v>134</c:v>
                </c:pt>
                <c:pt idx="46">
                  <c:v>125</c:v>
                </c:pt>
                <c:pt idx="47">
                  <c:v>78</c:v>
                </c:pt>
                <c:pt idx="48">
                  <c:v>117</c:v>
                </c:pt>
                <c:pt idx="49">
                  <c:v>37</c:v>
                </c:pt>
                <c:pt idx="50">
                  <c:v>87</c:v>
                </c:pt>
                <c:pt idx="51">
                  <c:v>22</c:v>
                </c:pt>
                <c:pt idx="52">
                  <c:v>8</c:v>
                </c:pt>
                <c:pt idx="53">
                  <c:v>7</c:v>
                </c:pt>
                <c:pt idx="54">
                  <c:v>0</c:v>
                </c:pt>
                <c:pt idx="55">
                  <c:v>0</c:v>
                </c:pt>
                <c:pt idx="56">
                  <c:v>1</c:v>
                </c:pt>
                <c:pt idx="57">
                  <c:v>1</c:v>
                </c:pt>
                <c:pt idx="58">
                  <c:v>0</c:v>
                </c:pt>
                <c:pt idx="59">
                  <c:v>0</c:v>
                </c:pt>
                <c:pt idx="60">
                  <c:v>0</c:v>
                </c:pt>
                <c:pt idx="61">
                  <c:v>0</c:v>
                </c:pt>
                <c:pt idx="62">
                  <c:v>0</c:v>
                </c:pt>
                <c:pt idx="63">
                  <c:v>0</c:v>
                </c:pt>
                <c:pt idx="64">
                  <c:v>0</c:v>
                </c:pt>
                <c:pt idx="65">
                  <c:v>1</c:v>
                </c:pt>
                <c:pt idx="66">
                  <c:v>1</c:v>
                </c:pt>
                <c:pt idx="67">
                  <c:v>0</c:v>
                </c:pt>
                <c:pt idx="68">
                  <c:v>7</c:v>
                </c:pt>
                <c:pt idx="69">
                  <c:v>7</c:v>
                </c:pt>
                <c:pt idx="70">
                  <c:v>7</c:v>
                </c:pt>
                <c:pt idx="71">
                  <c:v>22</c:v>
                </c:pt>
                <c:pt idx="72">
                  <c:v>30</c:v>
                </c:pt>
                <c:pt idx="73">
                  <c:v>23</c:v>
                </c:pt>
                <c:pt idx="74">
                  <c:v>24</c:v>
                </c:pt>
                <c:pt idx="75">
                  <c:v>28</c:v>
                </c:pt>
                <c:pt idx="76">
                  <c:v>11</c:v>
                </c:pt>
                <c:pt idx="77">
                  <c:v>7</c:v>
                </c:pt>
                <c:pt idx="78">
                  <c:v>14</c:v>
                </c:pt>
                <c:pt idx="79">
                  <c:v>44</c:v>
                </c:pt>
                <c:pt idx="80">
                  <c:v>57</c:v>
                </c:pt>
                <c:pt idx="81">
                  <c:v>43</c:v>
                </c:pt>
                <c:pt idx="82">
                  <c:v>61</c:v>
                </c:pt>
                <c:pt idx="83">
                  <c:v>59</c:v>
                </c:pt>
                <c:pt idx="84">
                  <c:v>69</c:v>
                </c:pt>
                <c:pt idx="85">
                  <c:v>94</c:v>
                </c:pt>
                <c:pt idx="86">
                  <c:v>68</c:v>
                </c:pt>
                <c:pt idx="87">
                  <c:v>26</c:v>
                </c:pt>
                <c:pt idx="88">
                  <c:v>12</c:v>
                </c:pt>
                <c:pt idx="89">
                  <c:v>2</c:v>
                </c:pt>
                <c:pt idx="90">
                  <c:v>0</c:v>
                </c:pt>
                <c:pt idx="91">
                  <c:v>0</c:v>
                </c:pt>
                <c:pt idx="92">
                  <c:v>1</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6-278D-4ECF-BD11-02A0DC1EF41F}"/>
            </c:ext>
          </c:extLst>
        </c:ser>
        <c:ser>
          <c:idx val="23"/>
          <c:order val="23"/>
          <c:tx>
            <c:strRef>
              <c:f>'OWTP-FWPS_HODA'!$DA$3</c:f>
              <c:strCache>
                <c:ptCount val="1"/>
                <c:pt idx="0">
                  <c:v>89.6</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'OWTP-FWPS_HODA'!$DA$4:$DA$154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0</c:v>
                </c:pt>
                <c:pt idx="25">
                  <c:v>0</c:v>
                </c:pt>
                <c:pt idx="26">
                  <c:v>0</c:v>
                </c:pt>
                <c:pt idx="27">
                  <c:v>2</c:v>
                </c:pt>
                <c:pt idx="28">
                  <c:v>1</c:v>
                </c:pt>
                <c:pt idx="29">
                  <c:v>1</c:v>
                </c:pt>
                <c:pt idx="30">
                  <c:v>8</c:v>
                </c:pt>
                <c:pt idx="31">
                  <c:v>20</c:v>
                </c:pt>
                <c:pt idx="32">
                  <c:v>21</c:v>
                </c:pt>
                <c:pt idx="33">
                  <c:v>48</c:v>
                </c:pt>
                <c:pt idx="34">
                  <c:v>23</c:v>
                </c:pt>
                <c:pt idx="35">
                  <c:v>52</c:v>
                </c:pt>
                <c:pt idx="36">
                  <c:v>51</c:v>
                </c:pt>
                <c:pt idx="37">
                  <c:v>218</c:v>
                </c:pt>
                <c:pt idx="38">
                  <c:v>266</c:v>
                </c:pt>
                <c:pt idx="39">
                  <c:v>123</c:v>
                </c:pt>
                <c:pt idx="40">
                  <c:v>124</c:v>
                </c:pt>
                <c:pt idx="41">
                  <c:v>141</c:v>
                </c:pt>
                <c:pt idx="42">
                  <c:v>122</c:v>
                </c:pt>
                <c:pt idx="43">
                  <c:v>189</c:v>
                </c:pt>
                <c:pt idx="44">
                  <c:v>193</c:v>
                </c:pt>
                <c:pt idx="45">
                  <c:v>84</c:v>
                </c:pt>
                <c:pt idx="46">
                  <c:v>96</c:v>
                </c:pt>
                <c:pt idx="47">
                  <c:v>131</c:v>
                </c:pt>
                <c:pt idx="48">
                  <c:v>132</c:v>
                </c:pt>
                <c:pt idx="49">
                  <c:v>99</c:v>
                </c:pt>
                <c:pt idx="50">
                  <c:v>66</c:v>
                </c:pt>
                <c:pt idx="51">
                  <c:v>10</c:v>
                </c:pt>
                <c:pt idx="52">
                  <c:v>8</c:v>
                </c:pt>
                <c:pt idx="53">
                  <c:v>9</c:v>
                </c:pt>
                <c:pt idx="54">
                  <c:v>7</c:v>
                </c:pt>
                <c:pt idx="55">
                  <c:v>3</c:v>
                </c:pt>
                <c:pt idx="56">
                  <c:v>2</c:v>
                </c:pt>
                <c:pt idx="57">
                  <c:v>0</c:v>
                </c:pt>
                <c:pt idx="58">
                  <c:v>0</c:v>
                </c:pt>
                <c:pt idx="59">
                  <c:v>0</c:v>
                </c:pt>
                <c:pt idx="60">
                  <c:v>0</c:v>
                </c:pt>
                <c:pt idx="61">
                  <c:v>0</c:v>
                </c:pt>
                <c:pt idx="62">
                  <c:v>0</c:v>
                </c:pt>
                <c:pt idx="63">
                  <c:v>0</c:v>
                </c:pt>
                <c:pt idx="64">
                  <c:v>0</c:v>
                </c:pt>
                <c:pt idx="65">
                  <c:v>0</c:v>
                </c:pt>
                <c:pt idx="66">
                  <c:v>2</c:v>
                </c:pt>
                <c:pt idx="67">
                  <c:v>3</c:v>
                </c:pt>
                <c:pt idx="68">
                  <c:v>29</c:v>
                </c:pt>
                <c:pt idx="69">
                  <c:v>91</c:v>
                </c:pt>
                <c:pt idx="70">
                  <c:v>67</c:v>
                </c:pt>
                <c:pt idx="71">
                  <c:v>33</c:v>
                </c:pt>
                <c:pt idx="72">
                  <c:v>32</c:v>
                </c:pt>
                <c:pt idx="73">
                  <c:v>40</c:v>
                </c:pt>
                <c:pt idx="74">
                  <c:v>45</c:v>
                </c:pt>
                <c:pt idx="75">
                  <c:v>43</c:v>
                </c:pt>
                <c:pt idx="76">
                  <c:v>68</c:v>
                </c:pt>
                <c:pt idx="77">
                  <c:v>79</c:v>
                </c:pt>
                <c:pt idx="78">
                  <c:v>70</c:v>
                </c:pt>
                <c:pt idx="79">
                  <c:v>46</c:v>
                </c:pt>
                <c:pt idx="80">
                  <c:v>34</c:v>
                </c:pt>
                <c:pt idx="81">
                  <c:v>24</c:v>
                </c:pt>
                <c:pt idx="82">
                  <c:v>45</c:v>
                </c:pt>
                <c:pt idx="83">
                  <c:v>50</c:v>
                </c:pt>
                <c:pt idx="84">
                  <c:v>20</c:v>
                </c:pt>
                <c:pt idx="85">
                  <c:v>6</c:v>
                </c:pt>
                <c:pt idx="86">
                  <c:v>0</c:v>
                </c:pt>
                <c:pt idx="87">
                  <c:v>1</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7-278D-4ECF-BD11-02A0DC1EF41F}"/>
            </c:ext>
          </c:extLst>
        </c:ser>
        <c:ser>
          <c:idx val="24"/>
          <c:order val="24"/>
          <c:tx>
            <c:strRef>
              <c:f>'OWTP-FWPS_HODA'!$DB$3</c:f>
              <c:strCache>
                <c:ptCount val="1"/>
                <c:pt idx="0">
                  <c:v>89.8</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'OWTP-FWPS_HODA'!$DB$4:$DB$154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18</c:v>
                </c:pt>
                <c:pt idx="30">
                  <c:v>6</c:v>
                </c:pt>
                <c:pt idx="31">
                  <c:v>1</c:v>
                </c:pt>
                <c:pt idx="32">
                  <c:v>24</c:v>
                </c:pt>
                <c:pt idx="33">
                  <c:v>46</c:v>
                </c:pt>
                <c:pt idx="34">
                  <c:v>32</c:v>
                </c:pt>
                <c:pt idx="35">
                  <c:v>52</c:v>
                </c:pt>
                <c:pt idx="36">
                  <c:v>61</c:v>
                </c:pt>
                <c:pt idx="37">
                  <c:v>173</c:v>
                </c:pt>
                <c:pt idx="38">
                  <c:v>182</c:v>
                </c:pt>
                <c:pt idx="39">
                  <c:v>169</c:v>
                </c:pt>
                <c:pt idx="40">
                  <c:v>201</c:v>
                </c:pt>
                <c:pt idx="41">
                  <c:v>136</c:v>
                </c:pt>
                <c:pt idx="42">
                  <c:v>158</c:v>
                </c:pt>
                <c:pt idx="43">
                  <c:v>267</c:v>
                </c:pt>
                <c:pt idx="44">
                  <c:v>197</c:v>
                </c:pt>
                <c:pt idx="45">
                  <c:v>141</c:v>
                </c:pt>
                <c:pt idx="46">
                  <c:v>177</c:v>
                </c:pt>
                <c:pt idx="47">
                  <c:v>123</c:v>
                </c:pt>
                <c:pt idx="48">
                  <c:v>161</c:v>
                </c:pt>
                <c:pt idx="49">
                  <c:v>84</c:v>
                </c:pt>
                <c:pt idx="50">
                  <c:v>56</c:v>
                </c:pt>
                <c:pt idx="51">
                  <c:v>12</c:v>
                </c:pt>
                <c:pt idx="52">
                  <c:v>5</c:v>
                </c:pt>
                <c:pt idx="53">
                  <c:v>4</c:v>
                </c:pt>
                <c:pt idx="54">
                  <c:v>2</c:v>
                </c:pt>
                <c:pt idx="55">
                  <c:v>0</c:v>
                </c:pt>
                <c:pt idx="56">
                  <c:v>0</c:v>
                </c:pt>
                <c:pt idx="57">
                  <c:v>8</c:v>
                </c:pt>
                <c:pt idx="58">
                  <c:v>76</c:v>
                </c:pt>
                <c:pt idx="59">
                  <c:v>89</c:v>
                </c:pt>
                <c:pt idx="60">
                  <c:v>27</c:v>
                </c:pt>
                <c:pt idx="61">
                  <c:v>29</c:v>
                </c:pt>
                <c:pt idx="62">
                  <c:v>30</c:v>
                </c:pt>
                <c:pt idx="63">
                  <c:v>8</c:v>
                </c:pt>
                <c:pt idx="64">
                  <c:v>2</c:v>
                </c:pt>
                <c:pt idx="65">
                  <c:v>12</c:v>
                </c:pt>
                <c:pt idx="66">
                  <c:v>20</c:v>
                </c:pt>
                <c:pt idx="67">
                  <c:v>29</c:v>
                </c:pt>
                <c:pt idx="68">
                  <c:v>58</c:v>
                </c:pt>
                <c:pt idx="69">
                  <c:v>30</c:v>
                </c:pt>
                <c:pt idx="70">
                  <c:v>19</c:v>
                </c:pt>
                <c:pt idx="71">
                  <c:v>15</c:v>
                </c:pt>
                <c:pt idx="72">
                  <c:v>31</c:v>
                </c:pt>
                <c:pt idx="73">
                  <c:v>82</c:v>
                </c:pt>
                <c:pt idx="74">
                  <c:v>60</c:v>
                </c:pt>
                <c:pt idx="75">
                  <c:v>37</c:v>
                </c:pt>
                <c:pt idx="76">
                  <c:v>19</c:v>
                </c:pt>
                <c:pt idx="77">
                  <c:v>20</c:v>
                </c:pt>
                <c:pt idx="78">
                  <c:v>53</c:v>
                </c:pt>
                <c:pt idx="79">
                  <c:v>43</c:v>
                </c:pt>
                <c:pt idx="80">
                  <c:v>58</c:v>
                </c:pt>
                <c:pt idx="81">
                  <c:v>84</c:v>
                </c:pt>
                <c:pt idx="82">
                  <c:v>103</c:v>
                </c:pt>
                <c:pt idx="83">
                  <c:v>54</c:v>
                </c:pt>
                <c:pt idx="84">
                  <c:v>63</c:v>
                </c:pt>
                <c:pt idx="85">
                  <c:v>59</c:v>
                </c:pt>
                <c:pt idx="86">
                  <c:v>82</c:v>
                </c:pt>
                <c:pt idx="87">
                  <c:v>109</c:v>
                </c:pt>
                <c:pt idx="88">
                  <c:v>93</c:v>
                </c:pt>
                <c:pt idx="89">
                  <c:v>78</c:v>
                </c:pt>
                <c:pt idx="90">
                  <c:v>45</c:v>
                </c:pt>
                <c:pt idx="91">
                  <c:v>22</c:v>
                </c:pt>
                <c:pt idx="92">
                  <c:v>8</c:v>
                </c:pt>
                <c:pt idx="93">
                  <c:v>1</c:v>
                </c:pt>
                <c:pt idx="94">
                  <c:v>1</c:v>
                </c:pt>
                <c:pt idx="95">
                  <c:v>0</c:v>
                </c:pt>
                <c:pt idx="96">
                  <c:v>1</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8-278D-4ECF-BD11-02A0DC1EF41F}"/>
            </c:ext>
          </c:extLst>
        </c:ser>
        <c:ser>
          <c:idx val="25"/>
          <c:order val="25"/>
          <c:tx>
            <c:strRef>
              <c:f>'OWTP-FWPS_HODA'!$DC$3</c:f>
              <c:strCache>
                <c:ptCount val="1"/>
                <c:pt idx="0">
                  <c:v>90</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'OWTP-FWPS_HODA'!$DC$4:$DC$154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0</c:v>
                </c:pt>
                <c:pt idx="26">
                  <c:v>0</c:v>
                </c:pt>
                <c:pt idx="27">
                  <c:v>0</c:v>
                </c:pt>
                <c:pt idx="28">
                  <c:v>0</c:v>
                </c:pt>
                <c:pt idx="29">
                  <c:v>23</c:v>
                </c:pt>
                <c:pt idx="30">
                  <c:v>4</c:v>
                </c:pt>
                <c:pt idx="31">
                  <c:v>1</c:v>
                </c:pt>
                <c:pt idx="32">
                  <c:v>75</c:v>
                </c:pt>
                <c:pt idx="33">
                  <c:v>70</c:v>
                </c:pt>
                <c:pt idx="34">
                  <c:v>111</c:v>
                </c:pt>
                <c:pt idx="35">
                  <c:v>113</c:v>
                </c:pt>
                <c:pt idx="36">
                  <c:v>115</c:v>
                </c:pt>
                <c:pt idx="37">
                  <c:v>91</c:v>
                </c:pt>
                <c:pt idx="38">
                  <c:v>218</c:v>
                </c:pt>
                <c:pt idx="39">
                  <c:v>123</c:v>
                </c:pt>
                <c:pt idx="40">
                  <c:v>147</c:v>
                </c:pt>
                <c:pt idx="41">
                  <c:v>205</c:v>
                </c:pt>
                <c:pt idx="42">
                  <c:v>301</c:v>
                </c:pt>
                <c:pt idx="43">
                  <c:v>306</c:v>
                </c:pt>
                <c:pt idx="44">
                  <c:v>210</c:v>
                </c:pt>
                <c:pt idx="45">
                  <c:v>178</c:v>
                </c:pt>
                <c:pt idx="46">
                  <c:v>294</c:v>
                </c:pt>
                <c:pt idx="47">
                  <c:v>170</c:v>
                </c:pt>
                <c:pt idx="48">
                  <c:v>147</c:v>
                </c:pt>
                <c:pt idx="49">
                  <c:v>111</c:v>
                </c:pt>
                <c:pt idx="50">
                  <c:v>69</c:v>
                </c:pt>
                <c:pt idx="51">
                  <c:v>10</c:v>
                </c:pt>
                <c:pt idx="52">
                  <c:v>5</c:v>
                </c:pt>
                <c:pt idx="53">
                  <c:v>3</c:v>
                </c:pt>
                <c:pt idx="54">
                  <c:v>0</c:v>
                </c:pt>
                <c:pt idx="55">
                  <c:v>0</c:v>
                </c:pt>
                <c:pt idx="56">
                  <c:v>1</c:v>
                </c:pt>
                <c:pt idx="57">
                  <c:v>0</c:v>
                </c:pt>
                <c:pt idx="58">
                  <c:v>0</c:v>
                </c:pt>
                <c:pt idx="59">
                  <c:v>0</c:v>
                </c:pt>
                <c:pt idx="60">
                  <c:v>3</c:v>
                </c:pt>
                <c:pt idx="61">
                  <c:v>0</c:v>
                </c:pt>
                <c:pt idx="62">
                  <c:v>0</c:v>
                </c:pt>
                <c:pt idx="63">
                  <c:v>0</c:v>
                </c:pt>
                <c:pt idx="64">
                  <c:v>0</c:v>
                </c:pt>
                <c:pt idx="65">
                  <c:v>0</c:v>
                </c:pt>
                <c:pt idx="66">
                  <c:v>0</c:v>
                </c:pt>
                <c:pt idx="67">
                  <c:v>0</c:v>
                </c:pt>
                <c:pt idx="68">
                  <c:v>0</c:v>
                </c:pt>
                <c:pt idx="69">
                  <c:v>0</c:v>
                </c:pt>
                <c:pt idx="70">
                  <c:v>4</c:v>
                </c:pt>
                <c:pt idx="71">
                  <c:v>13</c:v>
                </c:pt>
                <c:pt idx="72">
                  <c:v>17</c:v>
                </c:pt>
                <c:pt idx="73">
                  <c:v>9</c:v>
                </c:pt>
                <c:pt idx="74">
                  <c:v>9</c:v>
                </c:pt>
                <c:pt idx="75">
                  <c:v>3</c:v>
                </c:pt>
                <c:pt idx="76">
                  <c:v>4</c:v>
                </c:pt>
                <c:pt idx="77">
                  <c:v>2</c:v>
                </c:pt>
                <c:pt idx="78">
                  <c:v>1</c:v>
                </c:pt>
                <c:pt idx="79">
                  <c:v>0</c:v>
                </c:pt>
                <c:pt idx="80">
                  <c:v>2</c:v>
                </c:pt>
                <c:pt idx="81">
                  <c:v>8</c:v>
                </c:pt>
                <c:pt idx="82">
                  <c:v>23</c:v>
                </c:pt>
                <c:pt idx="83">
                  <c:v>20</c:v>
                </c:pt>
                <c:pt idx="84">
                  <c:v>1</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9-278D-4ECF-BD11-02A0DC1EF41F}"/>
            </c:ext>
          </c:extLst>
        </c:ser>
        <c:ser>
          <c:idx val="26"/>
          <c:order val="26"/>
          <c:tx>
            <c:strRef>
              <c:f>'OWTP-FWPS_HODA'!$DD$3</c:f>
              <c:strCache>
                <c:ptCount val="1"/>
                <c:pt idx="0">
                  <c:v>90.2</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'OWTP-FWPS_HODA'!$DD$4:$DD$154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2</c:v>
                </c:pt>
                <c:pt idx="29">
                  <c:v>23</c:v>
                </c:pt>
                <c:pt idx="30">
                  <c:v>1</c:v>
                </c:pt>
                <c:pt idx="31">
                  <c:v>17</c:v>
                </c:pt>
                <c:pt idx="32">
                  <c:v>13</c:v>
                </c:pt>
                <c:pt idx="33">
                  <c:v>19</c:v>
                </c:pt>
                <c:pt idx="34">
                  <c:v>122</c:v>
                </c:pt>
                <c:pt idx="35">
                  <c:v>114</c:v>
                </c:pt>
                <c:pt idx="36">
                  <c:v>165</c:v>
                </c:pt>
                <c:pt idx="37">
                  <c:v>242</c:v>
                </c:pt>
                <c:pt idx="38">
                  <c:v>220</c:v>
                </c:pt>
                <c:pt idx="39">
                  <c:v>288</c:v>
                </c:pt>
                <c:pt idx="40">
                  <c:v>289</c:v>
                </c:pt>
                <c:pt idx="41">
                  <c:v>306</c:v>
                </c:pt>
                <c:pt idx="42">
                  <c:v>279</c:v>
                </c:pt>
                <c:pt idx="43">
                  <c:v>338</c:v>
                </c:pt>
                <c:pt idx="44">
                  <c:v>359</c:v>
                </c:pt>
                <c:pt idx="45">
                  <c:v>282</c:v>
                </c:pt>
                <c:pt idx="46">
                  <c:v>288</c:v>
                </c:pt>
                <c:pt idx="47">
                  <c:v>255</c:v>
                </c:pt>
                <c:pt idx="48">
                  <c:v>167</c:v>
                </c:pt>
                <c:pt idx="49">
                  <c:v>144</c:v>
                </c:pt>
                <c:pt idx="50">
                  <c:v>81</c:v>
                </c:pt>
                <c:pt idx="51">
                  <c:v>40</c:v>
                </c:pt>
                <c:pt idx="52">
                  <c:v>6</c:v>
                </c:pt>
                <c:pt idx="53">
                  <c:v>6</c:v>
                </c:pt>
                <c:pt idx="54">
                  <c:v>0</c:v>
                </c:pt>
                <c:pt idx="55">
                  <c:v>1</c:v>
                </c:pt>
                <c:pt idx="56">
                  <c:v>0</c:v>
                </c:pt>
                <c:pt idx="57">
                  <c:v>0</c:v>
                </c:pt>
                <c:pt idx="58">
                  <c:v>1</c:v>
                </c:pt>
                <c:pt idx="59">
                  <c:v>0</c:v>
                </c:pt>
                <c:pt idx="60">
                  <c:v>2</c:v>
                </c:pt>
                <c:pt idx="61">
                  <c:v>0</c:v>
                </c:pt>
                <c:pt idx="62">
                  <c:v>0</c:v>
                </c:pt>
                <c:pt idx="63">
                  <c:v>0</c:v>
                </c:pt>
                <c:pt idx="64">
                  <c:v>0</c:v>
                </c:pt>
                <c:pt idx="65">
                  <c:v>0</c:v>
                </c:pt>
                <c:pt idx="66">
                  <c:v>1</c:v>
                </c:pt>
                <c:pt idx="67">
                  <c:v>1</c:v>
                </c:pt>
                <c:pt idx="68">
                  <c:v>8</c:v>
                </c:pt>
                <c:pt idx="69">
                  <c:v>15</c:v>
                </c:pt>
                <c:pt idx="70">
                  <c:v>14</c:v>
                </c:pt>
                <c:pt idx="71">
                  <c:v>19</c:v>
                </c:pt>
                <c:pt idx="72">
                  <c:v>8</c:v>
                </c:pt>
                <c:pt idx="73">
                  <c:v>7</c:v>
                </c:pt>
                <c:pt idx="74">
                  <c:v>3</c:v>
                </c:pt>
                <c:pt idx="75">
                  <c:v>10</c:v>
                </c:pt>
                <c:pt idx="76">
                  <c:v>24</c:v>
                </c:pt>
                <c:pt idx="77">
                  <c:v>8</c:v>
                </c:pt>
                <c:pt idx="78">
                  <c:v>3</c:v>
                </c:pt>
                <c:pt idx="79">
                  <c:v>1</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A-278D-4ECF-BD11-02A0DC1EF41F}"/>
            </c:ext>
          </c:extLst>
        </c:ser>
        <c:ser>
          <c:idx val="27"/>
          <c:order val="27"/>
          <c:tx>
            <c:strRef>
              <c:f>'OWTP-FWPS_HODA'!$DE$3</c:f>
              <c:strCache>
                <c:ptCount val="1"/>
                <c:pt idx="0">
                  <c:v>90.4</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'OWTP-FWPS_HODA'!$DE$4:$DE$154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1</c:v>
                </c:pt>
                <c:pt idx="26">
                  <c:v>0</c:v>
                </c:pt>
                <c:pt idx="27">
                  <c:v>0</c:v>
                </c:pt>
                <c:pt idx="28">
                  <c:v>5</c:v>
                </c:pt>
                <c:pt idx="29">
                  <c:v>20</c:v>
                </c:pt>
                <c:pt idx="30">
                  <c:v>10</c:v>
                </c:pt>
                <c:pt idx="31">
                  <c:v>34</c:v>
                </c:pt>
                <c:pt idx="32">
                  <c:v>50</c:v>
                </c:pt>
                <c:pt idx="33">
                  <c:v>119</c:v>
                </c:pt>
                <c:pt idx="34">
                  <c:v>172</c:v>
                </c:pt>
                <c:pt idx="35">
                  <c:v>148</c:v>
                </c:pt>
                <c:pt idx="36">
                  <c:v>153</c:v>
                </c:pt>
                <c:pt idx="37">
                  <c:v>230</c:v>
                </c:pt>
                <c:pt idx="38">
                  <c:v>235</c:v>
                </c:pt>
                <c:pt idx="39">
                  <c:v>334</c:v>
                </c:pt>
                <c:pt idx="40">
                  <c:v>458</c:v>
                </c:pt>
                <c:pt idx="41">
                  <c:v>458</c:v>
                </c:pt>
                <c:pt idx="42">
                  <c:v>409</c:v>
                </c:pt>
                <c:pt idx="43">
                  <c:v>440</c:v>
                </c:pt>
                <c:pt idx="44">
                  <c:v>497</c:v>
                </c:pt>
                <c:pt idx="45">
                  <c:v>608</c:v>
                </c:pt>
                <c:pt idx="46">
                  <c:v>555</c:v>
                </c:pt>
                <c:pt idx="47">
                  <c:v>500</c:v>
                </c:pt>
                <c:pt idx="48">
                  <c:v>281</c:v>
                </c:pt>
                <c:pt idx="49">
                  <c:v>183</c:v>
                </c:pt>
                <c:pt idx="50">
                  <c:v>111</c:v>
                </c:pt>
                <c:pt idx="51">
                  <c:v>105</c:v>
                </c:pt>
                <c:pt idx="52">
                  <c:v>22</c:v>
                </c:pt>
                <c:pt idx="53">
                  <c:v>22</c:v>
                </c:pt>
                <c:pt idx="54">
                  <c:v>19</c:v>
                </c:pt>
                <c:pt idx="55">
                  <c:v>4</c:v>
                </c:pt>
                <c:pt idx="56">
                  <c:v>0</c:v>
                </c:pt>
                <c:pt idx="57">
                  <c:v>1</c:v>
                </c:pt>
                <c:pt idx="58">
                  <c:v>0</c:v>
                </c:pt>
                <c:pt idx="59">
                  <c:v>0</c:v>
                </c:pt>
                <c:pt idx="60">
                  <c:v>2</c:v>
                </c:pt>
                <c:pt idx="61">
                  <c:v>5</c:v>
                </c:pt>
                <c:pt idx="62">
                  <c:v>17</c:v>
                </c:pt>
                <c:pt idx="63">
                  <c:v>6</c:v>
                </c:pt>
                <c:pt idx="64">
                  <c:v>1</c:v>
                </c:pt>
                <c:pt idx="65">
                  <c:v>0</c:v>
                </c:pt>
                <c:pt idx="66">
                  <c:v>1</c:v>
                </c:pt>
                <c:pt idx="67">
                  <c:v>10</c:v>
                </c:pt>
                <c:pt idx="68">
                  <c:v>17</c:v>
                </c:pt>
                <c:pt idx="69">
                  <c:v>11</c:v>
                </c:pt>
                <c:pt idx="70">
                  <c:v>20</c:v>
                </c:pt>
                <c:pt idx="71">
                  <c:v>12</c:v>
                </c:pt>
                <c:pt idx="72">
                  <c:v>8</c:v>
                </c:pt>
                <c:pt idx="73">
                  <c:v>3</c:v>
                </c:pt>
                <c:pt idx="74">
                  <c:v>2</c:v>
                </c:pt>
                <c:pt idx="75">
                  <c:v>2</c:v>
                </c:pt>
                <c:pt idx="76">
                  <c:v>1</c:v>
                </c:pt>
                <c:pt idx="77">
                  <c:v>1</c:v>
                </c:pt>
                <c:pt idx="78">
                  <c:v>2</c:v>
                </c:pt>
                <c:pt idx="79">
                  <c:v>9</c:v>
                </c:pt>
                <c:pt idx="80">
                  <c:v>4</c:v>
                </c:pt>
                <c:pt idx="81">
                  <c:v>6</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1</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B-278D-4ECF-BD11-02A0DC1EF41F}"/>
            </c:ext>
          </c:extLst>
        </c:ser>
        <c:ser>
          <c:idx val="28"/>
          <c:order val="28"/>
          <c:tx>
            <c:strRef>
              <c:f>'OWTP-FWPS_HODA'!$DF$3</c:f>
              <c:strCache>
                <c:ptCount val="1"/>
                <c:pt idx="0">
                  <c:v>90.6</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'OWTP-FWPS_HODA'!$DF$4:$DF$154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4</c:v>
                </c:pt>
                <c:pt idx="29">
                  <c:v>34</c:v>
                </c:pt>
                <c:pt idx="30">
                  <c:v>42</c:v>
                </c:pt>
                <c:pt idx="31">
                  <c:v>39</c:v>
                </c:pt>
                <c:pt idx="32">
                  <c:v>34</c:v>
                </c:pt>
                <c:pt idx="33">
                  <c:v>103</c:v>
                </c:pt>
                <c:pt idx="34">
                  <c:v>163</c:v>
                </c:pt>
                <c:pt idx="35">
                  <c:v>194</c:v>
                </c:pt>
                <c:pt idx="36">
                  <c:v>203</c:v>
                </c:pt>
                <c:pt idx="37">
                  <c:v>249</c:v>
                </c:pt>
                <c:pt idx="38">
                  <c:v>278</c:v>
                </c:pt>
                <c:pt idx="39">
                  <c:v>383</c:v>
                </c:pt>
                <c:pt idx="40">
                  <c:v>489</c:v>
                </c:pt>
                <c:pt idx="41">
                  <c:v>515</c:v>
                </c:pt>
                <c:pt idx="42">
                  <c:v>520</c:v>
                </c:pt>
                <c:pt idx="43">
                  <c:v>834</c:v>
                </c:pt>
                <c:pt idx="44">
                  <c:v>699</c:v>
                </c:pt>
                <c:pt idx="45">
                  <c:v>706</c:v>
                </c:pt>
                <c:pt idx="46">
                  <c:v>579</c:v>
                </c:pt>
                <c:pt idx="47">
                  <c:v>510</c:v>
                </c:pt>
                <c:pt idx="48">
                  <c:v>285</c:v>
                </c:pt>
                <c:pt idx="49">
                  <c:v>232</c:v>
                </c:pt>
                <c:pt idx="50">
                  <c:v>243</c:v>
                </c:pt>
                <c:pt idx="51">
                  <c:v>75</c:v>
                </c:pt>
                <c:pt idx="52">
                  <c:v>63</c:v>
                </c:pt>
                <c:pt idx="53">
                  <c:v>54</c:v>
                </c:pt>
                <c:pt idx="54">
                  <c:v>29</c:v>
                </c:pt>
                <c:pt idx="55">
                  <c:v>6</c:v>
                </c:pt>
                <c:pt idx="56">
                  <c:v>2</c:v>
                </c:pt>
                <c:pt idx="57">
                  <c:v>4</c:v>
                </c:pt>
                <c:pt idx="58">
                  <c:v>3</c:v>
                </c:pt>
                <c:pt idx="59">
                  <c:v>13</c:v>
                </c:pt>
                <c:pt idx="60">
                  <c:v>21</c:v>
                </c:pt>
                <c:pt idx="61">
                  <c:v>13</c:v>
                </c:pt>
                <c:pt idx="62">
                  <c:v>7</c:v>
                </c:pt>
                <c:pt idx="63">
                  <c:v>0</c:v>
                </c:pt>
                <c:pt idx="64">
                  <c:v>1</c:v>
                </c:pt>
                <c:pt idx="65">
                  <c:v>0</c:v>
                </c:pt>
                <c:pt idx="66">
                  <c:v>0</c:v>
                </c:pt>
                <c:pt idx="67">
                  <c:v>0</c:v>
                </c:pt>
                <c:pt idx="68">
                  <c:v>1</c:v>
                </c:pt>
                <c:pt idx="69">
                  <c:v>3</c:v>
                </c:pt>
                <c:pt idx="70">
                  <c:v>6</c:v>
                </c:pt>
                <c:pt idx="71">
                  <c:v>3</c:v>
                </c:pt>
                <c:pt idx="72">
                  <c:v>6</c:v>
                </c:pt>
                <c:pt idx="73">
                  <c:v>1</c:v>
                </c:pt>
                <c:pt idx="74">
                  <c:v>3</c:v>
                </c:pt>
                <c:pt idx="75">
                  <c:v>2</c:v>
                </c:pt>
                <c:pt idx="76">
                  <c:v>1</c:v>
                </c:pt>
                <c:pt idx="77">
                  <c:v>3</c:v>
                </c:pt>
                <c:pt idx="78">
                  <c:v>7</c:v>
                </c:pt>
                <c:pt idx="79">
                  <c:v>9</c:v>
                </c:pt>
                <c:pt idx="80">
                  <c:v>6</c:v>
                </c:pt>
                <c:pt idx="81">
                  <c:v>2</c:v>
                </c:pt>
                <c:pt idx="82">
                  <c:v>0</c:v>
                </c:pt>
                <c:pt idx="83">
                  <c:v>0</c:v>
                </c:pt>
                <c:pt idx="84">
                  <c:v>0</c:v>
                </c:pt>
                <c:pt idx="85">
                  <c:v>0</c:v>
                </c:pt>
                <c:pt idx="86">
                  <c:v>0</c:v>
                </c:pt>
                <c:pt idx="87">
                  <c:v>0</c:v>
                </c:pt>
                <c:pt idx="88">
                  <c:v>1</c:v>
                </c:pt>
                <c:pt idx="89">
                  <c:v>2</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C-278D-4ECF-BD11-02A0DC1EF41F}"/>
            </c:ext>
          </c:extLst>
        </c:ser>
        <c:ser>
          <c:idx val="29"/>
          <c:order val="29"/>
          <c:tx>
            <c:strRef>
              <c:f>'OWTP-FWPS_HODA'!$DG$3</c:f>
              <c:strCache>
                <c:ptCount val="1"/>
                <c:pt idx="0">
                  <c:v>90.8</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'OWTP-FWPS_HODA'!$DG$4:$DG$154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1</c:v>
                </c:pt>
                <c:pt idx="26">
                  <c:v>0</c:v>
                </c:pt>
                <c:pt idx="27">
                  <c:v>2</c:v>
                </c:pt>
                <c:pt idx="28">
                  <c:v>5</c:v>
                </c:pt>
                <c:pt idx="29">
                  <c:v>22</c:v>
                </c:pt>
                <c:pt idx="30">
                  <c:v>1</c:v>
                </c:pt>
                <c:pt idx="31">
                  <c:v>16</c:v>
                </c:pt>
                <c:pt idx="32">
                  <c:v>14</c:v>
                </c:pt>
                <c:pt idx="33">
                  <c:v>70</c:v>
                </c:pt>
                <c:pt idx="34">
                  <c:v>143</c:v>
                </c:pt>
                <c:pt idx="35">
                  <c:v>116</c:v>
                </c:pt>
                <c:pt idx="36">
                  <c:v>187</c:v>
                </c:pt>
                <c:pt idx="37">
                  <c:v>228</c:v>
                </c:pt>
                <c:pt idx="38">
                  <c:v>389</c:v>
                </c:pt>
                <c:pt idx="39">
                  <c:v>599</c:v>
                </c:pt>
                <c:pt idx="40">
                  <c:v>559</c:v>
                </c:pt>
                <c:pt idx="41">
                  <c:v>603</c:v>
                </c:pt>
                <c:pt idx="42">
                  <c:v>685</c:v>
                </c:pt>
                <c:pt idx="43">
                  <c:v>934</c:v>
                </c:pt>
                <c:pt idx="44">
                  <c:v>1039</c:v>
                </c:pt>
                <c:pt idx="45">
                  <c:v>955</c:v>
                </c:pt>
                <c:pt idx="46">
                  <c:v>756</c:v>
                </c:pt>
                <c:pt idx="47">
                  <c:v>737</c:v>
                </c:pt>
                <c:pt idx="48">
                  <c:v>389</c:v>
                </c:pt>
                <c:pt idx="49">
                  <c:v>315</c:v>
                </c:pt>
                <c:pt idx="50">
                  <c:v>236</c:v>
                </c:pt>
                <c:pt idx="51">
                  <c:v>76</c:v>
                </c:pt>
                <c:pt idx="52">
                  <c:v>42</c:v>
                </c:pt>
                <c:pt idx="53">
                  <c:v>13</c:v>
                </c:pt>
                <c:pt idx="54">
                  <c:v>7</c:v>
                </c:pt>
                <c:pt idx="55">
                  <c:v>6</c:v>
                </c:pt>
                <c:pt idx="56">
                  <c:v>4</c:v>
                </c:pt>
                <c:pt idx="57">
                  <c:v>13</c:v>
                </c:pt>
                <c:pt idx="58">
                  <c:v>28</c:v>
                </c:pt>
                <c:pt idx="59">
                  <c:v>16</c:v>
                </c:pt>
                <c:pt idx="60">
                  <c:v>2</c:v>
                </c:pt>
                <c:pt idx="61">
                  <c:v>0</c:v>
                </c:pt>
                <c:pt idx="62">
                  <c:v>0</c:v>
                </c:pt>
                <c:pt idx="63">
                  <c:v>1</c:v>
                </c:pt>
                <c:pt idx="64">
                  <c:v>0</c:v>
                </c:pt>
                <c:pt idx="65">
                  <c:v>1</c:v>
                </c:pt>
                <c:pt idx="66">
                  <c:v>0</c:v>
                </c:pt>
                <c:pt idx="67">
                  <c:v>0</c:v>
                </c:pt>
                <c:pt idx="68">
                  <c:v>1</c:v>
                </c:pt>
                <c:pt idx="69">
                  <c:v>0</c:v>
                </c:pt>
                <c:pt idx="70">
                  <c:v>2</c:v>
                </c:pt>
                <c:pt idx="71">
                  <c:v>1</c:v>
                </c:pt>
                <c:pt idx="72">
                  <c:v>1</c:v>
                </c:pt>
                <c:pt idx="73">
                  <c:v>2</c:v>
                </c:pt>
                <c:pt idx="74">
                  <c:v>5</c:v>
                </c:pt>
                <c:pt idx="75">
                  <c:v>7</c:v>
                </c:pt>
                <c:pt idx="76">
                  <c:v>15</c:v>
                </c:pt>
                <c:pt idx="77">
                  <c:v>20</c:v>
                </c:pt>
                <c:pt idx="78">
                  <c:v>27</c:v>
                </c:pt>
                <c:pt idx="79">
                  <c:v>16</c:v>
                </c:pt>
                <c:pt idx="80">
                  <c:v>21</c:v>
                </c:pt>
                <c:pt idx="81">
                  <c:v>21</c:v>
                </c:pt>
                <c:pt idx="82">
                  <c:v>35</c:v>
                </c:pt>
                <c:pt idx="83">
                  <c:v>23</c:v>
                </c:pt>
                <c:pt idx="84">
                  <c:v>5</c:v>
                </c:pt>
                <c:pt idx="85">
                  <c:v>2</c:v>
                </c:pt>
                <c:pt idx="86">
                  <c:v>0</c:v>
                </c:pt>
                <c:pt idx="87">
                  <c:v>1</c:v>
                </c:pt>
                <c:pt idx="88">
                  <c:v>2</c:v>
                </c:pt>
                <c:pt idx="89">
                  <c:v>7</c:v>
                </c:pt>
                <c:pt idx="90">
                  <c:v>8</c:v>
                </c:pt>
                <c:pt idx="91">
                  <c:v>3</c:v>
                </c:pt>
                <c:pt idx="92">
                  <c:v>6</c:v>
                </c:pt>
                <c:pt idx="93">
                  <c:v>14</c:v>
                </c:pt>
                <c:pt idx="94">
                  <c:v>7</c:v>
                </c:pt>
                <c:pt idx="95">
                  <c:v>11</c:v>
                </c:pt>
                <c:pt idx="96">
                  <c:v>5</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D-278D-4ECF-BD11-02A0DC1EF41F}"/>
            </c:ext>
          </c:extLst>
        </c:ser>
        <c:ser>
          <c:idx val="30"/>
          <c:order val="30"/>
          <c:tx>
            <c:strRef>
              <c:f>'OWTP-FWPS_HODA'!$DH$3</c:f>
              <c:strCache>
                <c:ptCount val="1"/>
                <c:pt idx="0">
                  <c:v>91</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'OWTP-FWPS_HODA'!$DH$4:$DH$154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11</c:v>
                </c:pt>
                <c:pt idx="29">
                  <c:v>13</c:v>
                </c:pt>
                <c:pt idx="30">
                  <c:v>4</c:v>
                </c:pt>
                <c:pt idx="31">
                  <c:v>20</c:v>
                </c:pt>
                <c:pt idx="32">
                  <c:v>43</c:v>
                </c:pt>
                <c:pt idx="33">
                  <c:v>52</c:v>
                </c:pt>
                <c:pt idx="34">
                  <c:v>114</c:v>
                </c:pt>
                <c:pt idx="35">
                  <c:v>133</c:v>
                </c:pt>
                <c:pt idx="36">
                  <c:v>137</c:v>
                </c:pt>
                <c:pt idx="37">
                  <c:v>156</c:v>
                </c:pt>
                <c:pt idx="38">
                  <c:v>225</c:v>
                </c:pt>
                <c:pt idx="39">
                  <c:v>523</c:v>
                </c:pt>
                <c:pt idx="40">
                  <c:v>580</c:v>
                </c:pt>
                <c:pt idx="41">
                  <c:v>694</c:v>
                </c:pt>
                <c:pt idx="42">
                  <c:v>764</c:v>
                </c:pt>
                <c:pt idx="43">
                  <c:v>1297</c:v>
                </c:pt>
                <c:pt idx="44">
                  <c:v>1469</c:v>
                </c:pt>
                <c:pt idx="45">
                  <c:v>1187</c:v>
                </c:pt>
                <c:pt idx="46">
                  <c:v>1020</c:v>
                </c:pt>
                <c:pt idx="47">
                  <c:v>619</c:v>
                </c:pt>
                <c:pt idx="48">
                  <c:v>366</c:v>
                </c:pt>
                <c:pt idx="49">
                  <c:v>359</c:v>
                </c:pt>
                <c:pt idx="50">
                  <c:v>212</c:v>
                </c:pt>
                <c:pt idx="51">
                  <c:v>62</c:v>
                </c:pt>
                <c:pt idx="52">
                  <c:v>33</c:v>
                </c:pt>
                <c:pt idx="53">
                  <c:v>18</c:v>
                </c:pt>
                <c:pt idx="54">
                  <c:v>18</c:v>
                </c:pt>
                <c:pt idx="55">
                  <c:v>17</c:v>
                </c:pt>
                <c:pt idx="56">
                  <c:v>26</c:v>
                </c:pt>
                <c:pt idx="57">
                  <c:v>6</c:v>
                </c:pt>
                <c:pt idx="58">
                  <c:v>6</c:v>
                </c:pt>
                <c:pt idx="59">
                  <c:v>19</c:v>
                </c:pt>
                <c:pt idx="60">
                  <c:v>36</c:v>
                </c:pt>
                <c:pt idx="61">
                  <c:v>15</c:v>
                </c:pt>
                <c:pt idx="62">
                  <c:v>3</c:v>
                </c:pt>
                <c:pt idx="63">
                  <c:v>7</c:v>
                </c:pt>
                <c:pt idx="64">
                  <c:v>4</c:v>
                </c:pt>
                <c:pt idx="65">
                  <c:v>5</c:v>
                </c:pt>
                <c:pt idx="66">
                  <c:v>8</c:v>
                </c:pt>
                <c:pt idx="67">
                  <c:v>5</c:v>
                </c:pt>
                <c:pt idx="68">
                  <c:v>11</c:v>
                </c:pt>
                <c:pt idx="69">
                  <c:v>6</c:v>
                </c:pt>
                <c:pt idx="70">
                  <c:v>4</c:v>
                </c:pt>
                <c:pt idx="71">
                  <c:v>5</c:v>
                </c:pt>
                <c:pt idx="72">
                  <c:v>11</c:v>
                </c:pt>
                <c:pt idx="73">
                  <c:v>7</c:v>
                </c:pt>
                <c:pt idx="74">
                  <c:v>8</c:v>
                </c:pt>
                <c:pt idx="75">
                  <c:v>10</c:v>
                </c:pt>
                <c:pt idx="76">
                  <c:v>13</c:v>
                </c:pt>
                <c:pt idx="77">
                  <c:v>5</c:v>
                </c:pt>
                <c:pt idx="78">
                  <c:v>13</c:v>
                </c:pt>
                <c:pt idx="79">
                  <c:v>26</c:v>
                </c:pt>
                <c:pt idx="80">
                  <c:v>20</c:v>
                </c:pt>
                <c:pt idx="81">
                  <c:v>26</c:v>
                </c:pt>
                <c:pt idx="82">
                  <c:v>14</c:v>
                </c:pt>
                <c:pt idx="83">
                  <c:v>5</c:v>
                </c:pt>
                <c:pt idx="84">
                  <c:v>7</c:v>
                </c:pt>
                <c:pt idx="85">
                  <c:v>4</c:v>
                </c:pt>
                <c:pt idx="86">
                  <c:v>7</c:v>
                </c:pt>
                <c:pt idx="87">
                  <c:v>16</c:v>
                </c:pt>
                <c:pt idx="88">
                  <c:v>7</c:v>
                </c:pt>
                <c:pt idx="89">
                  <c:v>2</c:v>
                </c:pt>
                <c:pt idx="90">
                  <c:v>0</c:v>
                </c:pt>
                <c:pt idx="91">
                  <c:v>1</c:v>
                </c:pt>
                <c:pt idx="92">
                  <c:v>0</c:v>
                </c:pt>
                <c:pt idx="93">
                  <c:v>1</c:v>
                </c:pt>
                <c:pt idx="94">
                  <c:v>1</c:v>
                </c:pt>
                <c:pt idx="95">
                  <c:v>0</c:v>
                </c:pt>
                <c:pt idx="96">
                  <c:v>2</c:v>
                </c:pt>
                <c:pt idx="97">
                  <c:v>0</c:v>
                </c:pt>
                <c:pt idx="98">
                  <c:v>3</c:v>
                </c:pt>
                <c:pt idx="99">
                  <c:v>3</c:v>
                </c:pt>
                <c:pt idx="100">
                  <c:v>16</c:v>
                </c:pt>
                <c:pt idx="101">
                  <c:v>12</c:v>
                </c:pt>
                <c:pt idx="102">
                  <c:v>18</c:v>
                </c:pt>
                <c:pt idx="103">
                  <c:v>9</c:v>
                </c:pt>
                <c:pt idx="104">
                  <c:v>4</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E-278D-4ECF-BD11-02A0DC1EF41F}"/>
            </c:ext>
          </c:extLst>
        </c:ser>
        <c:ser>
          <c:idx val="31"/>
          <c:order val="31"/>
          <c:tx>
            <c:strRef>
              <c:f>'OWTP-FWPS_HODA'!$DI$3</c:f>
              <c:strCache>
                <c:ptCount val="1"/>
                <c:pt idx="0">
                  <c:v>91.2</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'OWTP-FWPS_HODA'!$DI$4:$DI$154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8</c:v>
                </c:pt>
                <c:pt idx="28">
                  <c:v>10</c:v>
                </c:pt>
                <c:pt idx="29">
                  <c:v>5</c:v>
                </c:pt>
                <c:pt idx="30">
                  <c:v>3</c:v>
                </c:pt>
                <c:pt idx="31">
                  <c:v>22</c:v>
                </c:pt>
                <c:pt idx="32">
                  <c:v>3</c:v>
                </c:pt>
                <c:pt idx="33">
                  <c:v>13</c:v>
                </c:pt>
                <c:pt idx="34">
                  <c:v>74</c:v>
                </c:pt>
                <c:pt idx="35">
                  <c:v>203</c:v>
                </c:pt>
                <c:pt idx="36">
                  <c:v>201</c:v>
                </c:pt>
                <c:pt idx="37">
                  <c:v>254</c:v>
                </c:pt>
                <c:pt idx="38">
                  <c:v>483</c:v>
                </c:pt>
                <c:pt idx="39">
                  <c:v>765</c:v>
                </c:pt>
                <c:pt idx="40">
                  <c:v>804</c:v>
                </c:pt>
                <c:pt idx="41">
                  <c:v>935</c:v>
                </c:pt>
                <c:pt idx="42">
                  <c:v>949</c:v>
                </c:pt>
                <c:pt idx="43">
                  <c:v>1403</c:v>
                </c:pt>
                <c:pt idx="44">
                  <c:v>1705</c:v>
                </c:pt>
                <c:pt idx="45">
                  <c:v>1616</c:v>
                </c:pt>
                <c:pt idx="46">
                  <c:v>1221</c:v>
                </c:pt>
                <c:pt idx="47">
                  <c:v>1035</c:v>
                </c:pt>
                <c:pt idx="48">
                  <c:v>699</c:v>
                </c:pt>
                <c:pt idx="49">
                  <c:v>583</c:v>
                </c:pt>
                <c:pt idx="50">
                  <c:v>338</c:v>
                </c:pt>
                <c:pt idx="51">
                  <c:v>147</c:v>
                </c:pt>
                <c:pt idx="52">
                  <c:v>74</c:v>
                </c:pt>
                <c:pt idx="53">
                  <c:v>59</c:v>
                </c:pt>
                <c:pt idx="54">
                  <c:v>30</c:v>
                </c:pt>
                <c:pt idx="55">
                  <c:v>16</c:v>
                </c:pt>
                <c:pt idx="56">
                  <c:v>10</c:v>
                </c:pt>
                <c:pt idx="57">
                  <c:v>6</c:v>
                </c:pt>
                <c:pt idx="58">
                  <c:v>1</c:v>
                </c:pt>
                <c:pt idx="59">
                  <c:v>4</c:v>
                </c:pt>
                <c:pt idx="60">
                  <c:v>9</c:v>
                </c:pt>
                <c:pt idx="61">
                  <c:v>13</c:v>
                </c:pt>
                <c:pt idx="62">
                  <c:v>8</c:v>
                </c:pt>
                <c:pt idx="63">
                  <c:v>15</c:v>
                </c:pt>
                <c:pt idx="64">
                  <c:v>18</c:v>
                </c:pt>
                <c:pt idx="65">
                  <c:v>19</c:v>
                </c:pt>
                <c:pt idx="66">
                  <c:v>22</c:v>
                </c:pt>
                <c:pt idx="67">
                  <c:v>26</c:v>
                </c:pt>
                <c:pt idx="68">
                  <c:v>18</c:v>
                </c:pt>
                <c:pt idx="69">
                  <c:v>0</c:v>
                </c:pt>
                <c:pt idx="70">
                  <c:v>1</c:v>
                </c:pt>
                <c:pt idx="71">
                  <c:v>2</c:v>
                </c:pt>
                <c:pt idx="72">
                  <c:v>2</c:v>
                </c:pt>
                <c:pt idx="73">
                  <c:v>2</c:v>
                </c:pt>
                <c:pt idx="74">
                  <c:v>11</c:v>
                </c:pt>
                <c:pt idx="75">
                  <c:v>5</c:v>
                </c:pt>
                <c:pt idx="76">
                  <c:v>3</c:v>
                </c:pt>
                <c:pt idx="77">
                  <c:v>8</c:v>
                </c:pt>
                <c:pt idx="78">
                  <c:v>3</c:v>
                </c:pt>
                <c:pt idx="79">
                  <c:v>10</c:v>
                </c:pt>
                <c:pt idx="80">
                  <c:v>3</c:v>
                </c:pt>
                <c:pt idx="81">
                  <c:v>1</c:v>
                </c:pt>
                <c:pt idx="82">
                  <c:v>1</c:v>
                </c:pt>
                <c:pt idx="83">
                  <c:v>2</c:v>
                </c:pt>
                <c:pt idx="84">
                  <c:v>10</c:v>
                </c:pt>
                <c:pt idx="85">
                  <c:v>6</c:v>
                </c:pt>
                <c:pt idx="86">
                  <c:v>4</c:v>
                </c:pt>
                <c:pt idx="87">
                  <c:v>2</c:v>
                </c:pt>
                <c:pt idx="88">
                  <c:v>1</c:v>
                </c:pt>
                <c:pt idx="89">
                  <c:v>1</c:v>
                </c:pt>
                <c:pt idx="90">
                  <c:v>1</c:v>
                </c:pt>
                <c:pt idx="91">
                  <c:v>5</c:v>
                </c:pt>
                <c:pt idx="92">
                  <c:v>9</c:v>
                </c:pt>
                <c:pt idx="93">
                  <c:v>7</c:v>
                </c:pt>
                <c:pt idx="94">
                  <c:v>4</c:v>
                </c:pt>
                <c:pt idx="95">
                  <c:v>9</c:v>
                </c:pt>
                <c:pt idx="96">
                  <c:v>12</c:v>
                </c:pt>
                <c:pt idx="97">
                  <c:v>5</c:v>
                </c:pt>
                <c:pt idx="98">
                  <c:v>2</c:v>
                </c:pt>
                <c:pt idx="99">
                  <c:v>11</c:v>
                </c:pt>
                <c:pt idx="100">
                  <c:v>6</c:v>
                </c:pt>
                <c:pt idx="101">
                  <c:v>13</c:v>
                </c:pt>
                <c:pt idx="102">
                  <c:v>19</c:v>
                </c:pt>
                <c:pt idx="103">
                  <c:v>14</c:v>
                </c:pt>
                <c:pt idx="104">
                  <c:v>11</c:v>
                </c:pt>
                <c:pt idx="105">
                  <c:v>2</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1F-278D-4ECF-BD11-02A0DC1EF41F}"/>
            </c:ext>
          </c:extLst>
        </c:ser>
        <c:ser>
          <c:idx val="32"/>
          <c:order val="32"/>
          <c:tx>
            <c:strRef>
              <c:f>'OWTP-FWPS_HODA'!$DJ$3</c:f>
              <c:strCache>
                <c:ptCount val="1"/>
                <c:pt idx="0">
                  <c:v>91.4</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'OWTP-FWPS_HODA'!$DJ$4:$DJ$154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19</c:v>
                </c:pt>
                <c:pt idx="28">
                  <c:v>6</c:v>
                </c:pt>
                <c:pt idx="29">
                  <c:v>0</c:v>
                </c:pt>
                <c:pt idx="30">
                  <c:v>14</c:v>
                </c:pt>
                <c:pt idx="31">
                  <c:v>4</c:v>
                </c:pt>
                <c:pt idx="32">
                  <c:v>10</c:v>
                </c:pt>
                <c:pt idx="33">
                  <c:v>90</c:v>
                </c:pt>
                <c:pt idx="34">
                  <c:v>112</c:v>
                </c:pt>
                <c:pt idx="35">
                  <c:v>155</c:v>
                </c:pt>
                <c:pt idx="36">
                  <c:v>162</c:v>
                </c:pt>
                <c:pt idx="37">
                  <c:v>234</c:v>
                </c:pt>
                <c:pt idx="38">
                  <c:v>453</c:v>
                </c:pt>
                <c:pt idx="39">
                  <c:v>695</c:v>
                </c:pt>
                <c:pt idx="40">
                  <c:v>1025</c:v>
                </c:pt>
                <c:pt idx="41">
                  <c:v>1011</c:v>
                </c:pt>
                <c:pt idx="42">
                  <c:v>1206</c:v>
                </c:pt>
                <c:pt idx="43">
                  <c:v>1731</c:v>
                </c:pt>
                <c:pt idx="44">
                  <c:v>2713</c:v>
                </c:pt>
                <c:pt idx="45">
                  <c:v>2210</c:v>
                </c:pt>
                <c:pt idx="46">
                  <c:v>1610</c:v>
                </c:pt>
                <c:pt idx="47">
                  <c:v>1316</c:v>
                </c:pt>
                <c:pt idx="48">
                  <c:v>947</c:v>
                </c:pt>
                <c:pt idx="49">
                  <c:v>841</c:v>
                </c:pt>
                <c:pt idx="50">
                  <c:v>435</c:v>
                </c:pt>
                <c:pt idx="51">
                  <c:v>171</c:v>
                </c:pt>
                <c:pt idx="52">
                  <c:v>127</c:v>
                </c:pt>
                <c:pt idx="53">
                  <c:v>55</c:v>
                </c:pt>
                <c:pt idx="54">
                  <c:v>21</c:v>
                </c:pt>
                <c:pt idx="55">
                  <c:v>16</c:v>
                </c:pt>
                <c:pt idx="56">
                  <c:v>11</c:v>
                </c:pt>
                <c:pt idx="57">
                  <c:v>8</c:v>
                </c:pt>
                <c:pt idx="58">
                  <c:v>2</c:v>
                </c:pt>
                <c:pt idx="59">
                  <c:v>7</c:v>
                </c:pt>
                <c:pt idx="60">
                  <c:v>10</c:v>
                </c:pt>
                <c:pt idx="61">
                  <c:v>2</c:v>
                </c:pt>
                <c:pt idx="62">
                  <c:v>4</c:v>
                </c:pt>
                <c:pt idx="63">
                  <c:v>0</c:v>
                </c:pt>
                <c:pt idx="64">
                  <c:v>2</c:v>
                </c:pt>
                <c:pt idx="65">
                  <c:v>0</c:v>
                </c:pt>
                <c:pt idx="66">
                  <c:v>1</c:v>
                </c:pt>
                <c:pt idx="67">
                  <c:v>16</c:v>
                </c:pt>
                <c:pt idx="68">
                  <c:v>33</c:v>
                </c:pt>
                <c:pt idx="69">
                  <c:v>8</c:v>
                </c:pt>
                <c:pt idx="70">
                  <c:v>1</c:v>
                </c:pt>
                <c:pt idx="71">
                  <c:v>13</c:v>
                </c:pt>
                <c:pt idx="72">
                  <c:v>30</c:v>
                </c:pt>
                <c:pt idx="73">
                  <c:v>27</c:v>
                </c:pt>
                <c:pt idx="74">
                  <c:v>16</c:v>
                </c:pt>
                <c:pt idx="75">
                  <c:v>13</c:v>
                </c:pt>
                <c:pt idx="76">
                  <c:v>1219</c:v>
                </c:pt>
                <c:pt idx="77">
                  <c:v>5</c:v>
                </c:pt>
                <c:pt idx="78">
                  <c:v>8</c:v>
                </c:pt>
                <c:pt idx="79">
                  <c:v>12</c:v>
                </c:pt>
                <c:pt idx="80">
                  <c:v>4</c:v>
                </c:pt>
                <c:pt idx="81">
                  <c:v>0</c:v>
                </c:pt>
                <c:pt idx="82">
                  <c:v>14</c:v>
                </c:pt>
                <c:pt idx="83">
                  <c:v>20</c:v>
                </c:pt>
                <c:pt idx="84">
                  <c:v>14</c:v>
                </c:pt>
                <c:pt idx="85">
                  <c:v>15</c:v>
                </c:pt>
                <c:pt idx="86">
                  <c:v>9</c:v>
                </c:pt>
                <c:pt idx="87">
                  <c:v>6</c:v>
                </c:pt>
                <c:pt idx="88">
                  <c:v>13</c:v>
                </c:pt>
                <c:pt idx="89">
                  <c:v>9</c:v>
                </c:pt>
                <c:pt idx="90">
                  <c:v>7</c:v>
                </c:pt>
                <c:pt idx="91">
                  <c:v>6</c:v>
                </c:pt>
                <c:pt idx="92">
                  <c:v>5</c:v>
                </c:pt>
                <c:pt idx="93">
                  <c:v>25</c:v>
                </c:pt>
                <c:pt idx="94">
                  <c:v>17</c:v>
                </c:pt>
                <c:pt idx="95">
                  <c:v>22</c:v>
                </c:pt>
                <c:pt idx="96">
                  <c:v>30</c:v>
                </c:pt>
                <c:pt idx="97">
                  <c:v>25</c:v>
                </c:pt>
                <c:pt idx="98">
                  <c:v>6</c:v>
                </c:pt>
                <c:pt idx="99">
                  <c:v>12</c:v>
                </c:pt>
                <c:pt idx="100">
                  <c:v>21</c:v>
                </c:pt>
                <c:pt idx="101">
                  <c:v>40</c:v>
                </c:pt>
                <c:pt idx="102">
                  <c:v>36</c:v>
                </c:pt>
                <c:pt idx="103">
                  <c:v>22</c:v>
                </c:pt>
                <c:pt idx="104">
                  <c:v>9</c:v>
                </c:pt>
                <c:pt idx="105">
                  <c:v>16</c:v>
                </c:pt>
                <c:pt idx="106">
                  <c:v>20</c:v>
                </c:pt>
                <c:pt idx="107">
                  <c:v>22</c:v>
                </c:pt>
                <c:pt idx="108">
                  <c:v>14</c:v>
                </c:pt>
                <c:pt idx="109">
                  <c:v>25</c:v>
                </c:pt>
                <c:pt idx="110">
                  <c:v>37</c:v>
                </c:pt>
                <c:pt idx="111">
                  <c:v>37</c:v>
                </c:pt>
                <c:pt idx="112">
                  <c:v>46</c:v>
                </c:pt>
                <c:pt idx="113">
                  <c:v>48</c:v>
                </c:pt>
                <c:pt idx="114">
                  <c:v>27</c:v>
                </c:pt>
                <c:pt idx="115">
                  <c:v>37</c:v>
                </c:pt>
                <c:pt idx="116">
                  <c:v>13</c:v>
                </c:pt>
                <c:pt idx="117">
                  <c:v>7</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0-278D-4ECF-BD11-02A0DC1EF41F}"/>
            </c:ext>
          </c:extLst>
        </c:ser>
        <c:ser>
          <c:idx val="33"/>
          <c:order val="33"/>
          <c:tx>
            <c:strRef>
              <c:f>'OWTP-FWPS_HODA'!$DK$3</c:f>
              <c:strCache>
                <c:ptCount val="1"/>
                <c:pt idx="0">
                  <c:v>91.6</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'OWTP-FWPS_HODA'!$DK$4:$DK$154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11</c:v>
                </c:pt>
                <c:pt idx="27">
                  <c:v>17</c:v>
                </c:pt>
                <c:pt idx="28">
                  <c:v>0</c:v>
                </c:pt>
                <c:pt idx="29">
                  <c:v>0</c:v>
                </c:pt>
                <c:pt idx="30">
                  <c:v>15</c:v>
                </c:pt>
                <c:pt idx="31">
                  <c:v>21</c:v>
                </c:pt>
                <c:pt idx="32">
                  <c:v>50</c:v>
                </c:pt>
                <c:pt idx="33">
                  <c:v>98</c:v>
                </c:pt>
                <c:pt idx="34">
                  <c:v>95</c:v>
                </c:pt>
                <c:pt idx="35">
                  <c:v>151</c:v>
                </c:pt>
                <c:pt idx="36">
                  <c:v>157</c:v>
                </c:pt>
                <c:pt idx="37">
                  <c:v>210</c:v>
                </c:pt>
                <c:pt idx="38">
                  <c:v>432</c:v>
                </c:pt>
                <c:pt idx="39">
                  <c:v>788</c:v>
                </c:pt>
                <c:pt idx="40">
                  <c:v>899</c:v>
                </c:pt>
                <c:pt idx="41">
                  <c:v>922</c:v>
                </c:pt>
                <c:pt idx="42">
                  <c:v>1085</c:v>
                </c:pt>
                <c:pt idx="43">
                  <c:v>1245</c:v>
                </c:pt>
                <c:pt idx="44">
                  <c:v>1799</c:v>
                </c:pt>
                <c:pt idx="45">
                  <c:v>1617</c:v>
                </c:pt>
                <c:pt idx="46">
                  <c:v>1363</c:v>
                </c:pt>
                <c:pt idx="47">
                  <c:v>1622</c:v>
                </c:pt>
                <c:pt idx="48">
                  <c:v>1648</c:v>
                </c:pt>
                <c:pt idx="49">
                  <c:v>886</c:v>
                </c:pt>
                <c:pt idx="50">
                  <c:v>406</c:v>
                </c:pt>
                <c:pt idx="51">
                  <c:v>223</c:v>
                </c:pt>
                <c:pt idx="52">
                  <c:v>137</c:v>
                </c:pt>
                <c:pt idx="53">
                  <c:v>68</c:v>
                </c:pt>
                <c:pt idx="54">
                  <c:v>32</c:v>
                </c:pt>
                <c:pt idx="55">
                  <c:v>16</c:v>
                </c:pt>
                <c:pt idx="56">
                  <c:v>4</c:v>
                </c:pt>
                <c:pt idx="57">
                  <c:v>6</c:v>
                </c:pt>
                <c:pt idx="58">
                  <c:v>8</c:v>
                </c:pt>
                <c:pt idx="59">
                  <c:v>11</c:v>
                </c:pt>
                <c:pt idx="60">
                  <c:v>6</c:v>
                </c:pt>
                <c:pt idx="61">
                  <c:v>4</c:v>
                </c:pt>
                <c:pt idx="62">
                  <c:v>3</c:v>
                </c:pt>
                <c:pt idx="63">
                  <c:v>3</c:v>
                </c:pt>
                <c:pt idx="64">
                  <c:v>2</c:v>
                </c:pt>
                <c:pt idx="65">
                  <c:v>1</c:v>
                </c:pt>
                <c:pt idx="66">
                  <c:v>1</c:v>
                </c:pt>
                <c:pt idx="67">
                  <c:v>0</c:v>
                </c:pt>
                <c:pt idx="68">
                  <c:v>5</c:v>
                </c:pt>
                <c:pt idx="69">
                  <c:v>3</c:v>
                </c:pt>
                <c:pt idx="70">
                  <c:v>0</c:v>
                </c:pt>
                <c:pt idx="71">
                  <c:v>1</c:v>
                </c:pt>
                <c:pt idx="72">
                  <c:v>0</c:v>
                </c:pt>
                <c:pt idx="73">
                  <c:v>1</c:v>
                </c:pt>
                <c:pt idx="74">
                  <c:v>11</c:v>
                </c:pt>
                <c:pt idx="75">
                  <c:v>40</c:v>
                </c:pt>
                <c:pt idx="76">
                  <c:v>40</c:v>
                </c:pt>
                <c:pt idx="77">
                  <c:v>45</c:v>
                </c:pt>
                <c:pt idx="78">
                  <c:v>27</c:v>
                </c:pt>
                <c:pt idx="79">
                  <c:v>26</c:v>
                </c:pt>
                <c:pt idx="80">
                  <c:v>24</c:v>
                </c:pt>
                <c:pt idx="81">
                  <c:v>46</c:v>
                </c:pt>
                <c:pt idx="82">
                  <c:v>63</c:v>
                </c:pt>
                <c:pt idx="83">
                  <c:v>56</c:v>
                </c:pt>
                <c:pt idx="84">
                  <c:v>81</c:v>
                </c:pt>
                <c:pt idx="85">
                  <c:v>58</c:v>
                </c:pt>
                <c:pt idx="86">
                  <c:v>51</c:v>
                </c:pt>
                <c:pt idx="87">
                  <c:v>60</c:v>
                </c:pt>
                <c:pt idx="88">
                  <c:v>34</c:v>
                </c:pt>
                <c:pt idx="89">
                  <c:v>21</c:v>
                </c:pt>
                <c:pt idx="90">
                  <c:v>26</c:v>
                </c:pt>
                <c:pt idx="91">
                  <c:v>32</c:v>
                </c:pt>
                <c:pt idx="92">
                  <c:v>21</c:v>
                </c:pt>
                <c:pt idx="93">
                  <c:v>15</c:v>
                </c:pt>
                <c:pt idx="94">
                  <c:v>19</c:v>
                </c:pt>
                <c:pt idx="95">
                  <c:v>11</c:v>
                </c:pt>
                <c:pt idx="96">
                  <c:v>13</c:v>
                </c:pt>
                <c:pt idx="97">
                  <c:v>14</c:v>
                </c:pt>
                <c:pt idx="98">
                  <c:v>15</c:v>
                </c:pt>
                <c:pt idx="99">
                  <c:v>16</c:v>
                </c:pt>
                <c:pt idx="100">
                  <c:v>15</c:v>
                </c:pt>
                <c:pt idx="101">
                  <c:v>13</c:v>
                </c:pt>
                <c:pt idx="102">
                  <c:v>8</c:v>
                </c:pt>
                <c:pt idx="103">
                  <c:v>3</c:v>
                </c:pt>
                <c:pt idx="104">
                  <c:v>7</c:v>
                </c:pt>
                <c:pt idx="105">
                  <c:v>14</c:v>
                </c:pt>
                <c:pt idx="106">
                  <c:v>13</c:v>
                </c:pt>
                <c:pt idx="107">
                  <c:v>39</c:v>
                </c:pt>
                <c:pt idx="108">
                  <c:v>45</c:v>
                </c:pt>
                <c:pt idx="109">
                  <c:v>43</c:v>
                </c:pt>
                <c:pt idx="110">
                  <c:v>39</c:v>
                </c:pt>
                <c:pt idx="111">
                  <c:v>40</c:v>
                </c:pt>
                <c:pt idx="112">
                  <c:v>55</c:v>
                </c:pt>
                <c:pt idx="113">
                  <c:v>44</c:v>
                </c:pt>
                <c:pt idx="114">
                  <c:v>50</c:v>
                </c:pt>
                <c:pt idx="115">
                  <c:v>42</c:v>
                </c:pt>
                <c:pt idx="116">
                  <c:v>36</c:v>
                </c:pt>
                <c:pt idx="117">
                  <c:v>23</c:v>
                </c:pt>
                <c:pt idx="118">
                  <c:v>2</c:v>
                </c:pt>
                <c:pt idx="119">
                  <c:v>1</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1-278D-4ECF-BD11-02A0DC1EF41F}"/>
            </c:ext>
          </c:extLst>
        </c:ser>
        <c:ser>
          <c:idx val="34"/>
          <c:order val="34"/>
          <c:tx>
            <c:strRef>
              <c:f>'OWTP-FWPS_HODA'!$DL$3</c:f>
              <c:strCache>
                <c:ptCount val="1"/>
                <c:pt idx="0">
                  <c:v>91.8</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'OWTP-FWPS_HODA'!$DL$4:$DL$154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2</c:v>
                </c:pt>
                <c:pt idx="26">
                  <c:v>17</c:v>
                </c:pt>
                <c:pt idx="27">
                  <c:v>8</c:v>
                </c:pt>
                <c:pt idx="28">
                  <c:v>2</c:v>
                </c:pt>
                <c:pt idx="29">
                  <c:v>0</c:v>
                </c:pt>
                <c:pt idx="30">
                  <c:v>33</c:v>
                </c:pt>
                <c:pt idx="31">
                  <c:v>49</c:v>
                </c:pt>
                <c:pt idx="32">
                  <c:v>68</c:v>
                </c:pt>
                <c:pt idx="33">
                  <c:v>73</c:v>
                </c:pt>
                <c:pt idx="34">
                  <c:v>128</c:v>
                </c:pt>
                <c:pt idx="35">
                  <c:v>163</c:v>
                </c:pt>
                <c:pt idx="36">
                  <c:v>200</c:v>
                </c:pt>
                <c:pt idx="37">
                  <c:v>243</c:v>
                </c:pt>
                <c:pt idx="38">
                  <c:v>708</c:v>
                </c:pt>
                <c:pt idx="39">
                  <c:v>733</c:v>
                </c:pt>
                <c:pt idx="40">
                  <c:v>753</c:v>
                </c:pt>
                <c:pt idx="41">
                  <c:v>1017</c:v>
                </c:pt>
                <c:pt idx="42">
                  <c:v>1096</c:v>
                </c:pt>
                <c:pt idx="43">
                  <c:v>1607</c:v>
                </c:pt>
                <c:pt idx="44">
                  <c:v>2064</c:v>
                </c:pt>
                <c:pt idx="45">
                  <c:v>2006</c:v>
                </c:pt>
                <c:pt idx="46">
                  <c:v>2099</c:v>
                </c:pt>
                <c:pt idx="47">
                  <c:v>1409</c:v>
                </c:pt>
                <c:pt idx="48">
                  <c:v>1043</c:v>
                </c:pt>
                <c:pt idx="49">
                  <c:v>818</c:v>
                </c:pt>
                <c:pt idx="50">
                  <c:v>415</c:v>
                </c:pt>
                <c:pt idx="51">
                  <c:v>275</c:v>
                </c:pt>
                <c:pt idx="52">
                  <c:v>103</c:v>
                </c:pt>
                <c:pt idx="53">
                  <c:v>92</c:v>
                </c:pt>
                <c:pt idx="54">
                  <c:v>26</c:v>
                </c:pt>
                <c:pt idx="55">
                  <c:v>10</c:v>
                </c:pt>
                <c:pt idx="56">
                  <c:v>18</c:v>
                </c:pt>
                <c:pt idx="57">
                  <c:v>14</c:v>
                </c:pt>
                <c:pt idx="58">
                  <c:v>17</c:v>
                </c:pt>
                <c:pt idx="59">
                  <c:v>13</c:v>
                </c:pt>
                <c:pt idx="60">
                  <c:v>3</c:v>
                </c:pt>
                <c:pt idx="61">
                  <c:v>1</c:v>
                </c:pt>
                <c:pt idx="62">
                  <c:v>1</c:v>
                </c:pt>
                <c:pt idx="63">
                  <c:v>2</c:v>
                </c:pt>
                <c:pt idx="64">
                  <c:v>4</c:v>
                </c:pt>
                <c:pt idx="65">
                  <c:v>1</c:v>
                </c:pt>
                <c:pt idx="66">
                  <c:v>2</c:v>
                </c:pt>
                <c:pt idx="67">
                  <c:v>1</c:v>
                </c:pt>
                <c:pt idx="68">
                  <c:v>0</c:v>
                </c:pt>
                <c:pt idx="69">
                  <c:v>3</c:v>
                </c:pt>
                <c:pt idx="70">
                  <c:v>14</c:v>
                </c:pt>
                <c:pt idx="71">
                  <c:v>11</c:v>
                </c:pt>
                <c:pt idx="72">
                  <c:v>27</c:v>
                </c:pt>
                <c:pt idx="73">
                  <c:v>19</c:v>
                </c:pt>
                <c:pt idx="74">
                  <c:v>14</c:v>
                </c:pt>
                <c:pt idx="75">
                  <c:v>20</c:v>
                </c:pt>
                <c:pt idx="76">
                  <c:v>17</c:v>
                </c:pt>
                <c:pt idx="77">
                  <c:v>24</c:v>
                </c:pt>
                <c:pt idx="78">
                  <c:v>25</c:v>
                </c:pt>
                <c:pt idx="79">
                  <c:v>21</c:v>
                </c:pt>
                <c:pt idx="80">
                  <c:v>38</c:v>
                </c:pt>
                <c:pt idx="81">
                  <c:v>46</c:v>
                </c:pt>
                <c:pt idx="82">
                  <c:v>26</c:v>
                </c:pt>
                <c:pt idx="83">
                  <c:v>42</c:v>
                </c:pt>
                <c:pt idx="84">
                  <c:v>59</c:v>
                </c:pt>
                <c:pt idx="85">
                  <c:v>38</c:v>
                </c:pt>
                <c:pt idx="86">
                  <c:v>43</c:v>
                </c:pt>
                <c:pt idx="87">
                  <c:v>37</c:v>
                </c:pt>
                <c:pt idx="88">
                  <c:v>22</c:v>
                </c:pt>
                <c:pt idx="89">
                  <c:v>18</c:v>
                </c:pt>
                <c:pt idx="90">
                  <c:v>20</c:v>
                </c:pt>
                <c:pt idx="91">
                  <c:v>2</c:v>
                </c:pt>
                <c:pt idx="92">
                  <c:v>1</c:v>
                </c:pt>
                <c:pt idx="93">
                  <c:v>2</c:v>
                </c:pt>
                <c:pt idx="94">
                  <c:v>0</c:v>
                </c:pt>
                <c:pt idx="95">
                  <c:v>6</c:v>
                </c:pt>
                <c:pt idx="96">
                  <c:v>11</c:v>
                </c:pt>
                <c:pt idx="97">
                  <c:v>6</c:v>
                </c:pt>
                <c:pt idx="98">
                  <c:v>4</c:v>
                </c:pt>
                <c:pt idx="99">
                  <c:v>2</c:v>
                </c:pt>
                <c:pt idx="100">
                  <c:v>1</c:v>
                </c:pt>
                <c:pt idx="101">
                  <c:v>0</c:v>
                </c:pt>
                <c:pt idx="102">
                  <c:v>0</c:v>
                </c:pt>
                <c:pt idx="103">
                  <c:v>1</c:v>
                </c:pt>
                <c:pt idx="104">
                  <c:v>0</c:v>
                </c:pt>
                <c:pt idx="105">
                  <c:v>2</c:v>
                </c:pt>
                <c:pt idx="106">
                  <c:v>0</c:v>
                </c:pt>
                <c:pt idx="107">
                  <c:v>15</c:v>
                </c:pt>
                <c:pt idx="108">
                  <c:v>24</c:v>
                </c:pt>
                <c:pt idx="109">
                  <c:v>22</c:v>
                </c:pt>
                <c:pt idx="110">
                  <c:v>11</c:v>
                </c:pt>
                <c:pt idx="111">
                  <c:v>3</c:v>
                </c:pt>
                <c:pt idx="112">
                  <c:v>3</c:v>
                </c:pt>
                <c:pt idx="113">
                  <c:v>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2-278D-4ECF-BD11-02A0DC1EF41F}"/>
            </c:ext>
          </c:extLst>
        </c:ser>
        <c:ser>
          <c:idx val="35"/>
          <c:order val="35"/>
          <c:tx>
            <c:strRef>
              <c:f>'OWTP-FWPS_HODA'!$DM$3</c:f>
              <c:strCache>
                <c:ptCount val="1"/>
                <c:pt idx="0">
                  <c:v>92</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'OWTP-FWPS_HODA'!$DM$4:$DM$154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9</c:v>
                </c:pt>
                <c:pt idx="26">
                  <c:v>10</c:v>
                </c:pt>
                <c:pt idx="27">
                  <c:v>5</c:v>
                </c:pt>
                <c:pt idx="28">
                  <c:v>0</c:v>
                </c:pt>
                <c:pt idx="29">
                  <c:v>0</c:v>
                </c:pt>
                <c:pt idx="30">
                  <c:v>1</c:v>
                </c:pt>
                <c:pt idx="31">
                  <c:v>16</c:v>
                </c:pt>
                <c:pt idx="32">
                  <c:v>6</c:v>
                </c:pt>
                <c:pt idx="33">
                  <c:v>9</c:v>
                </c:pt>
                <c:pt idx="34">
                  <c:v>54</c:v>
                </c:pt>
                <c:pt idx="35">
                  <c:v>135</c:v>
                </c:pt>
                <c:pt idx="36">
                  <c:v>159</c:v>
                </c:pt>
                <c:pt idx="37">
                  <c:v>259</c:v>
                </c:pt>
                <c:pt idx="38">
                  <c:v>434</c:v>
                </c:pt>
                <c:pt idx="39">
                  <c:v>752</c:v>
                </c:pt>
                <c:pt idx="40">
                  <c:v>745</c:v>
                </c:pt>
                <c:pt idx="41">
                  <c:v>849</c:v>
                </c:pt>
                <c:pt idx="42">
                  <c:v>984</c:v>
                </c:pt>
                <c:pt idx="43">
                  <c:v>1581</c:v>
                </c:pt>
                <c:pt idx="44">
                  <c:v>1813</c:v>
                </c:pt>
                <c:pt idx="45">
                  <c:v>1623</c:v>
                </c:pt>
                <c:pt idx="46">
                  <c:v>1626</c:v>
                </c:pt>
                <c:pt idx="47">
                  <c:v>1609</c:v>
                </c:pt>
                <c:pt idx="48">
                  <c:v>1029</c:v>
                </c:pt>
                <c:pt idx="49">
                  <c:v>1142</c:v>
                </c:pt>
                <c:pt idx="50">
                  <c:v>493</c:v>
                </c:pt>
                <c:pt idx="51">
                  <c:v>377</c:v>
                </c:pt>
                <c:pt idx="52">
                  <c:v>134</c:v>
                </c:pt>
                <c:pt idx="53">
                  <c:v>78</c:v>
                </c:pt>
                <c:pt idx="54">
                  <c:v>77</c:v>
                </c:pt>
                <c:pt idx="55">
                  <c:v>36</c:v>
                </c:pt>
                <c:pt idx="56">
                  <c:v>18</c:v>
                </c:pt>
                <c:pt idx="57">
                  <c:v>26</c:v>
                </c:pt>
                <c:pt idx="58">
                  <c:v>20</c:v>
                </c:pt>
                <c:pt idx="59">
                  <c:v>5</c:v>
                </c:pt>
                <c:pt idx="60">
                  <c:v>5</c:v>
                </c:pt>
                <c:pt idx="61">
                  <c:v>3</c:v>
                </c:pt>
                <c:pt idx="62">
                  <c:v>2</c:v>
                </c:pt>
                <c:pt idx="63">
                  <c:v>0</c:v>
                </c:pt>
                <c:pt idx="64">
                  <c:v>0</c:v>
                </c:pt>
                <c:pt idx="65">
                  <c:v>1</c:v>
                </c:pt>
                <c:pt idx="66">
                  <c:v>2</c:v>
                </c:pt>
                <c:pt idx="67">
                  <c:v>0</c:v>
                </c:pt>
                <c:pt idx="68">
                  <c:v>1</c:v>
                </c:pt>
                <c:pt idx="69">
                  <c:v>3</c:v>
                </c:pt>
                <c:pt idx="70">
                  <c:v>12</c:v>
                </c:pt>
                <c:pt idx="71">
                  <c:v>30</c:v>
                </c:pt>
                <c:pt idx="72">
                  <c:v>19</c:v>
                </c:pt>
                <c:pt idx="73">
                  <c:v>21</c:v>
                </c:pt>
                <c:pt idx="74">
                  <c:v>15</c:v>
                </c:pt>
                <c:pt idx="75">
                  <c:v>35</c:v>
                </c:pt>
                <c:pt idx="76">
                  <c:v>60</c:v>
                </c:pt>
                <c:pt idx="77">
                  <c:v>22</c:v>
                </c:pt>
                <c:pt idx="78">
                  <c:v>24</c:v>
                </c:pt>
                <c:pt idx="79">
                  <c:v>31</c:v>
                </c:pt>
                <c:pt idx="80">
                  <c:v>34</c:v>
                </c:pt>
                <c:pt idx="81">
                  <c:v>44</c:v>
                </c:pt>
                <c:pt idx="82">
                  <c:v>96</c:v>
                </c:pt>
                <c:pt idx="83">
                  <c:v>123</c:v>
                </c:pt>
                <c:pt idx="84">
                  <c:v>112</c:v>
                </c:pt>
                <c:pt idx="85">
                  <c:v>46</c:v>
                </c:pt>
                <c:pt idx="86">
                  <c:v>39</c:v>
                </c:pt>
                <c:pt idx="87">
                  <c:v>66</c:v>
                </c:pt>
                <c:pt idx="88">
                  <c:v>81</c:v>
                </c:pt>
                <c:pt idx="89">
                  <c:v>61</c:v>
                </c:pt>
                <c:pt idx="90">
                  <c:v>30</c:v>
                </c:pt>
                <c:pt idx="91">
                  <c:v>32</c:v>
                </c:pt>
                <c:pt idx="92">
                  <c:v>23</c:v>
                </c:pt>
                <c:pt idx="93">
                  <c:v>82</c:v>
                </c:pt>
                <c:pt idx="94">
                  <c:v>88</c:v>
                </c:pt>
                <c:pt idx="95">
                  <c:v>49</c:v>
                </c:pt>
                <c:pt idx="96">
                  <c:v>24</c:v>
                </c:pt>
                <c:pt idx="97">
                  <c:v>52</c:v>
                </c:pt>
                <c:pt idx="98">
                  <c:v>79</c:v>
                </c:pt>
                <c:pt idx="99">
                  <c:v>91</c:v>
                </c:pt>
                <c:pt idx="100">
                  <c:v>104</c:v>
                </c:pt>
                <c:pt idx="101">
                  <c:v>109</c:v>
                </c:pt>
                <c:pt idx="102">
                  <c:v>116</c:v>
                </c:pt>
                <c:pt idx="103">
                  <c:v>121</c:v>
                </c:pt>
                <c:pt idx="104">
                  <c:v>36</c:v>
                </c:pt>
                <c:pt idx="105">
                  <c:v>27</c:v>
                </c:pt>
                <c:pt idx="106">
                  <c:v>22</c:v>
                </c:pt>
                <c:pt idx="107">
                  <c:v>41</c:v>
                </c:pt>
                <c:pt idx="108">
                  <c:v>67</c:v>
                </c:pt>
                <c:pt idx="109">
                  <c:v>87</c:v>
                </c:pt>
                <c:pt idx="110">
                  <c:v>51</c:v>
                </c:pt>
                <c:pt idx="111">
                  <c:v>13</c:v>
                </c:pt>
                <c:pt idx="112">
                  <c:v>9</c:v>
                </c:pt>
                <c:pt idx="113">
                  <c:v>11</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3-278D-4ECF-BD11-02A0DC1EF41F}"/>
            </c:ext>
          </c:extLst>
        </c:ser>
        <c:ser>
          <c:idx val="36"/>
          <c:order val="36"/>
          <c:tx>
            <c:strRef>
              <c:f>'OWTP-FWPS_HODA'!$DN$3</c:f>
              <c:strCache>
                <c:ptCount val="1"/>
                <c:pt idx="0">
                  <c:v>92.2</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'OWTP-FWPS_HODA'!$DN$4:$DN$154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c:v>
                </c:pt>
                <c:pt idx="25">
                  <c:v>7</c:v>
                </c:pt>
                <c:pt idx="26">
                  <c:v>4</c:v>
                </c:pt>
                <c:pt idx="27">
                  <c:v>0</c:v>
                </c:pt>
                <c:pt idx="28">
                  <c:v>3</c:v>
                </c:pt>
                <c:pt idx="29">
                  <c:v>3</c:v>
                </c:pt>
                <c:pt idx="30">
                  <c:v>12</c:v>
                </c:pt>
                <c:pt idx="31">
                  <c:v>9</c:v>
                </c:pt>
                <c:pt idx="32">
                  <c:v>24</c:v>
                </c:pt>
                <c:pt idx="33">
                  <c:v>11</c:v>
                </c:pt>
                <c:pt idx="34">
                  <c:v>50</c:v>
                </c:pt>
                <c:pt idx="35">
                  <c:v>72</c:v>
                </c:pt>
                <c:pt idx="36">
                  <c:v>111</c:v>
                </c:pt>
                <c:pt idx="37">
                  <c:v>162</c:v>
                </c:pt>
                <c:pt idx="38">
                  <c:v>305</c:v>
                </c:pt>
                <c:pt idx="39">
                  <c:v>796</c:v>
                </c:pt>
                <c:pt idx="40">
                  <c:v>933</c:v>
                </c:pt>
                <c:pt idx="41">
                  <c:v>967</c:v>
                </c:pt>
                <c:pt idx="42">
                  <c:v>1187</c:v>
                </c:pt>
                <c:pt idx="43">
                  <c:v>1656</c:v>
                </c:pt>
                <c:pt idx="44">
                  <c:v>1941</c:v>
                </c:pt>
                <c:pt idx="45">
                  <c:v>1877</c:v>
                </c:pt>
                <c:pt idx="46">
                  <c:v>1794</c:v>
                </c:pt>
                <c:pt idx="47">
                  <c:v>1719</c:v>
                </c:pt>
                <c:pt idx="48">
                  <c:v>1399</c:v>
                </c:pt>
                <c:pt idx="49">
                  <c:v>1247</c:v>
                </c:pt>
                <c:pt idx="50">
                  <c:v>668</c:v>
                </c:pt>
                <c:pt idx="51">
                  <c:v>333</c:v>
                </c:pt>
                <c:pt idx="52">
                  <c:v>189</c:v>
                </c:pt>
                <c:pt idx="53">
                  <c:v>105</c:v>
                </c:pt>
                <c:pt idx="54">
                  <c:v>71</c:v>
                </c:pt>
                <c:pt idx="55">
                  <c:v>30</c:v>
                </c:pt>
                <c:pt idx="56">
                  <c:v>66</c:v>
                </c:pt>
                <c:pt idx="57">
                  <c:v>9</c:v>
                </c:pt>
                <c:pt idx="58">
                  <c:v>6</c:v>
                </c:pt>
                <c:pt idx="59">
                  <c:v>6</c:v>
                </c:pt>
                <c:pt idx="60">
                  <c:v>3</c:v>
                </c:pt>
                <c:pt idx="61">
                  <c:v>4</c:v>
                </c:pt>
                <c:pt idx="62">
                  <c:v>4</c:v>
                </c:pt>
                <c:pt idx="63">
                  <c:v>4</c:v>
                </c:pt>
                <c:pt idx="64">
                  <c:v>2</c:v>
                </c:pt>
                <c:pt idx="65">
                  <c:v>1</c:v>
                </c:pt>
                <c:pt idx="66">
                  <c:v>2</c:v>
                </c:pt>
                <c:pt idx="67">
                  <c:v>1</c:v>
                </c:pt>
                <c:pt idx="68">
                  <c:v>3</c:v>
                </c:pt>
                <c:pt idx="69">
                  <c:v>9</c:v>
                </c:pt>
                <c:pt idx="70">
                  <c:v>18</c:v>
                </c:pt>
                <c:pt idx="71">
                  <c:v>17</c:v>
                </c:pt>
                <c:pt idx="72">
                  <c:v>4</c:v>
                </c:pt>
                <c:pt idx="73">
                  <c:v>6</c:v>
                </c:pt>
                <c:pt idx="74">
                  <c:v>1</c:v>
                </c:pt>
                <c:pt idx="75">
                  <c:v>7</c:v>
                </c:pt>
                <c:pt idx="76">
                  <c:v>7</c:v>
                </c:pt>
                <c:pt idx="77">
                  <c:v>16</c:v>
                </c:pt>
                <c:pt idx="78">
                  <c:v>38</c:v>
                </c:pt>
                <c:pt idx="79">
                  <c:v>38</c:v>
                </c:pt>
                <c:pt idx="80">
                  <c:v>20</c:v>
                </c:pt>
                <c:pt idx="81">
                  <c:v>24</c:v>
                </c:pt>
                <c:pt idx="82">
                  <c:v>18</c:v>
                </c:pt>
                <c:pt idx="83">
                  <c:v>13</c:v>
                </c:pt>
                <c:pt idx="84">
                  <c:v>28</c:v>
                </c:pt>
                <c:pt idx="85">
                  <c:v>36</c:v>
                </c:pt>
                <c:pt idx="86">
                  <c:v>43</c:v>
                </c:pt>
                <c:pt idx="87">
                  <c:v>42</c:v>
                </c:pt>
                <c:pt idx="88">
                  <c:v>22</c:v>
                </c:pt>
                <c:pt idx="89">
                  <c:v>21</c:v>
                </c:pt>
                <c:pt idx="90">
                  <c:v>20</c:v>
                </c:pt>
                <c:pt idx="91">
                  <c:v>27</c:v>
                </c:pt>
                <c:pt idx="92">
                  <c:v>22</c:v>
                </c:pt>
                <c:pt idx="93">
                  <c:v>5</c:v>
                </c:pt>
                <c:pt idx="94">
                  <c:v>10</c:v>
                </c:pt>
                <c:pt idx="95">
                  <c:v>33</c:v>
                </c:pt>
                <c:pt idx="96">
                  <c:v>52</c:v>
                </c:pt>
                <c:pt idx="97">
                  <c:v>55</c:v>
                </c:pt>
                <c:pt idx="98">
                  <c:v>56</c:v>
                </c:pt>
                <c:pt idx="99">
                  <c:v>53</c:v>
                </c:pt>
                <c:pt idx="100">
                  <c:v>57</c:v>
                </c:pt>
                <c:pt idx="101">
                  <c:v>37</c:v>
                </c:pt>
                <c:pt idx="102">
                  <c:v>30</c:v>
                </c:pt>
                <c:pt idx="103">
                  <c:v>48</c:v>
                </c:pt>
                <c:pt idx="104">
                  <c:v>85</c:v>
                </c:pt>
                <c:pt idx="105">
                  <c:v>94</c:v>
                </c:pt>
                <c:pt idx="106">
                  <c:v>113</c:v>
                </c:pt>
                <c:pt idx="107">
                  <c:v>99</c:v>
                </c:pt>
                <c:pt idx="108">
                  <c:v>64</c:v>
                </c:pt>
                <c:pt idx="109">
                  <c:v>40</c:v>
                </c:pt>
                <c:pt idx="110">
                  <c:v>28</c:v>
                </c:pt>
                <c:pt idx="111">
                  <c:v>12</c:v>
                </c:pt>
                <c:pt idx="112">
                  <c:v>11</c:v>
                </c:pt>
                <c:pt idx="113">
                  <c:v>7</c:v>
                </c:pt>
                <c:pt idx="114">
                  <c:v>2</c:v>
                </c:pt>
                <c:pt idx="115">
                  <c:v>2</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4-278D-4ECF-BD11-02A0DC1EF41F}"/>
            </c:ext>
          </c:extLst>
        </c:ser>
        <c:ser>
          <c:idx val="37"/>
          <c:order val="37"/>
          <c:tx>
            <c:strRef>
              <c:f>'OWTP-FWPS_HODA'!$DO$3</c:f>
              <c:strCache>
                <c:ptCount val="1"/>
                <c:pt idx="0">
                  <c:v>92.4</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'OWTP-FWPS_HODA'!$DO$4:$DO$154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10</c:v>
                </c:pt>
                <c:pt idx="26">
                  <c:v>1</c:v>
                </c:pt>
                <c:pt idx="27">
                  <c:v>0</c:v>
                </c:pt>
                <c:pt idx="28">
                  <c:v>0</c:v>
                </c:pt>
                <c:pt idx="29">
                  <c:v>0</c:v>
                </c:pt>
                <c:pt idx="30">
                  <c:v>4</c:v>
                </c:pt>
                <c:pt idx="31">
                  <c:v>22</c:v>
                </c:pt>
                <c:pt idx="32">
                  <c:v>13</c:v>
                </c:pt>
                <c:pt idx="33">
                  <c:v>48</c:v>
                </c:pt>
                <c:pt idx="34">
                  <c:v>52</c:v>
                </c:pt>
                <c:pt idx="35">
                  <c:v>91</c:v>
                </c:pt>
                <c:pt idx="36">
                  <c:v>88</c:v>
                </c:pt>
                <c:pt idx="37">
                  <c:v>124</c:v>
                </c:pt>
                <c:pt idx="38">
                  <c:v>248</c:v>
                </c:pt>
                <c:pt idx="39">
                  <c:v>640</c:v>
                </c:pt>
                <c:pt idx="40">
                  <c:v>879</c:v>
                </c:pt>
                <c:pt idx="41">
                  <c:v>1050</c:v>
                </c:pt>
                <c:pt idx="42">
                  <c:v>1179</c:v>
                </c:pt>
                <c:pt idx="43">
                  <c:v>1716</c:v>
                </c:pt>
                <c:pt idx="44">
                  <c:v>2105</c:v>
                </c:pt>
                <c:pt idx="45">
                  <c:v>1854</c:v>
                </c:pt>
                <c:pt idx="46">
                  <c:v>1721</c:v>
                </c:pt>
                <c:pt idx="47">
                  <c:v>1657</c:v>
                </c:pt>
                <c:pt idx="48">
                  <c:v>1000</c:v>
                </c:pt>
                <c:pt idx="49">
                  <c:v>915</c:v>
                </c:pt>
                <c:pt idx="50">
                  <c:v>485</c:v>
                </c:pt>
                <c:pt idx="51">
                  <c:v>431</c:v>
                </c:pt>
                <c:pt idx="52">
                  <c:v>327</c:v>
                </c:pt>
                <c:pt idx="53">
                  <c:v>182</c:v>
                </c:pt>
                <c:pt idx="54">
                  <c:v>71</c:v>
                </c:pt>
                <c:pt idx="55">
                  <c:v>42</c:v>
                </c:pt>
                <c:pt idx="56">
                  <c:v>91</c:v>
                </c:pt>
                <c:pt idx="57">
                  <c:v>13</c:v>
                </c:pt>
                <c:pt idx="58">
                  <c:v>10</c:v>
                </c:pt>
                <c:pt idx="59">
                  <c:v>8</c:v>
                </c:pt>
                <c:pt idx="60">
                  <c:v>2</c:v>
                </c:pt>
                <c:pt idx="61">
                  <c:v>4</c:v>
                </c:pt>
                <c:pt idx="62">
                  <c:v>3</c:v>
                </c:pt>
                <c:pt idx="63">
                  <c:v>2</c:v>
                </c:pt>
                <c:pt idx="64">
                  <c:v>0</c:v>
                </c:pt>
                <c:pt idx="65">
                  <c:v>1</c:v>
                </c:pt>
                <c:pt idx="66">
                  <c:v>3</c:v>
                </c:pt>
                <c:pt idx="67">
                  <c:v>0</c:v>
                </c:pt>
                <c:pt idx="68">
                  <c:v>0</c:v>
                </c:pt>
                <c:pt idx="69">
                  <c:v>0</c:v>
                </c:pt>
                <c:pt idx="70">
                  <c:v>8</c:v>
                </c:pt>
                <c:pt idx="71">
                  <c:v>8</c:v>
                </c:pt>
                <c:pt idx="72">
                  <c:v>1</c:v>
                </c:pt>
                <c:pt idx="73">
                  <c:v>1</c:v>
                </c:pt>
                <c:pt idx="74">
                  <c:v>1</c:v>
                </c:pt>
                <c:pt idx="75">
                  <c:v>3</c:v>
                </c:pt>
                <c:pt idx="76">
                  <c:v>4</c:v>
                </c:pt>
                <c:pt idx="77">
                  <c:v>17</c:v>
                </c:pt>
                <c:pt idx="78">
                  <c:v>27</c:v>
                </c:pt>
                <c:pt idx="79">
                  <c:v>18</c:v>
                </c:pt>
                <c:pt idx="80">
                  <c:v>11</c:v>
                </c:pt>
                <c:pt idx="81">
                  <c:v>18</c:v>
                </c:pt>
                <c:pt idx="82">
                  <c:v>35</c:v>
                </c:pt>
                <c:pt idx="83">
                  <c:v>20</c:v>
                </c:pt>
                <c:pt idx="84">
                  <c:v>34</c:v>
                </c:pt>
                <c:pt idx="85">
                  <c:v>24</c:v>
                </c:pt>
                <c:pt idx="86">
                  <c:v>29</c:v>
                </c:pt>
                <c:pt idx="87">
                  <c:v>19</c:v>
                </c:pt>
                <c:pt idx="88">
                  <c:v>16</c:v>
                </c:pt>
                <c:pt idx="89">
                  <c:v>19</c:v>
                </c:pt>
                <c:pt idx="90">
                  <c:v>42</c:v>
                </c:pt>
                <c:pt idx="91">
                  <c:v>46</c:v>
                </c:pt>
                <c:pt idx="92">
                  <c:v>17</c:v>
                </c:pt>
                <c:pt idx="93">
                  <c:v>8</c:v>
                </c:pt>
                <c:pt idx="94">
                  <c:v>6</c:v>
                </c:pt>
                <c:pt idx="95">
                  <c:v>15</c:v>
                </c:pt>
                <c:pt idx="96">
                  <c:v>17</c:v>
                </c:pt>
                <c:pt idx="97">
                  <c:v>31</c:v>
                </c:pt>
                <c:pt idx="98">
                  <c:v>32</c:v>
                </c:pt>
                <c:pt idx="99">
                  <c:v>29</c:v>
                </c:pt>
                <c:pt idx="100">
                  <c:v>33</c:v>
                </c:pt>
                <c:pt idx="101">
                  <c:v>22</c:v>
                </c:pt>
                <c:pt idx="102">
                  <c:v>18</c:v>
                </c:pt>
                <c:pt idx="103">
                  <c:v>14</c:v>
                </c:pt>
                <c:pt idx="104">
                  <c:v>19</c:v>
                </c:pt>
                <c:pt idx="105">
                  <c:v>23</c:v>
                </c:pt>
                <c:pt idx="106">
                  <c:v>21</c:v>
                </c:pt>
                <c:pt idx="107">
                  <c:v>17</c:v>
                </c:pt>
                <c:pt idx="108">
                  <c:v>32</c:v>
                </c:pt>
                <c:pt idx="109">
                  <c:v>30</c:v>
                </c:pt>
                <c:pt idx="110">
                  <c:v>21</c:v>
                </c:pt>
                <c:pt idx="111">
                  <c:v>12</c:v>
                </c:pt>
                <c:pt idx="112">
                  <c:v>13</c:v>
                </c:pt>
                <c:pt idx="113">
                  <c:v>9</c:v>
                </c:pt>
                <c:pt idx="114">
                  <c:v>3</c:v>
                </c:pt>
                <c:pt idx="115">
                  <c:v>7</c:v>
                </c:pt>
                <c:pt idx="116">
                  <c:v>1</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5-278D-4ECF-BD11-02A0DC1EF41F}"/>
            </c:ext>
          </c:extLst>
        </c:ser>
        <c:ser>
          <c:idx val="38"/>
          <c:order val="38"/>
          <c:tx>
            <c:strRef>
              <c:f>'OWTP-FWPS_HODA'!$DP$3</c:f>
              <c:strCache>
                <c:ptCount val="1"/>
                <c:pt idx="0">
                  <c:v>92.6</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'OWTP-FWPS_HODA'!$DP$4:$DP$154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7</c:v>
                </c:pt>
                <c:pt idx="25">
                  <c:v>6</c:v>
                </c:pt>
                <c:pt idx="26">
                  <c:v>3</c:v>
                </c:pt>
                <c:pt idx="27">
                  <c:v>0</c:v>
                </c:pt>
                <c:pt idx="28">
                  <c:v>1</c:v>
                </c:pt>
                <c:pt idx="29">
                  <c:v>0</c:v>
                </c:pt>
                <c:pt idx="30">
                  <c:v>0</c:v>
                </c:pt>
                <c:pt idx="31">
                  <c:v>14</c:v>
                </c:pt>
                <c:pt idx="32">
                  <c:v>6</c:v>
                </c:pt>
                <c:pt idx="33">
                  <c:v>21</c:v>
                </c:pt>
                <c:pt idx="34">
                  <c:v>31</c:v>
                </c:pt>
                <c:pt idx="35">
                  <c:v>41</c:v>
                </c:pt>
                <c:pt idx="36">
                  <c:v>67</c:v>
                </c:pt>
                <c:pt idx="37">
                  <c:v>187</c:v>
                </c:pt>
                <c:pt idx="38">
                  <c:v>319</c:v>
                </c:pt>
                <c:pt idx="39">
                  <c:v>634</c:v>
                </c:pt>
                <c:pt idx="40">
                  <c:v>824</c:v>
                </c:pt>
                <c:pt idx="41">
                  <c:v>843</c:v>
                </c:pt>
                <c:pt idx="42">
                  <c:v>986</c:v>
                </c:pt>
                <c:pt idx="43">
                  <c:v>1433</c:v>
                </c:pt>
                <c:pt idx="44">
                  <c:v>2040</c:v>
                </c:pt>
                <c:pt idx="45">
                  <c:v>1552</c:v>
                </c:pt>
                <c:pt idx="46">
                  <c:v>1636</c:v>
                </c:pt>
                <c:pt idx="47">
                  <c:v>1649</c:v>
                </c:pt>
                <c:pt idx="48">
                  <c:v>1101</c:v>
                </c:pt>
                <c:pt idx="49">
                  <c:v>732</c:v>
                </c:pt>
                <c:pt idx="50">
                  <c:v>500</c:v>
                </c:pt>
                <c:pt idx="51">
                  <c:v>335</c:v>
                </c:pt>
                <c:pt idx="52">
                  <c:v>269</c:v>
                </c:pt>
                <c:pt idx="53">
                  <c:v>138</c:v>
                </c:pt>
                <c:pt idx="54">
                  <c:v>63</c:v>
                </c:pt>
                <c:pt idx="55">
                  <c:v>31</c:v>
                </c:pt>
                <c:pt idx="56">
                  <c:v>68</c:v>
                </c:pt>
                <c:pt idx="57">
                  <c:v>18</c:v>
                </c:pt>
                <c:pt idx="58">
                  <c:v>10</c:v>
                </c:pt>
                <c:pt idx="59">
                  <c:v>8</c:v>
                </c:pt>
                <c:pt idx="60">
                  <c:v>9</c:v>
                </c:pt>
                <c:pt idx="61">
                  <c:v>2</c:v>
                </c:pt>
                <c:pt idx="62">
                  <c:v>4</c:v>
                </c:pt>
                <c:pt idx="63">
                  <c:v>6</c:v>
                </c:pt>
                <c:pt idx="64">
                  <c:v>4</c:v>
                </c:pt>
                <c:pt idx="65">
                  <c:v>6</c:v>
                </c:pt>
                <c:pt idx="66">
                  <c:v>9</c:v>
                </c:pt>
                <c:pt idx="67">
                  <c:v>5</c:v>
                </c:pt>
                <c:pt idx="68">
                  <c:v>9</c:v>
                </c:pt>
                <c:pt idx="69">
                  <c:v>2</c:v>
                </c:pt>
                <c:pt idx="70">
                  <c:v>8</c:v>
                </c:pt>
                <c:pt idx="71">
                  <c:v>8</c:v>
                </c:pt>
                <c:pt idx="72">
                  <c:v>2</c:v>
                </c:pt>
                <c:pt idx="73">
                  <c:v>2</c:v>
                </c:pt>
                <c:pt idx="74">
                  <c:v>2</c:v>
                </c:pt>
                <c:pt idx="75">
                  <c:v>9</c:v>
                </c:pt>
                <c:pt idx="76">
                  <c:v>6</c:v>
                </c:pt>
                <c:pt idx="77">
                  <c:v>6</c:v>
                </c:pt>
                <c:pt idx="78">
                  <c:v>8</c:v>
                </c:pt>
                <c:pt idx="79">
                  <c:v>4</c:v>
                </c:pt>
                <c:pt idx="80">
                  <c:v>7</c:v>
                </c:pt>
                <c:pt idx="81">
                  <c:v>4</c:v>
                </c:pt>
                <c:pt idx="82">
                  <c:v>5</c:v>
                </c:pt>
                <c:pt idx="83">
                  <c:v>2</c:v>
                </c:pt>
                <c:pt idx="84">
                  <c:v>20</c:v>
                </c:pt>
                <c:pt idx="85">
                  <c:v>43</c:v>
                </c:pt>
                <c:pt idx="86">
                  <c:v>25</c:v>
                </c:pt>
                <c:pt idx="87">
                  <c:v>34</c:v>
                </c:pt>
                <c:pt idx="88">
                  <c:v>63</c:v>
                </c:pt>
                <c:pt idx="89">
                  <c:v>39</c:v>
                </c:pt>
                <c:pt idx="90">
                  <c:v>27</c:v>
                </c:pt>
                <c:pt idx="91">
                  <c:v>26</c:v>
                </c:pt>
                <c:pt idx="92">
                  <c:v>36</c:v>
                </c:pt>
                <c:pt idx="93">
                  <c:v>16</c:v>
                </c:pt>
                <c:pt idx="94">
                  <c:v>20</c:v>
                </c:pt>
                <c:pt idx="95">
                  <c:v>23</c:v>
                </c:pt>
                <c:pt idx="96">
                  <c:v>14</c:v>
                </c:pt>
                <c:pt idx="97">
                  <c:v>12</c:v>
                </c:pt>
                <c:pt idx="98">
                  <c:v>18</c:v>
                </c:pt>
                <c:pt idx="99">
                  <c:v>22</c:v>
                </c:pt>
                <c:pt idx="100">
                  <c:v>31</c:v>
                </c:pt>
                <c:pt idx="101">
                  <c:v>39</c:v>
                </c:pt>
                <c:pt idx="102">
                  <c:v>23</c:v>
                </c:pt>
                <c:pt idx="103">
                  <c:v>18</c:v>
                </c:pt>
                <c:pt idx="104">
                  <c:v>35</c:v>
                </c:pt>
                <c:pt idx="105">
                  <c:v>21</c:v>
                </c:pt>
                <c:pt idx="106">
                  <c:v>29</c:v>
                </c:pt>
                <c:pt idx="107">
                  <c:v>30</c:v>
                </c:pt>
                <c:pt idx="108">
                  <c:v>18</c:v>
                </c:pt>
                <c:pt idx="109">
                  <c:v>21</c:v>
                </c:pt>
                <c:pt idx="110">
                  <c:v>14</c:v>
                </c:pt>
                <c:pt idx="111">
                  <c:v>13</c:v>
                </c:pt>
                <c:pt idx="112">
                  <c:v>13</c:v>
                </c:pt>
                <c:pt idx="113">
                  <c:v>11</c:v>
                </c:pt>
                <c:pt idx="114">
                  <c:v>9</c:v>
                </c:pt>
                <c:pt idx="115">
                  <c:v>5</c:v>
                </c:pt>
                <c:pt idx="116">
                  <c:v>2</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1</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6-278D-4ECF-BD11-02A0DC1EF41F}"/>
            </c:ext>
          </c:extLst>
        </c:ser>
        <c:ser>
          <c:idx val="39"/>
          <c:order val="39"/>
          <c:tx>
            <c:strRef>
              <c:f>'OWTP-FWPS_HODA'!$DQ$3</c:f>
              <c:strCache>
                <c:ptCount val="1"/>
                <c:pt idx="0">
                  <c:v>92.8</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'OWTP-FWPS_HODA'!$DQ$4:$DQ$154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5</c:v>
                </c:pt>
                <c:pt idx="25">
                  <c:v>4</c:v>
                </c:pt>
                <c:pt idx="26">
                  <c:v>6</c:v>
                </c:pt>
                <c:pt idx="27">
                  <c:v>1</c:v>
                </c:pt>
                <c:pt idx="28">
                  <c:v>0</c:v>
                </c:pt>
                <c:pt idx="29">
                  <c:v>0</c:v>
                </c:pt>
                <c:pt idx="30">
                  <c:v>0</c:v>
                </c:pt>
                <c:pt idx="31">
                  <c:v>1</c:v>
                </c:pt>
                <c:pt idx="32">
                  <c:v>16</c:v>
                </c:pt>
                <c:pt idx="33">
                  <c:v>4</c:v>
                </c:pt>
                <c:pt idx="34">
                  <c:v>15</c:v>
                </c:pt>
                <c:pt idx="35">
                  <c:v>47</c:v>
                </c:pt>
                <c:pt idx="36">
                  <c:v>84</c:v>
                </c:pt>
                <c:pt idx="37">
                  <c:v>162</c:v>
                </c:pt>
                <c:pt idx="38">
                  <c:v>153</c:v>
                </c:pt>
                <c:pt idx="39">
                  <c:v>427</c:v>
                </c:pt>
                <c:pt idx="40">
                  <c:v>666</c:v>
                </c:pt>
                <c:pt idx="41">
                  <c:v>820</c:v>
                </c:pt>
                <c:pt idx="42">
                  <c:v>1021</c:v>
                </c:pt>
                <c:pt idx="43">
                  <c:v>1338</c:v>
                </c:pt>
                <c:pt idx="44">
                  <c:v>1924</c:v>
                </c:pt>
                <c:pt idx="45">
                  <c:v>1431</c:v>
                </c:pt>
                <c:pt idx="46">
                  <c:v>1511</c:v>
                </c:pt>
                <c:pt idx="47">
                  <c:v>1496</c:v>
                </c:pt>
                <c:pt idx="48">
                  <c:v>1294</c:v>
                </c:pt>
                <c:pt idx="49">
                  <c:v>950</c:v>
                </c:pt>
                <c:pt idx="50">
                  <c:v>708</c:v>
                </c:pt>
                <c:pt idx="51">
                  <c:v>586</c:v>
                </c:pt>
                <c:pt idx="52">
                  <c:v>417</c:v>
                </c:pt>
                <c:pt idx="53">
                  <c:v>176</c:v>
                </c:pt>
                <c:pt idx="54">
                  <c:v>93</c:v>
                </c:pt>
                <c:pt idx="55">
                  <c:v>46</c:v>
                </c:pt>
                <c:pt idx="56">
                  <c:v>61</c:v>
                </c:pt>
                <c:pt idx="57">
                  <c:v>34</c:v>
                </c:pt>
                <c:pt idx="58">
                  <c:v>22</c:v>
                </c:pt>
                <c:pt idx="59">
                  <c:v>10</c:v>
                </c:pt>
                <c:pt idx="60">
                  <c:v>5</c:v>
                </c:pt>
                <c:pt idx="61">
                  <c:v>11</c:v>
                </c:pt>
                <c:pt idx="62">
                  <c:v>15</c:v>
                </c:pt>
                <c:pt idx="63">
                  <c:v>13</c:v>
                </c:pt>
                <c:pt idx="64">
                  <c:v>14</c:v>
                </c:pt>
                <c:pt idx="65">
                  <c:v>8</c:v>
                </c:pt>
                <c:pt idx="66">
                  <c:v>7</c:v>
                </c:pt>
                <c:pt idx="67">
                  <c:v>8</c:v>
                </c:pt>
                <c:pt idx="68">
                  <c:v>5</c:v>
                </c:pt>
                <c:pt idx="69">
                  <c:v>8</c:v>
                </c:pt>
                <c:pt idx="70">
                  <c:v>6</c:v>
                </c:pt>
                <c:pt idx="71">
                  <c:v>8</c:v>
                </c:pt>
                <c:pt idx="72">
                  <c:v>9</c:v>
                </c:pt>
                <c:pt idx="73">
                  <c:v>4</c:v>
                </c:pt>
                <c:pt idx="74">
                  <c:v>2</c:v>
                </c:pt>
                <c:pt idx="75">
                  <c:v>1</c:v>
                </c:pt>
                <c:pt idx="76">
                  <c:v>3</c:v>
                </c:pt>
                <c:pt idx="77">
                  <c:v>0</c:v>
                </c:pt>
                <c:pt idx="78">
                  <c:v>5</c:v>
                </c:pt>
                <c:pt idx="79">
                  <c:v>4</c:v>
                </c:pt>
                <c:pt idx="80">
                  <c:v>31</c:v>
                </c:pt>
                <c:pt idx="81">
                  <c:v>60</c:v>
                </c:pt>
                <c:pt idx="82">
                  <c:v>77</c:v>
                </c:pt>
                <c:pt idx="83">
                  <c:v>85</c:v>
                </c:pt>
                <c:pt idx="84">
                  <c:v>53</c:v>
                </c:pt>
                <c:pt idx="85">
                  <c:v>53</c:v>
                </c:pt>
                <c:pt idx="86">
                  <c:v>60</c:v>
                </c:pt>
                <c:pt idx="87">
                  <c:v>59</c:v>
                </c:pt>
                <c:pt idx="88">
                  <c:v>92</c:v>
                </c:pt>
                <c:pt idx="89">
                  <c:v>132</c:v>
                </c:pt>
                <c:pt idx="90">
                  <c:v>120</c:v>
                </c:pt>
                <c:pt idx="91">
                  <c:v>61</c:v>
                </c:pt>
                <c:pt idx="92">
                  <c:v>67</c:v>
                </c:pt>
                <c:pt idx="93">
                  <c:v>83</c:v>
                </c:pt>
                <c:pt idx="94">
                  <c:v>96</c:v>
                </c:pt>
                <c:pt idx="95">
                  <c:v>63</c:v>
                </c:pt>
                <c:pt idx="96">
                  <c:v>59</c:v>
                </c:pt>
                <c:pt idx="97">
                  <c:v>141</c:v>
                </c:pt>
                <c:pt idx="98">
                  <c:v>138</c:v>
                </c:pt>
                <c:pt idx="99">
                  <c:v>92</c:v>
                </c:pt>
                <c:pt idx="100">
                  <c:v>127</c:v>
                </c:pt>
                <c:pt idx="101">
                  <c:v>110</c:v>
                </c:pt>
                <c:pt idx="102">
                  <c:v>116</c:v>
                </c:pt>
                <c:pt idx="103">
                  <c:v>62</c:v>
                </c:pt>
                <c:pt idx="104">
                  <c:v>47</c:v>
                </c:pt>
                <c:pt idx="105">
                  <c:v>44</c:v>
                </c:pt>
                <c:pt idx="106">
                  <c:v>38</c:v>
                </c:pt>
                <c:pt idx="107">
                  <c:v>30</c:v>
                </c:pt>
                <c:pt idx="108">
                  <c:v>26</c:v>
                </c:pt>
                <c:pt idx="109">
                  <c:v>37</c:v>
                </c:pt>
                <c:pt idx="110">
                  <c:v>56</c:v>
                </c:pt>
                <c:pt idx="111">
                  <c:v>67</c:v>
                </c:pt>
                <c:pt idx="112">
                  <c:v>51</c:v>
                </c:pt>
                <c:pt idx="113">
                  <c:v>43</c:v>
                </c:pt>
                <c:pt idx="114">
                  <c:v>41</c:v>
                </c:pt>
                <c:pt idx="115">
                  <c:v>23</c:v>
                </c:pt>
                <c:pt idx="116">
                  <c:v>10</c:v>
                </c:pt>
                <c:pt idx="117">
                  <c:v>5</c:v>
                </c:pt>
                <c:pt idx="118">
                  <c:v>2</c:v>
                </c:pt>
                <c:pt idx="119">
                  <c:v>0</c:v>
                </c:pt>
                <c:pt idx="120">
                  <c:v>0</c:v>
                </c:pt>
                <c:pt idx="121">
                  <c:v>0</c:v>
                </c:pt>
                <c:pt idx="122">
                  <c:v>0</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7-278D-4ECF-BD11-02A0DC1EF41F}"/>
            </c:ext>
          </c:extLst>
        </c:ser>
        <c:ser>
          <c:idx val="40"/>
          <c:order val="40"/>
          <c:tx>
            <c:strRef>
              <c:f>'OWTP-FWPS_HODA'!$DR$3</c:f>
              <c:strCache>
                <c:ptCount val="1"/>
                <c:pt idx="0">
                  <c:v>93</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'OWTP-FWPS_HODA'!$DR$4:$DR$154</c:f>
              <c:numCache>
                <c:formatCode>General</c:formatCode>
                <c:ptCount val="151"/>
                <c:pt idx="0">
                  <c:v>0</c:v>
                </c:pt>
                <c:pt idx="1">
                  <c:v>0</c:v>
                </c:pt>
                <c:pt idx="2">
                  <c:v>0</c:v>
                </c:pt>
                <c:pt idx="3">
                  <c:v>0</c:v>
                </c:pt>
                <c:pt idx="4">
                  <c:v>0</c:v>
                </c:pt>
                <c:pt idx="5">
                  <c:v>0</c:v>
                </c:pt>
                <c:pt idx="6">
                  <c:v>0</c:v>
                </c:pt>
                <c:pt idx="7">
                  <c:v>0</c:v>
                </c:pt>
                <c:pt idx="8">
                  <c:v>0</c:v>
                </c:pt>
                <c:pt idx="9">
                  <c:v>0</c:v>
                </c:pt>
                <c:pt idx="10">
                  <c:v>1</c:v>
                </c:pt>
                <c:pt idx="11">
                  <c:v>0</c:v>
                </c:pt>
                <c:pt idx="12">
                  <c:v>0</c:v>
                </c:pt>
                <c:pt idx="13">
                  <c:v>0</c:v>
                </c:pt>
                <c:pt idx="14">
                  <c:v>0</c:v>
                </c:pt>
                <c:pt idx="15">
                  <c:v>0</c:v>
                </c:pt>
                <c:pt idx="16">
                  <c:v>0</c:v>
                </c:pt>
                <c:pt idx="17">
                  <c:v>0</c:v>
                </c:pt>
                <c:pt idx="18">
                  <c:v>0</c:v>
                </c:pt>
                <c:pt idx="19">
                  <c:v>0</c:v>
                </c:pt>
                <c:pt idx="20">
                  <c:v>0</c:v>
                </c:pt>
                <c:pt idx="21">
                  <c:v>0</c:v>
                </c:pt>
                <c:pt idx="22">
                  <c:v>0</c:v>
                </c:pt>
                <c:pt idx="23">
                  <c:v>1</c:v>
                </c:pt>
                <c:pt idx="24">
                  <c:v>1</c:v>
                </c:pt>
                <c:pt idx="25">
                  <c:v>5</c:v>
                </c:pt>
                <c:pt idx="26">
                  <c:v>4</c:v>
                </c:pt>
                <c:pt idx="27">
                  <c:v>5</c:v>
                </c:pt>
                <c:pt idx="28">
                  <c:v>2</c:v>
                </c:pt>
                <c:pt idx="29">
                  <c:v>0</c:v>
                </c:pt>
                <c:pt idx="30">
                  <c:v>4</c:v>
                </c:pt>
                <c:pt idx="31">
                  <c:v>7</c:v>
                </c:pt>
                <c:pt idx="32">
                  <c:v>5</c:v>
                </c:pt>
                <c:pt idx="33">
                  <c:v>5</c:v>
                </c:pt>
                <c:pt idx="34">
                  <c:v>11</c:v>
                </c:pt>
                <c:pt idx="35">
                  <c:v>16</c:v>
                </c:pt>
                <c:pt idx="36">
                  <c:v>38</c:v>
                </c:pt>
                <c:pt idx="37">
                  <c:v>93</c:v>
                </c:pt>
                <c:pt idx="38">
                  <c:v>240</c:v>
                </c:pt>
                <c:pt idx="39">
                  <c:v>404</c:v>
                </c:pt>
                <c:pt idx="40">
                  <c:v>528</c:v>
                </c:pt>
                <c:pt idx="41">
                  <c:v>723</c:v>
                </c:pt>
                <c:pt idx="42">
                  <c:v>1015</c:v>
                </c:pt>
                <c:pt idx="43">
                  <c:v>1255</c:v>
                </c:pt>
                <c:pt idx="44">
                  <c:v>1991</c:v>
                </c:pt>
                <c:pt idx="45">
                  <c:v>1469</c:v>
                </c:pt>
                <c:pt idx="46">
                  <c:v>1081</c:v>
                </c:pt>
                <c:pt idx="47">
                  <c:v>1252</c:v>
                </c:pt>
                <c:pt idx="48">
                  <c:v>1217</c:v>
                </c:pt>
                <c:pt idx="49">
                  <c:v>789</c:v>
                </c:pt>
                <c:pt idx="50">
                  <c:v>497</c:v>
                </c:pt>
                <c:pt idx="51">
                  <c:v>278</c:v>
                </c:pt>
                <c:pt idx="52">
                  <c:v>149</c:v>
                </c:pt>
                <c:pt idx="53">
                  <c:v>130</c:v>
                </c:pt>
                <c:pt idx="54">
                  <c:v>77</c:v>
                </c:pt>
                <c:pt idx="55">
                  <c:v>56</c:v>
                </c:pt>
                <c:pt idx="56">
                  <c:v>60</c:v>
                </c:pt>
                <c:pt idx="57">
                  <c:v>26</c:v>
                </c:pt>
                <c:pt idx="58">
                  <c:v>16</c:v>
                </c:pt>
                <c:pt idx="59">
                  <c:v>14</c:v>
                </c:pt>
                <c:pt idx="60">
                  <c:v>4</c:v>
                </c:pt>
                <c:pt idx="61">
                  <c:v>9</c:v>
                </c:pt>
                <c:pt idx="62">
                  <c:v>19</c:v>
                </c:pt>
                <c:pt idx="63">
                  <c:v>19</c:v>
                </c:pt>
                <c:pt idx="64">
                  <c:v>11</c:v>
                </c:pt>
                <c:pt idx="65">
                  <c:v>6</c:v>
                </c:pt>
                <c:pt idx="66">
                  <c:v>7</c:v>
                </c:pt>
                <c:pt idx="67">
                  <c:v>6</c:v>
                </c:pt>
                <c:pt idx="68">
                  <c:v>12</c:v>
                </c:pt>
                <c:pt idx="69">
                  <c:v>10</c:v>
                </c:pt>
                <c:pt idx="70">
                  <c:v>7</c:v>
                </c:pt>
                <c:pt idx="71">
                  <c:v>12</c:v>
                </c:pt>
                <c:pt idx="72">
                  <c:v>11</c:v>
                </c:pt>
                <c:pt idx="73">
                  <c:v>5</c:v>
                </c:pt>
                <c:pt idx="74">
                  <c:v>3</c:v>
                </c:pt>
                <c:pt idx="75">
                  <c:v>4</c:v>
                </c:pt>
                <c:pt idx="76">
                  <c:v>18</c:v>
                </c:pt>
                <c:pt idx="77">
                  <c:v>47</c:v>
                </c:pt>
                <c:pt idx="78">
                  <c:v>42</c:v>
                </c:pt>
                <c:pt idx="79">
                  <c:v>48</c:v>
                </c:pt>
                <c:pt idx="80">
                  <c:v>75</c:v>
                </c:pt>
                <c:pt idx="81">
                  <c:v>49</c:v>
                </c:pt>
                <c:pt idx="82">
                  <c:v>43</c:v>
                </c:pt>
                <c:pt idx="83">
                  <c:v>68</c:v>
                </c:pt>
                <c:pt idx="84">
                  <c:v>76</c:v>
                </c:pt>
                <c:pt idx="85">
                  <c:v>96</c:v>
                </c:pt>
                <c:pt idx="86">
                  <c:v>72</c:v>
                </c:pt>
                <c:pt idx="87">
                  <c:v>81</c:v>
                </c:pt>
                <c:pt idx="88">
                  <c:v>78</c:v>
                </c:pt>
                <c:pt idx="89">
                  <c:v>89</c:v>
                </c:pt>
                <c:pt idx="90">
                  <c:v>77</c:v>
                </c:pt>
                <c:pt idx="91">
                  <c:v>52</c:v>
                </c:pt>
                <c:pt idx="92">
                  <c:v>49</c:v>
                </c:pt>
                <c:pt idx="93">
                  <c:v>68</c:v>
                </c:pt>
                <c:pt idx="94">
                  <c:v>63</c:v>
                </c:pt>
                <c:pt idx="95">
                  <c:v>69</c:v>
                </c:pt>
                <c:pt idx="96">
                  <c:v>82</c:v>
                </c:pt>
                <c:pt idx="97">
                  <c:v>57</c:v>
                </c:pt>
                <c:pt idx="98">
                  <c:v>28</c:v>
                </c:pt>
                <c:pt idx="99">
                  <c:v>16</c:v>
                </c:pt>
                <c:pt idx="100">
                  <c:v>16</c:v>
                </c:pt>
                <c:pt idx="101">
                  <c:v>31</c:v>
                </c:pt>
                <c:pt idx="102">
                  <c:v>34</c:v>
                </c:pt>
                <c:pt idx="103">
                  <c:v>34</c:v>
                </c:pt>
                <c:pt idx="104">
                  <c:v>23</c:v>
                </c:pt>
                <c:pt idx="105">
                  <c:v>41</c:v>
                </c:pt>
                <c:pt idx="106">
                  <c:v>45</c:v>
                </c:pt>
                <c:pt idx="107">
                  <c:v>91</c:v>
                </c:pt>
                <c:pt idx="108">
                  <c:v>138</c:v>
                </c:pt>
                <c:pt idx="109">
                  <c:v>154</c:v>
                </c:pt>
                <c:pt idx="110">
                  <c:v>136</c:v>
                </c:pt>
                <c:pt idx="111">
                  <c:v>114</c:v>
                </c:pt>
                <c:pt idx="112">
                  <c:v>103</c:v>
                </c:pt>
                <c:pt idx="113">
                  <c:v>141</c:v>
                </c:pt>
                <c:pt idx="114">
                  <c:v>148</c:v>
                </c:pt>
                <c:pt idx="115">
                  <c:v>141</c:v>
                </c:pt>
                <c:pt idx="116">
                  <c:v>88</c:v>
                </c:pt>
                <c:pt idx="117">
                  <c:v>39</c:v>
                </c:pt>
                <c:pt idx="118">
                  <c:v>21</c:v>
                </c:pt>
                <c:pt idx="119">
                  <c:v>15</c:v>
                </c:pt>
                <c:pt idx="120">
                  <c:v>6</c:v>
                </c:pt>
                <c:pt idx="121">
                  <c:v>8</c:v>
                </c:pt>
                <c:pt idx="122">
                  <c:v>2</c:v>
                </c:pt>
                <c:pt idx="123">
                  <c:v>5</c:v>
                </c:pt>
                <c:pt idx="124">
                  <c:v>0</c:v>
                </c:pt>
                <c:pt idx="125">
                  <c:v>0</c:v>
                </c:pt>
                <c:pt idx="126">
                  <c:v>0</c:v>
                </c:pt>
                <c:pt idx="127">
                  <c:v>1</c:v>
                </c:pt>
                <c:pt idx="128">
                  <c:v>4</c:v>
                </c:pt>
                <c:pt idx="129">
                  <c:v>1</c:v>
                </c:pt>
                <c:pt idx="130">
                  <c:v>2</c:v>
                </c:pt>
                <c:pt idx="131">
                  <c:v>0</c:v>
                </c:pt>
                <c:pt idx="132">
                  <c:v>1</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8-278D-4ECF-BD11-02A0DC1EF41F}"/>
            </c:ext>
          </c:extLst>
        </c:ser>
        <c:ser>
          <c:idx val="41"/>
          <c:order val="41"/>
          <c:tx>
            <c:strRef>
              <c:f>'OWTP-FWPS_HODA'!$DS$3</c:f>
              <c:strCache>
                <c:ptCount val="1"/>
                <c:pt idx="0">
                  <c:v>93.2</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'OWTP-FWPS_HODA'!$DS$4:$DS$154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19</c:v>
                </c:pt>
                <c:pt idx="31">
                  <c:v>1</c:v>
                </c:pt>
                <c:pt idx="32">
                  <c:v>1</c:v>
                </c:pt>
                <c:pt idx="33">
                  <c:v>0</c:v>
                </c:pt>
                <c:pt idx="34">
                  <c:v>4</c:v>
                </c:pt>
                <c:pt idx="35">
                  <c:v>26</c:v>
                </c:pt>
                <c:pt idx="36">
                  <c:v>71</c:v>
                </c:pt>
                <c:pt idx="37">
                  <c:v>128</c:v>
                </c:pt>
                <c:pt idx="38">
                  <c:v>140</c:v>
                </c:pt>
                <c:pt idx="39">
                  <c:v>355</c:v>
                </c:pt>
                <c:pt idx="40">
                  <c:v>481</c:v>
                </c:pt>
                <c:pt idx="41">
                  <c:v>566</c:v>
                </c:pt>
                <c:pt idx="42">
                  <c:v>751</c:v>
                </c:pt>
                <c:pt idx="43">
                  <c:v>1319</c:v>
                </c:pt>
                <c:pt idx="44">
                  <c:v>2052</c:v>
                </c:pt>
                <c:pt idx="45">
                  <c:v>1448</c:v>
                </c:pt>
                <c:pt idx="46">
                  <c:v>1043</c:v>
                </c:pt>
                <c:pt idx="47">
                  <c:v>962</c:v>
                </c:pt>
                <c:pt idx="48">
                  <c:v>1100</c:v>
                </c:pt>
                <c:pt idx="49">
                  <c:v>592</c:v>
                </c:pt>
                <c:pt idx="50">
                  <c:v>308</c:v>
                </c:pt>
                <c:pt idx="51">
                  <c:v>228</c:v>
                </c:pt>
                <c:pt idx="52">
                  <c:v>160</c:v>
                </c:pt>
                <c:pt idx="53">
                  <c:v>95</c:v>
                </c:pt>
                <c:pt idx="54">
                  <c:v>57</c:v>
                </c:pt>
                <c:pt idx="55">
                  <c:v>81</c:v>
                </c:pt>
                <c:pt idx="56">
                  <c:v>35</c:v>
                </c:pt>
                <c:pt idx="57">
                  <c:v>19</c:v>
                </c:pt>
                <c:pt idx="58">
                  <c:v>14</c:v>
                </c:pt>
                <c:pt idx="59">
                  <c:v>10</c:v>
                </c:pt>
                <c:pt idx="60">
                  <c:v>7</c:v>
                </c:pt>
                <c:pt idx="61">
                  <c:v>5</c:v>
                </c:pt>
                <c:pt idx="62">
                  <c:v>5</c:v>
                </c:pt>
                <c:pt idx="63">
                  <c:v>11</c:v>
                </c:pt>
                <c:pt idx="64">
                  <c:v>18</c:v>
                </c:pt>
                <c:pt idx="65">
                  <c:v>18</c:v>
                </c:pt>
                <c:pt idx="66">
                  <c:v>17</c:v>
                </c:pt>
                <c:pt idx="67">
                  <c:v>10</c:v>
                </c:pt>
                <c:pt idx="68">
                  <c:v>14</c:v>
                </c:pt>
                <c:pt idx="69">
                  <c:v>25</c:v>
                </c:pt>
                <c:pt idx="70">
                  <c:v>9</c:v>
                </c:pt>
                <c:pt idx="71">
                  <c:v>3</c:v>
                </c:pt>
                <c:pt idx="72">
                  <c:v>6</c:v>
                </c:pt>
                <c:pt idx="73">
                  <c:v>13</c:v>
                </c:pt>
                <c:pt idx="74">
                  <c:v>9</c:v>
                </c:pt>
                <c:pt idx="75">
                  <c:v>12</c:v>
                </c:pt>
                <c:pt idx="76">
                  <c:v>9</c:v>
                </c:pt>
                <c:pt idx="77">
                  <c:v>6</c:v>
                </c:pt>
                <c:pt idx="78">
                  <c:v>7</c:v>
                </c:pt>
                <c:pt idx="79">
                  <c:v>12</c:v>
                </c:pt>
                <c:pt idx="80">
                  <c:v>5</c:v>
                </c:pt>
                <c:pt idx="81">
                  <c:v>3</c:v>
                </c:pt>
                <c:pt idx="82">
                  <c:v>3</c:v>
                </c:pt>
                <c:pt idx="83">
                  <c:v>6</c:v>
                </c:pt>
                <c:pt idx="84">
                  <c:v>16</c:v>
                </c:pt>
                <c:pt idx="85">
                  <c:v>33</c:v>
                </c:pt>
                <c:pt idx="86">
                  <c:v>58</c:v>
                </c:pt>
                <c:pt idx="87">
                  <c:v>85</c:v>
                </c:pt>
                <c:pt idx="88">
                  <c:v>56</c:v>
                </c:pt>
                <c:pt idx="89">
                  <c:v>33</c:v>
                </c:pt>
                <c:pt idx="90">
                  <c:v>42</c:v>
                </c:pt>
                <c:pt idx="91">
                  <c:v>61</c:v>
                </c:pt>
                <c:pt idx="92">
                  <c:v>76</c:v>
                </c:pt>
                <c:pt idx="93">
                  <c:v>81</c:v>
                </c:pt>
                <c:pt idx="94">
                  <c:v>70</c:v>
                </c:pt>
                <c:pt idx="95">
                  <c:v>27</c:v>
                </c:pt>
                <c:pt idx="96">
                  <c:v>33</c:v>
                </c:pt>
                <c:pt idx="97">
                  <c:v>43</c:v>
                </c:pt>
                <c:pt idx="98">
                  <c:v>35</c:v>
                </c:pt>
                <c:pt idx="99">
                  <c:v>56</c:v>
                </c:pt>
                <c:pt idx="100">
                  <c:v>54</c:v>
                </c:pt>
                <c:pt idx="101">
                  <c:v>121</c:v>
                </c:pt>
                <c:pt idx="102">
                  <c:v>153</c:v>
                </c:pt>
                <c:pt idx="103">
                  <c:v>96</c:v>
                </c:pt>
                <c:pt idx="104">
                  <c:v>100</c:v>
                </c:pt>
                <c:pt idx="105">
                  <c:v>81</c:v>
                </c:pt>
                <c:pt idx="106">
                  <c:v>89</c:v>
                </c:pt>
                <c:pt idx="107">
                  <c:v>68</c:v>
                </c:pt>
                <c:pt idx="108">
                  <c:v>79</c:v>
                </c:pt>
                <c:pt idx="109">
                  <c:v>66</c:v>
                </c:pt>
                <c:pt idx="110">
                  <c:v>48</c:v>
                </c:pt>
                <c:pt idx="111">
                  <c:v>52</c:v>
                </c:pt>
                <c:pt idx="112">
                  <c:v>30</c:v>
                </c:pt>
                <c:pt idx="113">
                  <c:v>30</c:v>
                </c:pt>
                <c:pt idx="114">
                  <c:v>28</c:v>
                </c:pt>
                <c:pt idx="115">
                  <c:v>25</c:v>
                </c:pt>
                <c:pt idx="116">
                  <c:v>18</c:v>
                </c:pt>
                <c:pt idx="117">
                  <c:v>21</c:v>
                </c:pt>
                <c:pt idx="118">
                  <c:v>12</c:v>
                </c:pt>
                <c:pt idx="119">
                  <c:v>3</c:v>
                </c:pt>
                <c:pt idx="120">
                  <c:v>5</c:v>
                </c:pt>
                <c:pt idx="121">
                  <c:v>4</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9-278D-4ECF-BD11-02A0DC1EF41F}"/>
            </c:ext>
          </c:extLst>
        </c:ser>
        <c:ser>
          <c:idx val="42"/>
          <c:order val="42"/>
          <c:tx>
            <c:strRef>
              <c:f>'OWTP-FWPS_HODA'!$DT$3</c:f>
              <c:strCache>
                <c:ptCount val="1"/>
                <c:pt idx="0">
                  <c:v>93.4</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'OWTP-FWPS_HODA'!$DT$4:$DT$154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6</c:v>
                </c:pt>
                <c:pt idx="30">
                  <c:v>9</c:v>
                </c:pt>
                <c:pt idx="31">
                  <c:v>0</c:v>
                </c:pt>
                <c:pt idx="32">
                  <c:v>0</c:v>
                </c:pt>
                <c:pt idx="33">
                  <c:v>0</c:v>
                </c:pt>
                <c:pt idx="34">
                  <c:v>0</c:v>
                </c:pt>
                <c:pt idx="35">
                  <c:v>5</c:v>
                </c:pt>
                <c:pt idx="36">
                  <c:v>13</c:v>
                </c:pt>
                <c:pt idx="37">
                  <c:v>26</c:v>
                </c:pt>
                <c:pt idx="38">
                  <c:v>109</c:v>
                </c:pt>
                <c:pt idx="39">
                  <c:v>280</c:v>
                </c:pt>
                <c:pt idx="40">
                  <c:v>464</c:v>
                </c:pt>
                <c:pt idx="41">
                  <c:v>569</c:v>
                </c:pt>
                <c:pt idx="42">
                  <c:v>815</c:v>
                </c:pt>
                <c:pt idx="43">
                  <c:v>1256</c:v>
                </c:pt>
                <c:pt idx="44">
                  <c:v>1284</c:v>
                </c:pt>
                <c:pt idx="45">
                  <c:v>1409</c:v>
                </c:pt>
                <c:pt idx="46">
                  <c:v>949</c:v>
                </c:pt>
                <c:pt idx="47">
                  <c:v>965</c:v>
                </c:pt>
                <c:pt idx="48">
                  <c:v>727</c:v>
                </c:pt>
                <c:pt idx="49">
                  <c:v>671</c:v>
                </c:pt>
                <c:pt idx="50">
                  <c:v>494</c:v>
                </c:pt>
                <c:pt idx="51">
                  <c:v>254</c:v>
                </c:pt>
                <c:pt idx="52">
                  <c:v>154</c:v>
                </c:pt>
                <c:pt idx="53">
                  <c:v>117</c:v>
                </c:pt>
                <c:pt idx="54">
                  <c:v>57</c:v>
                </c:pt>
                <c:pt idx="55">
                  <c:v>32</c:v>
                </c:pt>
                <c:pt idx="56">
                  <c:v>20</c:v>
                </c:pt>
                <c:pt idx="57">
                  <c:v>7</c:v>
                </c:pt>
                <c:pt idx="58">
                  <c:v>7</c:v>
                </c:pt>
                <c:pt idx="59">
                  <c:v>7</c:v>
                </c:pt>
                <c:pt idx="60">
                  <c:v>15</c:v>
                </c:pt>
                <c:pt idx="61">
                  <c:v>17</c:v>
                </c:pt>
                <c:pt idx="62">
                  <c:v>23</c:v>
                </c:pt>
                <c:pt idx="63">
                  <c:v>22</c:v>
                </c:pt>
                <c:pt idx="64">
                  <c:v>14</c:v>
                </c:pt>
                <c:pt idx="65">
                  <c:v>13</c:v>
                </c:pt>
                <c:pt idx="66">
                  <c:v>10</c:v>
                </c:pt>
                <c:pt idx="67">
                  <c:v>15</c:v>
                </c:pt>
                <c:pt idx="68">
                  <c:v>16</c:v>
                </c:pt>
                <c:pt idx="69">
                  <c:v>6</c:v>
                </c:pt>
                <c:pt idx="70">
                  <c:v>11</c:v>
                </c:pt>
                <c:pt idx="71">
                  <c:v>10</c:v>
                </c:pt>
                <c:pt idx="72">
                  <c:v>9</c:v>
                </c:pt>
                <c:pt idx="73">
                  <c:v>14</c:v>
                </c:pt>
                <c:pt idx="74">
                  <c:v>9</c:v>
                </c:pt>
                <c:pt idx="75">
                  <c:v>11</c:v>
                </c:pt>
                <c:pt idx="76">
                  <c:v>24</c:v>
                </c:pt>
                <c:pt idx="77">
                  <c:v>15</c:v>
                </c:pt>
                <c:pt idx="78">
                  <c:v>12</c:v>
                </c:pt>
                <c:pt idx="79">
                  <c:v>11</c:v>
                </c:pt>
                <c:pt idx="80">
                  <c:v>1</c:v>
                </c:pt>
                <c:pt idx="81">
                  <c:v>9</c:v>
                </c:pt>
                <c:pt idx="82">
                  <c:v>23</c:v>
                </c:pt>
                <c:pt idx="83">
                  <c:v>12</c:v>
                </c:pt>
                <c:pt idx="84">
                  <c:v>7</c:v>
                </c:pt>
                <c:pt idx="85">
                  <c:v>13</c:v>
                </c:pt>
                <c:pt idx="86">
                  <c:v>30</c:v>
                </c:pt>
                <c:pt idx="87">
                  <c:v>59</c:v>
                </c:pt>
                <c:pt idx="88">
                  <c:v>29</c:v>
                </c:pt>
                <c:pt idx="89">
                  <c:v>14</c:v>
                </c:pt>
                <c:pt idx="90">
                  <c:v>67</c:v>
                </c:pt>
                <c:pt idx="91">
                  <c:v>65</c:v>
                </c:pt>
                <c:pt idx="92">
                  <c:v>68</c:v>
                </c:pt>
                <c:pt idx="93">
                  <c:v>29</c:v>
                </c:pt>
                <c:pt idx="94">
                  <c:v>53</c:v>
                </c:pt>
                <c:pt idx="95">
                  <c:v>42</c:v>
                </c:pt>
                <c:pt idx="96">
                  <c:v>34</c:v>
                </c:pt>
                <c:pt idx="97">
                  <c:v>31</c:v>
                </c:pt>
                <c:pt idx="98">
                  <c:v>68</c:v>
                </c:pt>
                <c:pt idx="99">
                  <c:v>88</c:v>
                </c:pt>
                <c:pt idx="100">
                  <c:v>95</c:v>
                </c:pt>
                <c:pt idx="101">
                  <c:v>84</c:v>
                </c:pt>
                <c:pt idx="102">
                  <c:v>92</c:v>
                </c:pt>
                <c:pt idx="103">
                  <c:v>135</c:v>
                </c:pt>
                <c:pt idx="104">
                  <c:v>127</c:v>
                </c:pt>
                <c:pt idx="105">
                  <c:v>130</c:v>
                </c:pt>
                <c:pt idx="106">
                  <c:v>140</c:v>
                </c:pt>
                <c:pt idx="107">
                  <c:v>101</c:v>
                </c:pt>
                <c:pt idx="108">
                  <c:v>69</c:v>
                </c:pt>
                <c:pt idx="109">
                  <c:v>54</c:v>
                </c:pt>
                <c:pt idx="110">
                  <c:v>30</c:v>
                </c:pt>
                <c:pt idx="111">
                  <c:v>25</c:v>
                </c:pt>
                <c:pt idx="112">
                  <c:v>14</c:v>
                </c:pt>
                <c:pt idx="113">
                  <c:v>23</c:v>
                </c:pt>
                <c:pt idx="114">
                  <c:v>34</c:v>
                </c:pt>
                <c:pt idx="115">
                  <c:v>18</c:v>
                </c:pt>
                <c:pt idx="116">
                  <c:v>13</c:v>
                </c:pt>
                <c:pt idx="117">
                  <c:v>2</c:v>
                </c:pt>
                <c:pt idx="118">
                  <c:v>0</c:v>
                </c:pt>
                <c:pt idx="119">
                  <c:v>0</c:v>
                </c:pt>
                <c:pt idx="120">
                  <c:v>0</c:v>
                </c:pt>
                <c:pt idx="121">
                  <c:v>0</c:v>
                </c:pt>
                <c:pt idx="122">
                  <c:v>6</c:v>
                </c:pt>
                <c:pt idx="123">
                  <c:v>4</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A-278D-4ECF-BD11-02A0DC1EF41F}"/>
            </c:ext>
          </c:extLst>
        </c:ser>
        <c:ser>
          <c:idx val="43"/>
          <c:order val="43"/>
          <c:tx>
            <c:strRef>
              <c:f>'OWTP-FWPS_HODA'!$DU$3</c:f>
              <c:strCache>
                <c:ptCount val="1"/>
                <c:pt idx="0">
                  <c:v>93.6</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'OWTP-FWPS_HODA'!$DU$4:$DU$154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9</c:v>
                </c:pt>
                <c:pt idx="30">
                  <c:v>5</c:v>
                </c:pt>
                <c:pt idx="31">
                  <c:v>0</c:v>
                </c:pt>
                <c:pt idx="32">
                  <c:v>0</c:v>
                </c:pt>
                <c:pt idx="33">
                  <c:v>0</c:v>
                </c:pt>
                <c:pt idx="34">
                  <c:v>3</c:v>
                </c:pt>
                <c:pt idx="35">
                  <c:v>8</c:v>
                </c:pt>
                <c:pt idx="36">
                  <c:v>19</c:v>
                </c:pt>
                <c:pt idx="37">
                  <c:v>47</c:v>
                </c:pt>
                <c:pt idx="38">
                  <c:v>125</c:v>
                </c:pt>
                <c:pt idx="39">
                  <c:v>267</c:v>
                </c:pt>
                <c:pt idx="40">
                  <c:v>309</c:v>
                </c:pt>
                <c:pt idx="41">
                  <c:v>426</c:v>
                </c:pt>
                <c:pt idx="42">
                  <c:v>554</c:v>
                </c:pt>
                <c:pt idx="43">
                  <c:v>727</c:v>
                </c:pt>
                <c:pt idx="44">
                  <c:v>1019</c:v>
                </c:pt>
                <c:pt idx="45">
                  <c:v>804</c:v>
                </c:pt>
                <c:pt idx="46">
                  <c:v>916</c:v>
                </c:pt>
                <c:pt idx="47">
                  <c:v>815</c:v>
                </c:pt>
                <c:pt idx="48">
                  <c:v>668</c:v>
                </c:pt>
                <c:pt idx="49">
                  <c:v>879</c:v>
                </c:pt>
                <c:pt idx="50">
                  <c:v>427</c:v>
                </c:pt>
                <c:pt idx="51">
                  <c:v>191</c:v>
                </c:pt>
                <c:pt idx="52">
                  <c:v>154</c:v>
                </c:pt>
                <c:pt idx="53">
                  <c:v>96</c:v>
                </c:pt>
                <c:pt idx="54">
                  <c:v>51</c:v>
                </c:pt>
                <c:pt idx="55">
                  <c:v>16</c:v>
                </c:pt>
                <c:pt idx="56">
                  <c:v>5</c:v>
                </c:pt>
                <c:pt idx="57">
                  <c:v>5</c:v>
                </c:pt>
                <c:pt idx="58">
                  <c:v>4</c:v>
                </c:pt>
                <c:pt idx="59">
                  <c:v>7</c:v>
                </c:pt>
                <c:pt idx="60">
                  <c:v>13</c:v>
                </c:pt>
                <c:pt idx="61">
                  <c:v>5</c:v>
                </c:pt>
                <c:pt idx="62">
                  <c:v>9</c:v>
                </c:pt>
                <c:pt idx="63">
                  <c:v>10</c:v>
                </c:pt>
                <c:pt idx="64">
                  <c:v>10</c:v>
                </c:pt>
                <c:pt idx="65">
                  <c:v>13</c:v>
                </c:pt>
                <c:pt idx="66">
                  <c:v>16</c:v>
                </c:pt>
                <c:pt idx="67">
                  <c:v>37</c:v>
                </c:pt>
                <c:pt idx="68">
                  <c:v>38</c:v>
                </c:pt>
                <c:pt idx="69">
                  <c:v>35</c:v>
                </c:pt>
                <c:pt idx="70">
                  <c:v>52</c:v>
                </c:pt>
                <c:pt idx="71">
                  <c:v>44</c:v>
                </c:pt>
                <c:pt idx="72">
                  <c:v>42</c:v>
                </c:pt>
                <c:pt idx="73">
                  <c:v>27</c:v>
                </c:pt>
                <c:pt idx="74">
                  <c:v>18</c:v>
                </c:pt>
                <c:pt idx="75">
                  <c:v>18</c:v>
                </c:pt>
                <c:pt idx="76">
                  <c:v>43</c:v>
                </c:pt>
                <c:pt idx="77">
                  <c:v>21</c:v>
                </c:pt>
                <c:pt idx="78">
                  <c:v>9</c:v>
                </c:pt>
                <c:pt idx="79">
                  <c:v>14</c:v>
                </c:pt>
                <c:pt idx="80">
                  <c:v>7</c:v>
                </c:pt>
                <c:pt idx="81">
                  <c:v>13</c:v>
                </c:pt>
                <c:pt idx="82">
                  <c:v>24</c:v>
                </c:pt>
                <c:pt idx="83">
                  <c:v>39</c:v>
                </c:pt>
                <c:pt idx="84">
                  <c:v>15</c:v>
                </c:pt>
                <c:pt idx="85">
                  <c:v>21</c:v>
                </c:pt>
                <c:pt idx="86">
                  <c:v>56</c:v>
                </c:pt>
                <c:pt idx="87">
                  <c:v>46</c:v>
                </c:pt>
                <c:pt idx="88">
                  <c:v>64</c:v>
                </c:pt>
                <c:pt idx="89">
                  <c:v>72</c:v>
                </c:pt>
                <c:pt idx="90">
                  <c:v>27</c:v>
                </c:pt>
                <c:pt idx="91">
                  <c:v>52</c:v>
                </c:pt>
                <c:pt idx="92">
                  <c:v>18</c:v>
                </c:pt>
                <c:pt idx="93">
                  <c:v>16</c:v>
                </c:pt>
                <c:pt idx="94">
                  <c:v>28</c:v>
                </c:pt>
                <c:pt idx="95">
                  <c:v>42</c:v>
                </c:pt>
                <c:pt idx="96">
                  <c:v>37</c:v>
                </c:pt>
                <c:pt idx="97">
                  <c:v>23</c:v>
                </c:pt>
                <c:pt idx="98">
                  <c:v>57</c:v>
                </c:pt>
                <c:pt idx="99">
                  <c:v>118</c:v>
                </c:pt>
                <c:pt idx="100">
                  <c:v>113</c:v>
                </c:pt>
                <c:pt idx="101">
                  <c:v>69</c:v>
                </c:pt>
                <c:pt idx="102">
                  <c:v>63</c:v>
                </c:pt>
                <c:pt idx="103">
                  <c:v>113</c:v>
                </c:pt>
                <c:pt idx="104">
                  <c:v>70</c:v>
                </c:pt>
                <c:pt idx="105">
                  <c:v>61</c:v>
                </c:pt>
                <c:pt idx="106">
                  <c:v>107</c:v>
                </c:pt>
                <c:pt idx="107">
                  <c:v>95</c:v>
                </c:pt>
                <c:pt idx="108">
                  <c:v>70</c:v>
                </c:pt>
                <c:pt idx="109">
                  <c:v>64</c:v>
                </c:pt>
                <c:pt idx="110">
                  <c:v>48</c:v>
                </c:pt>
                <c:pt idx="111">
                  <c:v>32</c:v>
                </c:pt>
                <c:pt idx="112">
                  <c:v>20</c:v>
                </c:pt>
                <c:pt idx="113">
                  <c:v>13</c:v>
                </c:pt>
                <c:pt idx="114">
                  <c:v>16</c:v>
                </c:pt>
                <c:pt idx="115">
                  <c:v>17</c:v>
                </c:pt>
                <c:pt idx="116">
                  <c:v>24</c:v>
                </c:pt>
                <c:pt idx="117">
                  <c:v>2</c:v>
                </c:pt>
                <c:pt idx="118">
                  <c:v>3</c:v>
                </c:pt>
                <c:pt idx="119">
                  <c:v>0</c:v>
                </c:pt>
                <c:pt idx="120">
                  <c:v>0</c:v>
                </c:pt>
                <c:pt idx="121">
                  <c:v>0</c:v>
                </c:pt>
                <c:pt idx="122">
                  <c:v>8</c:v>
                </c:pt>
                <c:pt idx="123">
                  <c:v>1</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B-278D-4ECF-BD11-02A0DC1EF41F}"/>
            </c:ext>
          </c:extLst>
        </c:ser>
        <c:ser>
          <c:idx val="44"/>
          <c:order val="44"/>
          <c:tx>
            <c:strRef>
              <c:f>'OWTP-FWPS_HODA'!$DV$3</c:f>
              <c:strCache>
                <c:ptCount val="1"/>
                <c:pt idx="0">
                  <c:v>93.8</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'OWTP-FWPS_HODA'!$DV$4:$DV$154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7</c:v>
                </c:pt>
                <c:pt idx="32">
                  <c:v>7</c:v>
                </c:pt>
                <c:pt idx="33">
                  <c:v>0</c:v>
                </c:pt>
                <c:pt idx="34">
                  <c:v>2</c:v>
                </c:pt>
                <c:pt idx="35">
                  <c:v>3</c:v>
                </c:pt>
                <c:pt idx="36">
                  <c:v>6</c:v>
                </c:pt>
                <c:pt idx="37">
                  <c:v>34</c:v>
                </c:pt>
                <c:pt idx="38">
                  <c:v>33</c:v>
                </c:pt>
                <c:pt idx="39">
                  <c:v>93</c:v>
                </c:pt>
                <c:pt idx="40">
                  <c:v>144</c:v>
                </c:pt>
                <c:pt idx="41">
                  <c:v>195</c:v>
                </c:pt>
                <c:pt idx="42">
                  <c:v>230</c:v>
                </c:pt>
                <c:pt idx="43">
                  <c:v>379</c:v>
                </c:pt>
                <c:pt idx="44">
                  <c:v>580</c:v>
                </c:pt>
                <c:pt idx="45">
                  <c:v>535</c:v>
                </c:pt>
                <c:pt idx="46">
                  <c:v>775</c:v>
                </c:pt>
                <c:pt idx="47">
                  <c:v>966</c:v>
                </c:pt>
                <c:pt idx="48">
                  <c:v>678</c:v>
                </c:pt>
                <c:pt idx="49">
                  <c:v>707</c:v>
                </c:pt>
                <c:pt idx="50">
                  <c:v>389</c:v>
                </c:pt>
                <c:pt idx="51">
                  <c:v>157</c:v>
                </c:pt>
                <c:pt idx="52">
                  <c:v>115</c:v>
                </c:pt>
                <c:pt idx="53">
                  <c:v>84</c:v>
                </c:pt>
                <c:pt idx="54">
                  <c:v>67</c:v>
                </c:pt>
                <c:pt idx="55">
                  <c:v>43</c:v>
                </c:pt>
                <c:pt idx="56">
                  <c:v>24</c:v>
                </c:pt>
                <c:pt idx="57">
                  <c:v>16</c:v>
                </c:pt>
                <c:pt idx="58">
                  <c:v>11</c:v>
                </c:pt>
                <c:pt idx="59">
                  <c:v>4</c:v>
                </c:pt>
                <c:pt idx="60">
                  <c:v>8</c:v>
                </c:pt>
                <c:pt idx="61">
                  <c:v>14</c:v>
                </c:pt>
                <c:pt idx="62">
                  <c:v>29</c:v>
                </c:pt>
                <c:pt idx="63">
                  <c:v>23</c:v>
                </c:pt>
                <c:pt idx="64">
                  <c:v>26</c:v>
                </c:pt>
                <c:pt idx="65">
                  <c:v>13</c:v>
                </c:pt>
                <c:pt idx="66">
                  <c:v>16</c:v>
                </c:pt>
                <c:pt idx="67">
                  <c:v>13</c:v>
                </c:pt>
                <c:pt idx="68">
                  <c:v>23</c:v>
                </c:pt>
                <c:pt idx="69">
                  <c:v>13</c:v>
                </c:pt>
                <c:pt idx="70">
                  <c:v>32</c:v>
                </c:pt>
                <c:pt idx="71">
                  <c:v>51</c:v>
                </c:pt>
                <c:pt idx="72">
                  <c:v>50</c:v>
                </c:pt>
                <c:pt idx="73">
                  <c:v>55</c:v>
                </c:pt>
                <c:pt idx="74">
                  <c:v>26</c:v>
                </c:pt>
                <c:pt idx="75">
                  <c:v>46</c:v>
                </c:pt>
                <c:pt idx="76">
                  <c:v>52</c:v>
                </c:pt>
                <c:pt idx="77">
                  <c:v>34</c:v>
                </c:pt>
                <c:pt idx="78">
                  <c:v>17</c:v>
                </c:pt>
                <c:pt idx="79">
                  <c:v>5</c:v>
                </c:pt>
                <c:pt idx="80">
                  <c:v>10</c:v>
                </c:pt>
                <c:pt idx="81">
                  <c:v>37</c:v>
                </c:pt>
                <c:pt idx="82">
                  <c:v>49</c:v>
                </c:pt>
                <c:pt idx="83">
                  <c:v>23</c:v>
                </c:pt>
                <c:pt idx="84">
                  <c:v>24</c:v>
                </c:pt>
                <c:pt idx="85">
                  <c:v>49</c:v>
                </c:pt>
                <c:pt idx="86">
                  <c:v>49</c:v>
                </c:pt>
                <c:pt idx="87">
                  <c:v>50</c:v>
                </c:pt>
                <c:pt idx="88">
                  <c:v>46</c:v>
                </c:pt>
                <c:pt idx="89">
                  <c:v>20</c:v>
                </c:pt>
                <c:pt idx="90">
                  <c:v>28</c:v>
                </c:pt>
                <c:pt idx="91">
                  <c:v>97</c:v>
                </c:pt>
                <c:pt idx="92">
                  <c:v>75</c:v>
                </c:pt>
                <c:pt idx="93">
                  <c:v>30</c:v>
                </c:pt>
                <c:pt idx="94">
                  <c:v>32</c:v>
                </c:pt>
                <c:pt idx="95">
                  <c:v>28</c:v>
                </c:pt>
                <c:pt idx="96">
                  <c:v>39</c:v>
                </c:pt>
                <c:pt idx="97">
                  <c:v>27</c:v>
                </c:pt>
                <c:pt idx="98">
                  <c:v>77</c:v>
                </c:pt>
                <c:pt idx="99">
                  <c:v>94</c:v>
                </c:pt>
                <c:pt idx="100">
                  <c:v>108</c:v>
                </c:pt>
                <c:pt idx="101">
                  <c:v>119</c:v>
                </c:pt>
                <c:pt idx="102">
                  <c:v>129</c:v>
                </c:pt>
                <c:pt idx="103">
                  <c:v>154</c:v>
                </c:pt>
                <c:pt idx="104">
                  <c:v>195</c:v>
                </c:pt>
                <c:pt idx="105">
                  <c:v>152</c:v>
                </c:pt>
                <c:pt idx="106">
                  <c:v>155</c:v>
                </c:pt>
                <c:pt idx="107">
                  <c:v>123</c:v>
                </c:pt>
                <c:pt idx="108">
                  <c:v>62</c:v>
                </c:pt>
                <c:pt idx="109">
                  <c:v>49</c:v>
                </c:pt>
                <c:pt idx="110">
                  <c:v>27</c:v>
                </c:pt>
                <c:pt idx="111">
                  <c:v>28</c:v>
                </c:pt>
                <c:pt idx="112">
                  <c:v>23</c:v>
                </c:pt>
                <c:pt idx="113">
                  <c:v>13</c:v>
                </c:pt>
                <c:pt idx="114">
                  <c:v>6</c:v>
                </c:pt>
                <c:pt idx="115">
                  <c:v>8</c:v>
                </c:pt>
                <c:pt idx="116">
                  <c:v>9</c:v>
                </c:pt>
                <c:pt idx="117">
                  <c:v>8</c:v>
                </c:pt>
                <c:pt idx="118">
                  <c:v>4</c:v>
                </c:pt>
                <c:pt idx="119">
                  <c:v>7</c:v>
                </c:pt>
                <c:pt idx="120">
                  <c:v>0</c:v>
                </c:pt>
                <c:pt idx="121">
                  <c:v>7</c:v>
                </c:pt>
                <c:pt idx="122">
                  <c:v>14</c:v>
                </c:pt>
                <c:pt idx="123">
                  <c:v>6</c:v>
                </c:pt>
                <c:pt idx="124">
                  <c:v>2</c:v>
                </c:pt>
                <c:pt idx="125">
                  <c:v>0</c:v>
                </c:pt>
                <c:pt idx="126">
                  <c:v>1</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C-278D-4ECF-BD11-02A0DC1EF41F}"/>
            </c:ext>
          </c:extLst>
        </c:ser>
        <c:ser>
          <c:idx val="45"/>
          <c:order val="45"/>
          <c:tx>
            <c:strRef>
              <c:f>'OWTP-FWPS_HODA'!$DW$3</c:f>
              <c:strCache>
                <c:ptCount val="1"/>
                <c:pt idx="0">
                  <c:v>94</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'OWTP-FWPS_HODA'!$DW$4:$DW$154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1</c:v>
                </c:pt>
                <c:pt idx="33">
                  <c:v>7</c:v>
                </c:pt>
                <c:pt idx="34">
                  <c:v>9</c:v>
                </c:pt>
                <c:pt idx="35">
                  <c:v>5</c:v>
                </c:pt>
                <c:pt idx="36">
                  <c:v>12</c:v>
                </c:pt>
                <c:pt idx="37">
                  <c:v>25</c:v>
                </c:pt>
                <c:pt idx="38">
                  <c:v>35</c:v>
                </c:pt>
                <c:pt idx="39">
                  <c:v>80</c:v>
                </c:pt>
                <c:pt idx="40">
                  <c:v>150</c:v>
                </c:pt>
                <c:pt idx="41">
                  <c:v>178</c:v>
                </c:pt>
                <c:pt idx="42">
                  <c:v>245</c:v>
                </c:pt>
                <c:pt idx="43">
                  <c:v>248</c:v>
                </c:pt>
                <c:pt idx="44">
                  <c:v>334</c:v>
                </c:pt>
                <c:pt idx="45">
                  <c:v>450</c:v>
                </c:pt>
                <c:pt idx="46">
                  <c:v>358</c:v>
                </c:pt>
                <c:pt idx="47">
                  <c:v>511</c:v>
                </c:pt>
                <c:pt idx="48">
                  <c:v>527</c:v>
                </c:pt>
                <c:pt idx="49">
                  <c:v>559</c:v>
                </c:pt>
                <c:pt idx="50">
                  <c:v>234</c:v>
                </c:pt>
                <c:pt idx="51">
                  <c:v>139</c:v>
                </c:pt>
                <c:pt idx="52">
                  <c:v>83</c:v>
                </c:pt>
                <c:pt idx="53">
                  <c:v>76</c:v>
                </c:pt>
                <c:pt idx="54">
                  <c:v>47</c:v>
                </c:pt>
                <c:pt idx="55">
                  <c:v>32</c:v>
                </c:pt>
                <c:pt idx="56">
                  <c:v>18</c:v>
                </c:pt>
                <c:pt idx="57">
                  <c:v>4</c:v>
                </c:pt>
                <c:pt idx="58">
                  <c:v>10</c:v>
                </c:pt>
                <c:pt idx="59">
                  <c:v>5</c:v>
                </c:pt>
                <c:pt idx="60">
                  <c:v>10</c:v>
                </c:pt>
                <c:pt idx="61">
                  <c:v>17</c:v>
                </c:pt>
                <c:pt idx="62">
                  <c:v>26</c:v>
                </c:pt>
                <c:pt idx="63">
                  <c:v>33</c:v>
                </c:pt>
                <c:pt idx="64">
                  <c:v>14</c:v>
                </c:pt>
                <c:pt idx="65">
                  <c:v>6</c:v>
                </c:pt>
                <c:pt idx="66">
                  <c:v>12</c:v>
                </c:pt>
                <c:pt idx="67">
                  <c:v>43</c:v>
                </c:pt>
                <c:pt idx="68">
                  <c:v>38</c:v>
                </c:pt>
                <c:pt idx="69">
                  <c:v>43</c:v>
                </c:pt>
                <c:pt idx="70">
                  <c:v>59</c:v>
                </c:pt>
                <c:pt idx="71">
                  <c:v>37</c:v>
                </c:pt>
                <c:pt idx="72">
                  <c:v>34</c:v>
                </c:pt>
                <c:pt idx="73">
                  <c:v>37</c:v>
                </c:pt>
                <c:pt idx="74">
                  <c:v>26</c:v>
                </c:pt>
                <c:pt idx="75">
                  <c:v>35</c:v>
                </c:pt>
                <c:pt idx="76">
                  <c:v>53</c:v>
                </c:pt>
                <c:pt idx="77">
                  <c:v>34</c:v>
                </c:pt>
                <c:pt idx="78">
                  <c:v>42</c:v>
                </c:pt>
                <c:pt idx="79">
                  <c:v>67</c:v>
                </c:pt>
                <c:pt idx="80">
                  <c:v>68</c:v>
                </c:pt>
                <c:pt idx="81">
                  <c:v>120</c:v>
                </c:pt>
                <c:pt idx="82">
                  <c:v>104</c:v>
                </c:pt>
                <c:pt idx="83">
                  <c:v>76</c:v>
                </c:pt>
                <c:pt idx="84">
                  <c:v>45</c:v>
                </c:pt>
                <c:pt idx="85">
                  <c:v>52</c:v>
                </c:pt>
                <c:pt idx="86">
                  <c:v>59</c:v>
                </c:pt>
                <c:pt idx="87">
                  <c:v>74</c:v>
                </c:pt>
                <c:pt idx="88">
                  <c:v>94</c:v>
                </c:pt>
                <c:pt idx="89">
                  <c:v>74</c:v>
                </c:pt>
                <c:pt idx="90">
                  <c:v>82</c:v>
                </c:pt>
                <c:pt idx="91">
                  <c:v>125</c:v>
                </c:pt>
                <c:pt idx="92">
                  <c:v>57</c:v>
                </c:pt>
                <c:pt idx="93">
                  <c:v>45</c:v>
                </c:pt>
                <c:pt idx="94">
                  <c:v>54</c:v>
                </c:pt>
                <c:pt idx="95">
                  <c:v>58</c:v>
                </c:pt>
                <c:pt idx="96">
                  <c:v>39</c:v>
                </c:pt>
                <c:pt idx="97">
                  <c:v>82</c:v>
                </c:pt>
                <c:pt idx="98">
                  <c:v>149</c:v>
                </c:pt>
                <c:pt idx="99">
                  <c:v>171</c:v>
                </c:pt>
                <c:pt idx="100">
                  <c:v>137</c:v>
                </c:pt>
                <c:pt idx="101">
                  <c:v>144</c:v>
                </c:pt>
                <c:pt idx="102">
                  <c:v>207</c:v>
                </c:pt>
                <c:pt idx="103">
                  <c:v>188</c:v>
                </c:pt>
                <c:pt idx="104">
                  <c:v>142</c:v>
                </c:pt>
                <c:pt idx="105">
                  <c:v>174</c:v>
                </c:pt>
                <c:pt idx="106">
                  <c:v>147</c:v>
                </c:pt>
                <c:pt idx="107">
                  <c:v>148</c:v>
                </c:pt>
                <c:pt idx="108">
                  <c:v>194</c:v>
                </c:pt>
                <c:pt idx="109">
                  <c:v>205</c:v>
                </c:pt>
                <c:pt idx="110">
                  <c:v>121</c:v>
                </c:pt>
                <c:pt idx="111">
                  <c:v>51</c:v>
                </c:pt>
                <c:pt idx="112">
                  <c:v>31</c:v>
                </c:pt>
                <c:pt idx="113">
                  <c:v>17</c:v>
                </c:pt>
                <c:pt idx="114">
                  <c:v>33</c:v>
                </c:pt>
                <c:pt idx="115">
                  <c:v>51</c:v>
                </c:pt>
                <c:pt idx="116">
                  <c:v>66</c:v>
                </c:pt>
                <c:pt idx="117">
                  <c:v>35</c:v>
                </c:pt>
                <c:pt idx="118">
                  <c:v>21</c:v>
                </c:pt>
                <c:pt idx="119">
                  <c:v>12</c:v>
                </c:pt>
                <c:pt idx="120">
                  <c:v>5</c:v>
                </c:pt>
                <c:pt idx="121">
                  <c:v>5</c:v>
                </c:pt>
                <c:pt idx="122">
                  <c:v>4</c:v>
                </c:pt>
                <c:pt idx="123">
                  <c:v>8</c:v>
                </c:pt>
                <c:pt idx="124">
                  <c:v>8</c:v>
                </c:pt>
                <c:pt idx="125">
                  <c:v>2</c:v>
                </c:pt>
                <c:pt idx="126">
                  <c:v>0</c:v>
                </c:pt>
                <c:pt idx="127">
                  <c:v>1</c:v>
                </c:pt>
                <c:pt idx="128">
                  <c:v>1</c:v>
                </c:pt>
                <c:pt idx="129">
                  <c:v>0</c:v>
                </c:pt>
                <c:pt idx="130">
                  <c:v>1</c:v>
                </c:pt>
                <c:pt idx="131">
                  <c:v>2</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D-278D-4ECF-BD11-02A0DC1EF41F}"/>
            </c:ext>
          </c:extLst>
        </c:ser>
        <c:ser>
          <c:idx val="46"/>
          <c:order val="46"/>
          <c:tx>
            <c:strRef>
              <c:f>'OWTP-FWPS_HODA'!$DX$3</c:f>
              <c:strCache>
                <c:ptCount val="1"/>
                <c:pt idx="0">
                  <c:v>94.2</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'OWTP-FWPS_HODA'!$DX$4:$DX$154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6</c:v>
                </c:pt>
                <c:pt idx="34">
                  <c:v>2</c:v>
                </c:pt>
                <c:pt idx="35">
                  <c:v>2</c:v>
                </c:pt>
                <c:pt idx="36">
                  <c:v>0</c:v>
                </c:pt>
                <c:pt idx="37">
                  <c:v>0</c:v>
                </c:pt>
                <c:pt idx="38">
                  <c:v>0</c:v>
                </c:pt>
                <c:pt idx="39">
                  <c:v>17</c:v>
                </c:pt>
                <c:pt idx="40">
                  <c:v>83</c:v>
                </c:pt>
                <c:pt idx="41">
                  <c:v>143</c:v>
                </c:pt>
                <c:pt idx="42">
                  <c:v>154</c:v>
                </c:pt>
                <c:pt idx="43">
                  <c:v>198</c:v>
                </c:pt>
                <c:pt idx="44">
                  <c:v>266</c:v>
                </c:pt>
                <c:pt idx="45">
                  <c:v>242</c:v>
                </c:pt>
                <c:pt idx="46">
                  <c:v>224</c:v>
                </c:pt>
                <c:pt idx="47">
                  <c:v>271</c:v>
                </c:pt>
                <c:pt idx="48">
                  <c:v>354</c:v>
                </c:pt>
                <c:pt idx="49">
                  <c:v>543</c:v>
                </c:pt>
                <c:pt idx="50">
                  <c:v>256</c:v>
                </c:pt>
                <c:pt idx="51">
                  <c:v>144</c:v>
                </c:pt>
                <c:pt idx="52">
                  <c:v>76</c:v>
                </c:pt>
                <c:pt idx="53">
                  <c:v>54</c:v>
                </c:pt>
                <c:pt idx="54">
                  <c:v>34</c:v>
                </c:pt>
                <c:pt idx="55">
                  <c:v>14</c:v>
                </c:pt>
                <c:pt idx="56">
                  <c:v>17</c:v>
                </c:pt>
                <c:pt idx="57">
                  <c:v>11</c:v>
                </c:pt>
                <c:pt idx="58">
                  <c:v>14</c:v>
                </c:pt>
                <c:pt idx="59">
                  <c:v>31</c:v>
                </c:pt>
                <c:pt idx="60">
                  <c:v>34</c:v>
                </c:pt>
                <c:pt idx="61">
                  <c:v>34</c:v>
                </c:pt>
                <c:pt idx="62">
                  <c:v>71</c:v>
                </c:pt>
                <c:pt idx="63">
                  <c:v>77</c:v>
                </c:pt>
                <c:pt idx="64">
                  <c:v>71</c:v>
                </c:pt>
                <c:pt idx="65">
                  <c:v>37</c:v>
                </c:pt>
                <c:pt idx="66">
                  <c:v>47</c:v>
                </c:pt>
                <c:pt idx="67">
                  <c:v>57</c:v>
                </c:pt>
                <c:pt idx="68">
                  <c:v>58</c:v>
                </c:pt>
                <c:pt idx="69">
                  <c:v>48</c:v>
                </c:pt>
                <c:pt idx="70">
                  <c:v>35</c:v>
                </c:pt>
                <c:pt idx="71">
                  <c:v>23</c:v>
                </c:pt>
                <c:pt idx="72">
                  <c:v>42</c:v>
                </c:pt>
                <c:pt idx="73">
                  <c:v>32</c:v>
                </c:pt>
                <c:pt idx="74">
                  <c:v>34</c:v>
                </c:pt>
                <c:pt idx="75">
                  <c:v>57</c:v>
                </c:pt>
                <c:pt idx="76">
                  <c:v>59</c:v>
                </c:pt>
                <c:pt idx="77">
                  <c:v>60</c:v>
                </c:pt>
                <c:pt idx="78">
                  <c:v>63</c:v>
                </c:pt>
                <c:pt idx="79">
                  <c:v>78</c:v>
                </c:pt>
                <c:pt idx="80">
                  <c:v>39</c:v>
                </c:pt>
                <c:pt idx="81">
                  <c:v>83</c:v>
                </c:pt>
                <c:pt idx="82">
                  <c:v>86</c:v>
                </c:pt>
                <c:pt idx="83">
                  <c:v>47</c:v>
                </c:pt>
                <c:pt idx="84">
                  <c:v>48</c:v>
                </c:pt>
                <c:pt idx="85">
                  <c:v>61</c:v>
                </c:pt>
                <c:pt idx="86">
                  <c:v>51</c:v>
                </c:pt>
                <c:pt idx="87">
                  <c:v>60</c:v>
                </c:pt>
                <c:pt idx="88">
                  <c:v>52</c:v>
                </c:pt>
                <c:pt idx="89">
                  <c:v>128</c:v>
                </c:pt>
                <c:pt idx="90">
                  <c:v>99</c:v>
                </c:pt>
                <c:pt idx="91">
                  <c:v>99</c:v>
                </c:pt>
                <c:pt idx="92">
                  <c:v>128</c:v>
                </c:pt>
                <c:pt idx="93">
                  <c:v>162</c:v>
                </c:pt>
                <c:pt idx="94">
                  <c:v>136</c:v>
                </c:pt>
                <c:pt idx="95">
                  <c:v>90</c:v>
                </c:pt>
                <c:pt idx="96">
                  <c:v>59</c:v>
                </c:pt>
                <c:pt idx="97">
                  <c:v>69</c:v>
                </c:pt>
                <c:pt idx="98">
                  <c:v>115</c:v>
                </c:pt>
                <c:pt idx="99">
                  <c:v>201</c:v>
                </c:pt>
                <c:pt idx="100">
                  <c:v>206</c:v>
                </c:pt>
                <c:pt idx="101">
                  <c:v>237</c:v>
                </c:pt>
                <c:pt idx="102">
                  <c:v>302</c:v>
                </c:pt>
                <c:pt idx="103">
                  <c:v>298</c:v>
                </c:pt>
                <c:pt idx="104">
                  <c:v>203</c:v>
                </c:pt>
                <c:pt idx="105">
                  <c:v>161</c:v>
                </c:pt>
                <c:pt idx="106">
                  <c:v>137</c:v>
                </c:pt>
                <c:pt idx="107">
                  <c:v>128</c:v>
                </c:pt>
                <c:pt idx="108">
                  <c:v>101</c:v>
                </c:pt>
                <c:pt idx="109">
                  <c:v>43</c:v>
                </c:pt>
                <c:pt idx="110">
                  <c:v>52</c:v>
                </c:pt>
                <c:pt idx="111">
                  <c:v>22</c:v>
                </c:pt>
                <c:pt idx="112">
                  <c:v>23</c:v>
                </c:pt>
                <c:pt idx="113">
                  <c:v>10</c:v>
                </c:pt>
                <c:pt idx="114">
                  <c:v>10</c:v>
                </c:pt>
                <c:pt idx="115">
                  <c:v>13</c:v>
                </c:pt>
                <c:pt idx="116">
                  <c:v>5</c:v>
                </c:pt>
                <c:pt idx="117">
                  <c:v>7</c:v>
                </c:pt>
                <c:pt idx="118">
                  <c:v>6</c:v>
                </c:pt>
                <c:pt idx="119">
                  <c:v>4</c:v>
                </c:pt>
                <c:pt idx="120">
                  <c:v>18</c:v>
                </c:pt>
                <c:pt idx="121">
                  <c:v>33</c:v>
                </c:pt>
                <c:pt idx="122">
                  <c:v>24</c:v>
                </c:pt>
                <c:pt idx="123">
                  <c:v>20</c:v>
                </c:pt>
                <c:pt idx="124">
                  <c:v>13</c:v>
                </c:pt>
                <c:pt idx="125">
                  <c:v>4</c:v>
                </c:pt>
                <c:pt idx="126">
                  <c:v>3</c:v>
                </c:pt>
                <c:pt idx="127">
                  <c:v>0</c:v>
                </c:pt>
                <c:pt idx="128">
                  <c:v>0</c:v>
                </c:pt>
                <c:pt idx="129">
                  <c:v>0</c:v>
                </c:pt>
                <c:pt idx="130">
                  <c:v>4</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E-278D-4ECF-BD11-02A0DC1EF41F}"/>
            </c:ext>
          </c:extLst>
        </c:ser>
        <c:ser>
          <c:idx val="47"/>
          <c:order val="47"/>
          <c:tx>
            <c:strRef>
              <c:f>'OWTP-FWPS_HODA'!$DY$3</c:f>
              <c:strCache>
                <c:ptCount val="1"/>
                <c:pt idx="0">
                  <c:v>94.4</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'OWTP-FWPS_HODA'!$DY$4:$DY$154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c:v>
                </c:pt>
                <c:pt idx="32">
                  <c:v>9</c:v>
                </c:pt>
                <c:pt idx="33">
                  <c:v>1</c:v>
                </c:pt>
                <c:pt idx="34">
                  <c:v>1</c:v>
                </c:pt>
                <c:pt idx="35">
                  <c:v>0</c:v>
                </c:pt>
                <c:pt idx="36">
                  <c:v>0</c:v>
                </c:pt>
                <c:pt idx="37">
                  <c:v>0</c:v>
                </c:pt>
                <c:pt idx="38">
                  <c:v>0</c:v>
                </c:pt>
                <c:pt idx="39">
                  <c:v>38</c:v>
                </c:pt>
                <c:pt idx="40">
                  <c:v>35</c:v>
                </c:pt>
                <c:pt idx="41">
                  <c:v>71</c:v>
                </c:pt>
                <c:pt idx="42">
                  <c:v>100</c:v>
                </c:pt>
                <c:pt idx="43">
                  <c:v>155</c:v>
                </c:pt>
                <c:pt idx="44">
                  <c:v>204</c:v>
                </c:pt>
                <c:pt idx="45">
                  <c:v>163</c:v>
                </c:pt>
                <c:pt idx="46">
                  <c:v>153</c:v>
                </c:pt>
                <c:pt idx="47">
                  <c:v>281</c:v>
                </c:pt>
                <c:pt idx="48">
                  <c:v>274</c:v>
                </c:pt>
                <c:pt idx="49">
                  <c:v>408</c:v>
                </c:pt>
                <c:pt idx="50">
                  <c:v>126</c:v>
                </c:pt>
                <c:pt idx="51">
                  <c:v>132</c:v>
                </c:pt>
                <c:pt idx="52">
                  <c:v>98</c:v>
                </c:pt>
                <c:pt idx="53">
                  <c:v>50</c:v>
                </c:pt>
                <c:pt idx="54">
                  <c:v>33</c:v>
                </c:pt>
                <c:pt idx="55">
                  <c:v>14</c:v>
                </c:pt>
                <c:pt idx="56">
                  <c:v>12</c:v>
                </c:pt>
                <c:pt idx="57">
                  <c:v>15</c:v>
                </c:pt>
                <c:pt idx="58">
                  <c:v>9</c:v>
                </c:pt>
                <c:pt idx="59">
                  <c:v>20</c:v>
                </c:pt>
                <c:pt idx="60">
                  <c:v>27</c:v>
                </c:pt>
                <c:pt idx="61">
                  <c:v>42</c:v>
                </c:pt>
                <c:pt idx="62">
                  <c:v>62</c:v>
                </c:pt>
                <c:pt idx="63">
                  <c:v>61</c:v>
                </c:pt>
                <c:pt idx="64">
                  <c:v>60</c:v>
                </c:pt>
                <c:pt idx="65">
                  <c:v>32</c:v>
                </c:pt>
                <c:pt idx="66">
                  <c:v>37</c:v>
                </c:pt>
                <c:pt idx="67">
                  <c:v>37</c:v>
                </c:pt>
                <c:pt idx="68">
                  <c:v>35</c:v>
                </c:pt>
                <c:pt idx="69">
                  <c:v>17</c:v>
                </c:pt>
                <c:pt idx="70">
                  <c:v>16</c:v>
                </c:pt>
                <c:pt idx="71">
                  <c:v>30</c:v>
                </c:pt>
                <c:pt idx="72">
                  <c:v>45</c:v>
                </c:pt>
                <c:pt idx="73">
                  <c:v>51</c:v>
                </c:pt>
                <c:pt idx="74">
                  <c:v>29</c:v>
                </c:pt>
                <c:pt idx="75">
                  <c:v>41</c:v>
                </c:pt>
                <c:pt idx="76">
                  <c:v>50</c:v>
                </c:pt>
                <c:pt idx="77">
                  <c:v>74</c:v>
                </c:pt>
                <c:pt idx="78">
                  <c:v>58</c:v>
                </c:pt>
                <c:pt idx="79">
                  <c:v>31</c:v>
                </c:pt>
                <c:pt idx="80">
                  <c:v>18</c:v>
                </c:pt>
                <c:pt idx="81">
                  <c:v>60</c:v>
                </c:pt>
                <c:pt idx="82">
                  <c:v>108</c:v>
                </c:pt>
                <c:pt idx="83">
                  <c:v>78</c:v>
                </c:pt>
                <c:pt idx="84">
                  <c:v>50</c:v>
                </c:pt>
                <c:pt idx="85">
                  <c:v>60</c:v>
                </c:pt>
                <c:pt idx="86">
                  <c:v>49</c:v>
                </c:pt>
                <c:pt idx="87">
                  <c:v>48</c:v>
                </c:pt>
                <c:pt idx="88">
                  <c:v>42</c:v>
                </c:pt>
                <c:pt idx="89">
                  <c:v>89</c:v>
                </c:pt>
                <c:pt idx="90">
                  <c:v>144</c:v>
                </c:pt>
                <c:pt idx="91">
                  <c:v>149</c:v>
                </c:pt>
                <c:pt idx="92">
                  <c:v>189</c:v>
                </c:pt>
                <c:pt idx="93">
                  <c:v>104</c:v>
                </c:pt>
                <c:pt idx="94">
                  <c:v>96</c:v>
                </c:pt>
                <c:pt idx="95">
                  <c:v>96</c:v>
                </c:pt>
                <c:pt idx="96">
                  <c:v>133</c:v>
                </c:pt>
                <c:pt idx="97">
                  <c:v>150</c:v>
                </c:pt>
                <c:pt idx="98">
                  <c:v>120</c:v>
                </c:pt>
                <c:pt idx="99">
                  <c:v>210</c:v>
                </c:pt>
                <c:pt idx="100">
                  <c:v>257</c:v>
                </c:pt>
                <c:pt idx="101">
                  <c:v>303</c:v>
                </c:pt>
                <c:pt idx="102">
                  <c:v>286</c:v>
                </c:pt>
                <c:pt idx="103">
                  <c:v>259</c:v>
                </c:pt>
                <c:pt idx="104">
                  <c:v>195</c:v>
                </c:pt>
                <c:pt idx="105">
                  <c:v>207</c:v>
                </c:pt>
                <c:pt idx="106">
                  <c:v>236</c:v>
                </c:pt>
                <c:pt idx="107">
                  <c:v>142</c:v>
                </c:pt>
                <c:pt idx="108">
                  <c:v>63</c:v>
                </c:pt>
                <c:pt idx="109">
                  <c:v>51</c:v>
                </c:pt>
                <c:pt idx="110">
                  <c:v>31</c:v>
                </c:pt>
                <c:pt idx="111">
                  <c:v>25</c:v>
                </c:pt>
                <c:pt idx="112">
                  <c:v>2</c:v>
                </c:pt>
                <c:pt idx="113">
                  <c:v>0</c:v>
                </c:pt>
                <c:pt idx="114">
                  <c:v>0</c:v>
                </c:pt>
                <c:pt idx="115">
                  <c:v>0</c:v>
                </c:pt>
                <c:pt idx="116">
                  <c:v>0</c:v>
                </c:pt>
                <c:pt idx="117">
                  <c:v>1</c:v>
                </c:pt>
                <c:pt idx="118">
                  <c:v>2</c:v>
                </c:pt>
                <c:pt idx="119">
                  <c:v>6</c:v>
                </c:pt>
                <c:pt idx="120">
                  <c:v>36</c:v>
                </c:pt>
                <c:pt idx="121">
                  <c:v>41</c:v>
                </c:pt>
                <c:pt idx="122">
                  <c:v>39</c:v>
                </c:pt>
                <c:pt idx="123">
                  <c:v>14</c:v>
                </c:pt>
                <c:pt idx="124">
                  <c:v>2</c:v>
                </c:pt>
                <c:pt idx="125">
                  <c:v>5</c:v>
                </c:pt>
                <c:pt idx="126">
                  <c:v>1</c:v>
                </c:pt>
                <c:pt idx="127">
                  <c:v>2</c:v>
                </c:pt>
                <c:pt idx="128">
                  <c:v>0</c:v>
                </c:pt>
                <c:pt idx="129">
                  <c:v>0</c:v>
                </c:pt>
                <c:pt idx="130">
                  <c:v>3</c:v>
                </c:pt>
                <c:pt idx="131">
                  <c:v>4</c:v>
                </c:pt>
                <c:pt idx="132">
                  <c:v>0</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2F-278D-4ECF-BD11-02A0DC1EF41F}"/>
            </c:ext>
          </c:extLst>
        </c:ser>
        <c:ser>
          <c:idx val="48"/>
          <c:order val="48"/>
          <c:tx>
            <c:strRef>
              <c:f>'OWTP-FWPS_HODA'!$DZ$3</c:f>
              <c:strCache>
                <c:ptCount val="1"/>
                <c:pt idx="0">
                  <c:v>94.6</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'OWTP-FWPS_HODA'!$DZ$4:$DZ$154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3</c:v>
                </c:pt>
                <c:pt idx="34">
                  <c:v>2</c:v>
                </c:pt>
                <c:pt idx="35">
                  <c:v>6</c:v>
                </c:pt>
                <c:pt idx="36">
                  <c:v>3</c:v>
                </c:pt>
                <c:pt idx="37">
                  <c:v>5</c:v>
                </c:pt>
                <c:pt idx="38">
                  <c:v>6</c:v>
                </c:pt>
                <c:pt idx="39">
                  <c:v>15</c:v>
                </c:pt>
                <c:pt idx="40">
                  <c:v>28</c:v>
                </c:pt>
                <c:pt idx="41">
                  <c:v>36</c:v>
                </c:pt>
                <c:pt idx="42">
                  <c:v>85</c:v>
                </c:pt>
                <c:pt idx="43">
                  <c:v>110</c:v>
                </c:pt>
                <c:pt idx="44">
                  <c:v>117</c:v>
                </c:pt>
                <c:pt idx="45">
                  <c:v>107</c:v>
                </c:pt>
                <c:pt idx="46">
                  <c:v>147</c:v>
                </c:pt>
                <c:pt idx="47">
                  <c:v>289</c:v>
                </c:pt>
                <c:pt idx="48">
                  <c:v>149</c:v>
                </c:pt>
                <c:pt idx="49">
                  <c:v>275</c:v>
                </c:pt>
                <c:pt idx="50">
                  <c:v>141</c:v>
                </c:pt>
                <c:pt idx="51">
                  <c:v>114</c:v>
                </c:pt>
                <c:pt idx="52">
                  <c:v>44</c:v>
                </c:pt>
                <c:pt idx="53">
                  <c:v>52</c:v>
                </c:pt>
                <c:pt idx="54">
                  <c:v>38</c:v>
                </c:pt>
                <c:pt idx="55">
                  <c:v>43</c:v>
                </c:pt>
                <c:pt idx="56">
                  <c:v>60</c:v>
                </c:pt>
                <c:pt idx="57">
                  <c:v>37</c:v>
                </c:pt>
                <c:pt idx="58">
                  <c:v>60</c:v>
                </c:pt>
                <c:pt idx="59">
                  <c:v>56</c:v>
                </c:pt>
                <c:pt idx="60">
                  <c:v>56</c:v>
                </c:pt>
                <c:pt idx="61">
                  <c:v>33</c:v>
                </c:pt>
                <c:pt idx="62">
                  <c:v>37</c:v>
                </c:pt>
                <c:pt idx="63">
                  <c:v>44</c:v>
                </c:pt>
                <c:pt idx="64">
                  <c:v>42</c:v>
                </c:pt>
                <c:pt idx="65">
                  <c:v>40</c:v>
                </c:pt>
                <c:pt idx="66">
                  <c:v>53</c:v>
                </c:pt>
                <c:pt idx="67">
                  <c:v>86</c:v>
                </c:pt>
                <c:pt idx="68">
                  <c:v>72</c:v>
                </c:pt>
                <c:pt idx="69">
                  <c:v>25</c:v>
                </c:pt>
                <c:pt idx="70">
                  <c:v>25</c:v>
                </c:pt>
                <c:pt idx="71">
                  <c:v>46</c:v>
                </c:pt>
                <c:pt idx="72">
                  <c:v>34</c:v>
                </c:pt>
                <c:pt idx="73">
                  <c:v>19</c:v>
                </c:pt>
                <c:pt idx="74">
                  <c:v>15</c:v>
                </c:pt>
                <c:pt idx="75">
                  <c:v>53</c:v>
                </c:pt>
                <c:pt idx="76">
                  <c:v>97</c:v>
                </c:pt>
                <c:pt idx="77">
                  <c:v>71</c:v>
                </c:pt>
                <c:pt idx="78">
                  <c:v>69</c:v>
                </c:pt>
                <c:pt idx="79">
                  <c:v>56</c:v>
                </c:pt>
                <c:pt idx="80">
                  <c:v>56</c:v>
                </c:pt>
                <c:pt idx="81">
                  <c:v>68</c:v>
                </c:pt>
                <c:pt idx="82">
                  <c:v>139</c:v>
                </c:pt>
                <c:pt idx="83">
                  <c:v>55</c:v>
                </c:pt>
                <c:pt idx="84">
                  <c:v>33</c:v>
                </c:pt>
                <c:pt idx="85">
                  <c:v>47</c:v>
                </c:pt>
                <c:pt idx="86">
                  <c:v>72</c:v>
                </c:pt>
                <c:pt idx="87">
                  <c:v>77</c:v>
                </c:pt>
                <c:pt idx="88">
                  <c:v>93</c:v>
                </c:pt>
                <c:pt idx="89">
                  <c:v>134</c:v>
                </c:pt>
                <c:pt idx="90">
                  <c:v>104</c:v>
                </c:pt>
                <c:pt idx="91">
                  <c:v>83</c:v>
                </c:pt>
                <c:pt idx="92">
                  <c:v>135</c:v>
                </c:pt>
                <c:pt idx="93">
                  <c:v>86</c:v>
                </c:pt>
                <c:pt idx="94">
                  <c:v>98</c:v>
                </c:pt>
                <c:pt idx="95">
                  <c:v>174</c:v>
                </c:pt>
                <c:pt idx="96">
                  <c:v>163</c:v>
                </c:pt>
                <c:pt idx="97">
                  <c:v>165</c:v>
                </c:pt>
                <c:pt idx="98">
                  <c:v>166</c:v>
                </c:pt>
                <c:pt idx="99">
                  <c:v>229</c:v>
                </c:pt>
                <c:pt idx="100">
                  <c:v>230</c:v>
                </c:pt>
                <c:pt idx="101">
                  <c:v>280</c:v>
                </c:pt>
                <c:pt idx="102">
                  <c:v>327</c:v>
                </c:pt>
                <c:pt idx="103">
                  <c:v>285</c:v>
                </c:pt>
                <c:pt idx="104">
                  <c:v>240</c:v>
                </c:pt>
                <c:pt idx="105">
                  <c:v>233</c:v>
                </c:pt>
                <c:pt idx="106">
                  <c:v>226</c:v>
                </c:pt>
                <c:pt idx="107">
                  <c:v>140</c:v>
                </c:pt>
                <c:pt idx="108">
                  <c:v>92</c:v>
                </c:pt>
                <c:pt idx="109">
                  <c:v>60</c:v>
                </c:pt>
                <c:pt idx="110">
                  <c:v>19</c:v>
                </c:pt>
                <c:pt idx="111">
                  <c:v>24</c:v>
                </c:pt>
                <c:pt idx="112">
                  <c:v>6</c:v>
                </c:pt>
                <c:pt idx="113">
                  <c:v>5</c:v>
                </c:pt>
                <c:pt idx="114">
                  <c:v>10</c:v>
                </c:pt>
                <c:pt idx="115">
                  <c:v>4</c:v>
                </c:pt>
                <c:pt idx="116">
                  <c:v>2</c:v>
                </c:pt>
                <c:pt idx="117">
                  <c:v>21</c:v>
                </c:pt>
                <c:pt idx="118">
                  <c:v>31</c:v>
                </c:pt>
                <c:pt idx="119">
                  <c:v>29</c:v>
                </c:pt>
                <c:pt idx="120">
                  <c:v>24</c:v>
                </c:pt>
                <c:pt idx="121">
                  <c:v>22</c:v>
                </c:pt>
                <c:pt idx="122">
                  <c:v>36</c:v>
                </c:pt>
                <c:pt idx="123">
                  <c:v>17</c:v>
                </c:pt>
                <c:pt idx="124">
                  <c:v>8</c:v>
                </c:pt>
                <c:pt idx="125">
                  <c:v>2</c:v>
                </c:pt>
                <c:pt idx="126">
                  <c:v>6</c:v>
                </c:pt>
                <c:pt idx="127">
                  <c:v>2</c:v>
                </c:pt>
                <c:pt idx="128">
                  <c:v>0</c:v>
                </c:pt>
                <c:pt idx="129">
                  <c:v>0</c:v>
                </c:pt>
                <c:pt idx="130">
                  <c:v>0</c:v>
                </c:pt>
                <c:pt idx="131">
                  <c:v>5</c:v>
                </c:pt>
                <c:pt idx="132">
                  <c:v>3</c:v>
                </c:pt>
                <c:pt idx="133">
                  <c:v>0</c:v>
                </c:pt>
                <c:pt idx="134">
                  <c:v>1</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0-278D-4ECF-BD11-02A0DC1EF41F}"/>
            </c:ext>
          </c:extLst>
        </c:ser>
        <c:ser>
          <c:idx val="49"/>
          <c:order val="49"/>
          <c:tx>
            <c:strRef>
              <c:f>'OWTP-FWPS_HODA'!$EA$3</c:f>
              <c:strCache>
                <c:ptCount val="1"/>
                <c:pt idx="0">
                  <c:v>94.8</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'OWTP-FWPS_HODA'!$EA$4:$EA$154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1</c:v>
                </c:pt>
                <c:pt idx="37">
                  <c:v>2</c:v>
                </c:pt>
                <c:pt idx="38">
                  <c:v>2</c:v>
                </c:pt>
                <c:pt idx="39">
                  <c:v>3</c:v>
                </c:pt>
                <c:pt idx="40">
                  <c:v>13</c:v>
                </c:pt>
                <c:pt idx="41">
                  <c:v>29</c:v>
                </c:pt>
                <c:pt idx="42">
                  <c:v>34</c:v>
                </c:pt>
                <c:pt idx="43">
                  <c:v>70</c:v>
                </c:pt>
                <c:pt idx="44">
                  <c:v>61</c:v>
                </c:pt>
                <c:pt idx="45">
                  <c:v>58</c:v>
                </c:pt>
                <c:pt idx="46">
                  <c:v>48</c:v>
                </c:pt>
                <c:pt idx="47">
                  <c:v>139</c:v>
                </c:pt>
                <c:pt idx="48">
                  <c:v>126</c:v>
                </c:pt>
                <c:pt idx="49">
                  <c:v>182</c:v>
                </c:pt>
                <c:pt idx="50">
                  <c:v>126</c:v>
                </c:pt>
                <c:pt idx="51">
                  <c:v>87</c:v>
                </c:pt>
                <c:pt idx="52">
                  <c:v>60</c:v>
                </c:pt>
                <c:pt idx="53">
                  <c:v>51</c:v>
                </c:pt>
                <c:pt idx="54">
                  <c:v>93</c:v>
                </c:pt>
                <c:pt idx="55">
                  <c:v>78</c:v>
                </c:pt>
                <c:pt idx="56">
                  <c:v>80</c:v>
                </c:pt>
                <c:pt idx="57">
                  <c:v>42</c:v>
                </c:pt>
                <c:pt idx="58">
                  <c:v>155</c:v>
                </c:pt>
                <c:pt idx="59">
                  <c:v>68</c:v>
                </c:pt>
                <c:pt idx="60">
                  <c:v>84</c:v>
                </c:pt>
                <c:pt idx="61">
                  <c:v>93</c:v>
                </c:pt>
                <c:pt idx="62">
                  <c:v>90</c:v>
                </c:pt>
                <c:pt idx="63">
                  <c:v>59</c:v>
                </c:pt>
                <c:pt idx="64">
                  <c:v>75</c:v>
                </c:pt>
                <c:pt idx="65">
                  <c:v>55</c:v>
                </c:pt>
                <c:pt idx="66">
                  <c:v>44</c:v>
                </c:pt>
                <c:pt idx="67">
                  <c:v>98</c:v>
                </c:pt>
                <c:pt idx="68">
                  <c:v>71</c:v>
                </c:pt>
                <c:pt idx="69">
                  <c:v>41</c:v>
                </c:pt>
                <c:pt idx="70">
                  <c:v>13</c:v>
                </c:pt>
                <c:pt idx="71">
                  <c:v>74</c:v>
                </c:pt>
                <c:pt idx="72">
                  <c:v>110</c:v>
                </c:pt>
                <c:pt idx="73">
                  <c:v>61</c:v>
                </c:pt>
                <c:pt idx="74">
                  <c:v>54</c:v>
                </c:pt>
                <c:pt idx="75">
                  <c:v>98</c:v>
                </c:pt>
                <c:pt idx="76">
                  <c:v>116</c:v>
                </c:pt>
                <c:pt idx="77">
                  <c:v>98</c:v>
                </c:pt>
                <c:pt idx="78">
                  <c:v>111</c:v>
                </c:pt>
                <c:pt idx="79">
                  <c:v>108</c:v>
                </c:pt>
                <c:pt idx="80">
                  <c:v>77</c:v>
                </c:pt>
                <c:pt idx="81">
                  <c:v>125</c:v>
                </c:pt>
                <c:pt idx="82">
                  <c:v>125</c:v>
                </c:pt>
                <c:pt idx="83">
                  <c:v>83</c:v>
                </c:pt>
                <c:pt idx="84">
                  <c:v>72</c:v>
                </c:pt>
                <c:pt idx="85">
                  <c:v>102</c:v>
                </c:pt>
                <c:pt idx="86">
                  <c:v>77</c:v>
                </c:pt>
                <c:pt idx="87">
                  <c:v>71</c:v>
                </c:pt>
                <c:pt idx="88">
                  <c:v>116</c:v>
                </c:pt>
                <c:pt idx="89">
                  <c:v>103</c:v>
                </c:pt>
                <c:pt idx="90">
                  <c:v>140</c:v>
                </c:pt>
                <c:pt idx="91">
                  <c:v>168</c:v>
                </c:pt>
                <c:pt idx="92">
                  <c:v>169</c:v>
                </c:pt>
                <c:pt idx="93">
                  <c:v>137</c:v>
                </c:pt>
                <c:pt idx="94">
                  <c:v>127</c:v>
                </c:pt>
                <c:pt idx="95">
                  <c:v>92</c:v>
                </c:pt>
                <c:pt idx="96">
                  <c:v>166</c:v>
                </c:pt>
                <c:pt idx="97">
                  <c:v>228</c:v>
                </c:pt>
                <c:pt idx="98">
                  <c:v>201</c:v>
                </c:pt>
                <c:pt idx="99">
                  <c:v>248</c:v>
                </c:pt>
                <c:pt idx="100">
                  <c:v>238</c:v>
                </c:pt>
                <c:pt idx="101">
                  <c:v>263</c:v>
                </c:pt>
                <c:pt idx="102">
                  <c:v>302</c:v>
                </c:pt>
                <c:pt idx="103">
                  <c:v>293</c:v>
                </c:pt>
                <c:pt idx="104">
                  <c:v>202</c:v>
                </c:pt>
                <c:pt idx="105">
                  <c:v>217</c:v>
                </c:pt>
                <c:pt idx="106">
                  <c:v>248</c:v>
                </c:pt>
                <c:pt idx="107">
                  <c:v>192</c:v>
                </c:pt>
                <c:pt idx="108">
                  <c:v>72</c:v>
                </c:pt>
                <c:pt idx="109">
                  <c:v>47</c:v>
                </c:pt>
                <c:pt idx="110">
                  <c:v>26</c:v>
                </c:pt>
                <c:pt idx="111">
                  <c:v>42</c:v>
                </c:pt>
                <c:pt idx="112">
                  <c:v>36</c:v>
                </c:pt>
                <c:pt idx="113">
                  <c:v>11</c:v>
                </c:pt>
                <c:pt idx="114">
                  <c:v>38</c:v>
                </c:pt>
                <c:pt idx="115">
                  <c:v>30</c:v>
                </c:pt>
                <c:pt idx="116">
                  <c:v>15</c:v>
                </c:pt>
                <c:pt idx="117">
                  <c:v>61</c:v>
                </c:pt>
                <c:pt idx="118">
                  <c:v>86</c:v>
                </c:pt>
                <c:pt idx="119">
                  <c:v>34</c:v>
                </c:pt>
                <c:pt idx="120">
                  <c:v>20</c:v>
                </c:pt>
                <c:pt idx="121">
                  <c:v>19</c:v>
                </c:pt>
                <c:pt idx="122">
                  <c:v>16</c:v>
                </c:pt>
                <c:pt idx="123">
                  <c:v>15</c:v>
                </c:pt>
                <c:pt idx="124">
                  <c:v>2</c:v>
                </c:pt>
                <c:pt idx="125">
                  <c:v>2</c:v>
                </c:pt>
                <c:pt idx="126">
                  <c:v>1</c:v>
                </c:pt>
                <c:pt idx="127">
                  <c:v>3</c:v>
                </c:pt>
                <c:pt idx="128">
                  <c:v>2</c:v>
                </c:pt>
                <c:pt idx="129">
                  <c:v>0</c:v>
                </c:pt>
                <c:pt idx="130">
                  <c:v>0</c:v>
                </c:pt>
                <c:pt idx="131">
                  <c:v>8</c:v>
                </c:pt>
                <c:pt idx="132">
                  <c:v>0</c:v>
                </c:pt>
                <c:pt idx="133">
                  <c:v>0</c:v>
                </c:pt>
                <c:pt idx="134">
                  <c:v>0</c:v>
                </c:pt>
                <c:pt idx="135">
                  <c:v>0</c:v>
                </c:pt>
                <c:pt idx="136">
                  <c:v>0</c:v>
                </c:pt>
                <c:pt idx="137">
                  <c:v>0</c:v>
                </c:pt>
                <c:pt idx="138">
                  <c:v>1</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1-278D-4ECF-BD11-02A0DC1EF41F}"/>
            </c:ext>
          </c:extLst>
        </c:ser>
        <c:ser>
          <c:idx val="50"/>
          <c:order val="50"/>
          <c:tx>
            <c:strRef>
              <c:f>'OWTP-FWPS_HODA'!$EB$3</c:f>
              <c:strCache>
                <c:ptCount val="1"/>
                <c:pt idx="0">
                  <c:v>95</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'OWTP-FWPS_HODA'!$EB$4:$EB$154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4</c:v>
                </c:pt>
                <c:pt idx="38">
                  <c:v>4</c:v>
                </c:pt>
                <c:pt idx="39">
                  <c:v>1</c:v>
                </c:pt>
                <c:pt idx="40">
                  <c:v>10</c:v>
                </c:pt>
                <c:pt idx="41">
                  <c:v>4</c:v>
                </c:pt>
                <c:pt idx="42">
                  <c:v>13</c:v>
                </c:pt>
                <c:pt idx="43">
                  <c:v>13</c:v>
                </c:pt>
                <c:pt idx="44">
                  <c:v>10</c:v>
                </c:pt>
                <c:pt idx="45">
                  <c:v>42</c:v>
                </c:pt>
                <c:pt idx="46">
                  <c:v>44</c:v>
                </c:pt>
                <c:pt idx="47">
                  <c:v>41</c:v>
                </c:pt>
                <c:pt idx="48">
                  <c:v>84</c:v>
                </c:pt>
                <c:pt idx="49">
                  <c:v>58</c:v>
                </c:pt>
                <c:pt idx="50">
                  <c:v>72</c:v>
                </c:pt>
                <c:pt idx="51">
                  <c:v>77</c:v>
                </c:pt>
                <c:pt idx="52">
                  <c:v>62</c:v>
                </c:pt>
                <c:pt idx="53">
                  <c:v>69</c:v>
                </c:pt>
                <c:pt idx="54">
                  <c:v>78</c:v>
                </c:pt>
                <c:pt idx="55">
                  <c:v>49</c:v>
                </c:pt>
                <c:pt idx="56">
                  <c:v>102</c:v>
                </c:pt>
                <c:pt idx="57">
                  <c:v>40</c:v>
                </c:pt>
                <c:pt idx="58">
                  <c:v>54</c:v>
                </c:pt>
                <c:pt idx="59">
                  <c:v>39</c:v>
                </c:pt>
                <c:pt idx="60">
                  <c:v>28</c:v>
                </c:pt>
                <c:pt idx="61">
                  <c:v>39</c:v>
                </c:pt>
                <c:pt idx="62">
                  <c:v>62</c:v>
                </c:pt>
                <c:pt idx="63">
                  <c:v>65</c:v>
                </c:pt>
                <c:pt idx="64">
                  <c:v>54</c:v>
                </c:pt>
                <c:pt idx="65">
                  <c:v>44</c:v>
                </c:pt>
                <c:pt idx="66">
                  <c:v>85</c:v>
                </c:pt>
                <c:pt idx="67">
                  <c:v>71</c:v>
                </c:pt>
                <c:pt idx="68">
                  <c:v>86</c:v>
                </c:pt>
                <c:pt idx="69">
                  <c:v>81</c:v>
                </c:pt>
                <c:pt idx="70">
                  <c:v>44</c:v>
                </c:pt>
                <c:pt idx="71">
                  <c:v>37</c:v>
                </c:pt>
                <c:pt idx="72">
                  <c:v>52</c:v>
                </c:pt>
                <c:pt idx="73">
                  <c:v>37</c:v>
                </c:pt>
                <c:pt idx="74">
                  <c:v>31</c:v>
                </c:pt>
                <c:pt idx="75">
                  <c:v>83</c:v>
                </c:pt>
                <c:pt idx="76">
                  <c:v>179</c:v>
                </c:pt>
                <c:pt idx="77">
                  <c:v>221</c:v>
                </c:pt>
                <c:pt idx="78">
                  <c:v>151</c:v>
                </c:pt>
                <c:pt idx="79">
                  <c:v>114</c:v>
                </c:pt>
                <c:pt idx="80">
                  <c:v>101</c:v>
                </c:pt>
                <c:pt idx="81">
                  <c:v>102</c:v>
                </c:pt>
                <c:pt idx="82">
                  <c:v>147</c:v>
                </c:pt>
                <c:pt idx="83">
                  <c:v>110</c:v>
                </c:pt>
                <c:pt idx="84">
                  <c:v>106</c:v>
                </c:pt>
                <c:pt idx="85">
                  <c:v>92</c:v>
                </c:pt>
                <c:pt idx="86">
                  <c:v>123</c:v>
                </c:pt>
                <c:pt idx="87">
                  <c:v>96</c:v>
                </c:pt>
                <c:pt idx="88">
                  <c:v>149</c:v>
                </c:pt>
                <c:pt idx="89">
                  <c:v>138</c:v>
                </c:pt>
                <c:pt idx="90">
                  <c:v>139</c:v>
                </c:pt>
                <c:pt idx="91">
                  <c:v>190</c:v>
                </c:pt>
                <c:pt idx="92">
                  <c:v>194</c:v>
                </c:pt>
                <c:pt idx="93">
                  <c:v>141</c:v>
                </c:pt>
                <c:pt idx="94">
                  <c:v>149</c:v>
                </c:pt>
                <c:pt idx="95">
                  <c:v>154</c:v>
                </c:pt>
                <c:pt idx="96">
                  <c:v>154</c:v>
                </c:pt>
                <c:pt idx="97">
                  <c:v>200</c:v>
                </c:pt>
                <c:pt idx="98">
                  <c:v>194</c:v>
                </c:pt>
                <c:pt idx="99">
                  <c:v>209</c:v>
                </c:pt>
                <c:pt idx="100">
                  <c:v>231</c:v>
                </c:pt>
                <c:pt idx="101">
                  <c:v>320</c:v>
                </c:pt>
                <c:pt idx="102">
                  <c:v>302</c:v>
                </c:pt>
                <c:pt idx="103">
                  <c:v>286</c:v>
                </c:pt>
                <c:pt idx="104">
                  <c:v>262</c:v>
                </c:pt>
                <c:pt idx="105">
                  <c:v>254</c:v>
                </c:pt>
                <c:pt idx="106">
                  <c:v>204</c:v>
                </c:pt>
                <c:pt idx="107">
                  <c:v>135</c:v>
                </c:pt>
                <c:pt idx="108">
                  <c:v>113</c:v>
                </c:pt>
                <c:pt idx="109">
                  <c:v>89</c:v>
                </c:pt>
                <c:pt idx="110">
                  <c:v>48</c:v>
                </c:pt>
                <c:pt idx="111">
                  <c:v>59</c:v>
                </c:pt>
                <c:pt idx="112">
                  <c:v>51</c:v>
                </c:pt>
                <c:pt idx="113">
                  <c:v>48</c:v>
                </c:pt>
                <c:pt idx="114">
                  <c:v>56</c:v>
                </c:pt>
                <c:pt idx="115">
                  <c:v>21</c:v>
                </c:pt>
                <c:pt idx="116">
                  <c:v>23</c:v>
                </c:pt>
                <c:pt idx="117">
                  <c:v>27</c:v>
                </c:pt>
                <c:pt idx="118">
                  <c:v>38</c:v>
                </c:pt>
                <c:pt idx="119">
                  <c:v>46</c:v>
                </c:pt>
                <c:pt idx="120">
                  <c:v>36</c:v>
                </c:pt>
                <c:pt idx="121">
                  <c:v>47</c:v>
                </c:pt>
                <c:pt idx="122">
                  <c:v>52</c:v>
                </c:pt>
                <c:pt idx="123">
                  <c:v>7</c:v>
                </c:pt>
                <c:pt idx="124">
                  <c:v>5</c:v>
                </c:pt>
                <c:pt idx="125">
                  <c:v>5</c:v>
                </c:pt>
                <c:pt idx="126">
                  <c:v>3</c:v>
                </c:pt>
                <c:pt idx="127">
                  <c:v>11</c:v>
                </c:pt>
                <c:pt idx="128">
                  <c:v>4</c:v>
                </c:pt>
                <c:pt idx="129">
                  <c:v>5</c:v>
                </c:pt>
                <c:pt idx="130">
                  <c:v>5</c:v>
                </c:pt>
                <c:pt idx="131">
                  <c:v>3</c:v>
                </c:pt>
                <c:pt idx="132">
                  <c:v>3</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2-278D-4ECF-BD11-02A0DC1EF41F}"/>
            </c:ext>
          </c:extLst>
        </c:ser>
        <c:ser>
          <c:idx val="51"/>
          <c:order val="51"/>
          <c:tx>
            <c:strRef>
              <c:f>'OWTP-FWPS_HODA'!$EC$3</c:f>
              <c:strCache>
                <c:ptCount val="1"/>
                <c:pt idx="0">
                  <c:v>95.2</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'OWTP-FWPS_HODA'!$EC$4:$EC$154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c:v>
                </c:pt>
                <c:pt idx="44">
                  <c:v>5</c:v>
                </c:pt>
                <c:pt idx="45">
                  <c:v>33</c:v>
                </c:pt>
                <c:pt idx="46">
                  <c:v>27</c:v>
                </c:pt>
                <c:pt idx="47">
                  <c:v>21</c:v>
                </c:pt>
                <c:pt idx="48">
                  <c:v>36</c:v>
                </c:pt>
                <c:pt idx="49">
                  <c:v>33</c:v>
                </c:pt>
                <c:pt idx="50">
                  <c:v>54</c:v>
                </c:pt>
                <c:pt idx="51">
                  <c:v>52</c:v>
                </c:pt>
                <c:pt idx="52">
                  <c:v>71</c:v>
                </c:pt>
                <c:pt idx="53">
                  <c:v>55</c:v>
                </c:pt>
                <c:pt idx="54">
                  <c:v>74</c:v>
                </c:pt>
                <c:pt idx="55">
                  <c:v>28</c:v>
                </c:pt>
                <c:pt idx="56">
                  <c:v>56</c:v>
                </c:pt>
                <c:pt idx="57">
                  <c:v>28</c:v>
                </c:pt>
                <c:pt idx="58">
                  <c:v>28</c:v>
                </c:pt>
                <c:pt idx="59">
                  <c:v>24</c:v>
                </c:pt>
                <c:pt idx="60">
                  <c:v>98</c:v>
                </c:pt>
                <c:pt idx="61">
                  <c:v>110</c:v>
                </c:pt>
                <c:pt idx="62">
                  <c:v>165</c:v>
                </c:pt>
                <c:pt idx="63">
                  <c:v>168</c:v>
                </c:pt>
                <c:pt idx="64">
                  <c:v>159</c:v>
                </c:pt>
                <c:pt idx="65">
                  <c:v>138</c:v>
                </c:pt>
                <c:pt idx="66">
                  <c:v>139</c:v>
                </c:pt>
                <c:pt idx="67">
                  <c:v>177</c:v>
                </c:pt>
                <c:pt idx="68">
                  <c:v>76</c:v>
                </c:pt>
                <c:pt idx="69">
                  <c:v>47</c:v>
                </c:pt>
                <c:pt idx="70">
                  <c:v>19</c:v>
                </c:pt>
                <c:pt idx="71">
                  <c:v>17</c:v>
                </c:pt>
                <c:pt idx="72">
                  <c:v>47</c:v>
                </c:pt>
                <c:pt idx="73">
                  <c:v>62</c:v>
                </c:pt>
                <c:pt idx="74">
                  <c:v>53</c:v>
                </c:pt>
                <c:pt idx="75">
                  <c:v>75</c:v>
                </c:pt>
                <c:pt idx="76">
                  <c:v>227</c:v>
                </c:pt>
                <c:pt idx="77">
                  <c:v>169</c:v>
                </c:pt>
                <c:pt idx="78">
                  <c:v>79</c:v>
                </c:pt>
                <c:pt idx="79">
                  <c:v>40</c:v>
                </c:pt>
                <c:pt idx="80">
                  <c:v>86</c:v>
                </c:pt>
                <c:pt idx="81">
                  <c:v>69</c:v>
                </c:pt>
                <c:pt idx="82">
                  <c:v>164</c:v>
                </c:pt>
                <c:pt idx="83">
                  <c:v>179</c:v>
                </c:pt>
                <c:pt idx="84">
                  <c:v>151</c:v>
                </c:pt>
                <c:pt idx="85">
                  <c:v>121</c:v>
                </c:pt>
                <c:pt idx="86">
                  <c:v>130</c:v>
                </c:pt>
                <c:pt idx="87">
                  <c:v>115</c:v>
                </c:pt>
                <c:pt idx="88">
                  <c:v>129</c:v>
                </c:pt>
                <c:pt idx="89">
                  <c:v>237</c:v>
                </c:pt>
                <c:pt idx="90">
                  <c:v>319</c:v>
                </c:pt>
                <c:pt idx="91">
                  <c:v>286</c:v>
                </c:pt>
                <c:pt idx="92">
                  <c:v>231</c:v>
                </c:pt>
                <c:pt idx="93">
                  <c:v>180</c:v>
                </c:pt>
                <c:pt idx="94">
                  <c:v>108</c:v>
                </c:pt>
                <c:pt idx="95">
                  <c:v>122</c:v>
                </c:pt>
                <c:pt idx="96">
                  <c:v>113</c:v>
                </c:pt>
                <c:pt idx="97">
                  <c:v>99</c:v>
                </c:pt>
                <c:pt idx="98">
                  <c:v>139</c:v>
                </c:pt>
                <c:pt idx="99">
                  <c:v>202</c:v>
                </c:pt>
                <c:pt idx="100">
                  <c:v>257</c:v>
                </c:pt>
                <c:pt idx="101">
                  <c:v>373</c:v>
                </c:pt>
                <c:pt idx="102">
                  <c:v>404</c:v>
                </c:pt>
                <c:pt idx="103">
                  <c:v>363</c:v>
                </c:pt>
                <c:pt idx="104">
                  <c:v>357</c:v>
                </c:pt>
                <c:pt idx="105">
                  <c:v>372</c:v>
                </c:pt>
                <c:pt idx="106">
                  <c:v>302</c:v>
                </c:pt>
                <c:pt idx="107">
                  <c:v>183</c:v>
                </c:pt>
                <c:pt idx="108">
                  <c:v>116</c:v>
                </c:pt>
                <c:pt idx="109">
                  <c:v>121</c:v>
                </c:pt>
                <c:pt idx="110">
                  <c:v>74</c:v>
                </c:pt>
                <c:pt idx="111">
                  <c:v>91</c:v>
                </c:pt>
                <c:pt idx="112">
                  <c:v>85</c:v>
                </c:pt>
                <c:pt idx="113">
                  <c:v>26</c:v>
                </c:pt>
                <c:pt idx="114">
                  <c:v>44</c:v>
                </c:pt>
                <c:pt idx="115">
                  <c:v>35</c:v>
                </c:pt>
                <c:pt idx="116">
                  <c:v>18</c:v>
                </c:pt>
                <c:pt idx="117">
                  <c:v>30</c:v>
                </c:pt>
                <c:pt idx="118">
                  <c:v>70</c:v>
                </c:pt>
                <c:pt idx="119">
                  <c:v>58</c:v>
                </c:pt>
                <c:pt idx="120">
                  <c:v>59</c:v>
                </c:pt>
                <c:pt idx="121">
                  <c:v>69</c:v>
                </c:pt>
                <c:pt idx="122">
                  <c:v>48</c:v>
                </c:pt>
                <c:pt idx="123">
                  <c:v>18</c:v>
                </c:pt>
                <c:pt idx="124">
                  <c:v>12</c:v>
                </c:pt>
                <c:pt idx="125">
                  <c:v>12</c:v>
                </c:pt>
                <c:pt idx="126">
                  <c:v>8</c:v>
                </c:pt>
                <c:pt idx="127">
                  <c:v>7</c:v>
                </c:pt>
                <c:pt idx="128">
                  <c:v>7</c:v>
                </c:pt>
                <c:pt idx="129">
                  <c:v>5</c:v>
                </c:pt>
                <c:pt idx="130">
                  <c:v>2</c:v>
                </c:pt>
                <c:pt idx="131">
                  <c:v>4</c:v>
                </c:pt>
                <c:pt idx="132">
                  <c:v>2</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3-278D-4ECF-BD11-02A0DC1EF41F}"/>
            </c:ext>
          </c:extLst>
        </c:ser>
        <c:ser>
          <c:idx val="52"/>
          <c:order val="52"/>
          <c:tx>
            <c:strRef>
              <c:f>'OWTP-FWPS_HODA'!$ED$3</c:f>
              <c:strCache>
                <c:ptCount val="1"/>
                <c:pt idx="0">
                  <c:v>95.4</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'OWTP-FWPS_HODA'!$ED$4:$ED$154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2</c:v>
                </c:pt>
                <c:pt idx="44">
                  <c:v>0</c:v>
                </c:pt>
                <c:pt idx="45">
                  <c:v>0</c:v>
                </c:pt>
                <c:pt idx="46">
                  <c:v>2</c:v>
                </c:pt>
                <c:pt idx="47">
                  <c:v>19</c:v>
                </c:pt>
                <c:pt idx="48">
                  <c:v>4</c:v>
                </c:pt>
                <c:pt idx="49">
                  <c:v>1</c:v>
                </c:pt>
                <c:pt idx="50">
                  <c:v>3</c:v>
                </c:pt>
                <c:pt idx="51">
                  <c:v>6</c:v>
                </c:pt>
                <c:pt idx="52">
                  <c:v>60</c:v>
                </c:pt>
                <c:pt idx="53">
                  <c:v>11</c:v>
                </c:pt>
                <c:pt idx="54">
                  <c:v>100</c:v>
                </c:pt>
                <c:pt idx="55">
                  <c:v>20</c:v>
                </c:pt>
                <c:pt idx="56">
                  <c:v>64</c:v>
                </c:pt>
                <c:pt idx="57">
                  <c:v>43</c:v>
                </c:pt>
                <c:pt idx="58">
                  <c:v>54</c:v>
                </c:pt>
                <c:pt idx="59">
                  <c:v>61</c:v>
                </c:pt>
                <c:pt idx="60">
                  <c:v>59</c:v>
                </c:pt>
                <c:pt idx="61">
                  <c:v>65</c:v>
                </c:pt>
                <c:pt idx="62">
                  <c:v>146</c:v>
                </c:pt>
                <c:pt idx="63">
                  <c:v>134</c:v>
                </c:pt>
                <c:pt idx="64">
                  <c:v>103</c:v>
                </c:pt>
                <c:pt idx="65">
                  <c:v>73</c:v>
                </c:pt>
                <c:pt idx="66">
                  <c:v>125</c:v>
                </c:pt>
                <c:pt idx="67">
                  <c:v>197</c:v>
                </c:pt>
                <c:pt idx="68">
                  <c:v>126</c:v>
                </c:pt>
                <c:pt idx="69">
                  <c:v>33</c:v>
                </c:pt>
                <c:pt idx="70">
                  <c:v>16</c:v>
                </c:pt>
                <c:pt idx="71">
                  <c:v>24</c:v>
                </c:pt>
                <c:pt idx="72">
                  <c:v>50</c:v>
                </c:pt>
                <c:pt idx="73">
                  <c:v>44</c:v>
                </c:pt>
                <c:pt idx="74">
                  <c:v>33</c:v>
                </c:pt>
                <c:pt idx="75">
                  <c:v>80</c:v>
                </c:pt>
                <c:pt idx="76">
                  <c:v>163</c:v>
                </c:pt>
                <c:pt idx="77">
                  <c:v>196</c:v>
                </c:pt>
                <c:pt idx="78">
                  <c:v>198</c:v>
                </c:pt>
                <c:pt idx="79">
                  <c:v>118</c:v>
                </c:pt>
                <c:pt idx="80">
                  <c:v>79</c:v>
                </c:pt>
                <c:pt idx="81">
                  <c:v>100</c:v>
                </c:pt>
                <c:pt idx="82">
                  <c:v>102</c:v>
                </c:pt>
                <c:pt idx="83">
                  <c:v>151</c:v>
                </c:pt>
                <c:pt idx="84">
                  <c:v>172</c:v>
                </c:pt>
                <c:pt idx="85">
                  <c:v>179</c:v>
                </c:pt>
                <c:pt idx="86">
                  <c:v>212</c:v>
                </c:pt>
                <c:pt idx="87">
                  <c:v>195</c:v>
                </c:pt>
                <c:pt idx="88">
                  <c:v>259</c:v>
                </c:pt>
                <c:pt idx="89">
                  <c:v>461</c:v>
                </c:pt>
                <c:pt idx="90">
                  <c:v>545</c:v>
                </c:pt>
                <c:pt idx="91">
                  <c:v>450</c:v>
                </c:pt>
                <c:pt idx="92">
                  <c:v>407</c:v>
                </c:pt>
                <c:pt idx="93">
                  <c:v>309</c:v>
                </c:pt>
                <c:pt idx="94">
                  <c:v>235</c:v>
                </c:pt>
                <c:pt idx="95">
                  <c:v>181</c:v>
                </c:pt>
                <c:pt idx="96">
                  <c:v>138</c:v>
                </c:pt>
                <c:pt idx="97">
                  <c:v>150</c:v>
                </c:pt>
                <c:pt idx="98">
                  <c:v>163</c:v>
                </c:pt>
                <c:pt idx="99">
                  <c:v>277</c:v>
                </c:pt>
                <c:pt idx="100">
                  <c:v>411</c:v>
                </c:pt>
                <c:pt idx="101">
                  <c:v>423</c:v>
                </c:pt>
                <c:pt idx="102">
                  <c:v>431</c:v>
                </c:pt>
                <c:pt idx="103">
                  <c:v>386</c:v>
                </c:pt>
                <c:pt idx="104">
                  <c:v>417</c:v>
                </c:pt>
                <c:pt idx="105">
                  <c:v>270</c:v>
                </c:pt>
                <c:pt idx="106">
                  <c:v>233</c:v>
                </c:pt>
                <c:pt idx="107">
                  <c:v>277</c:v>
                </c:pt>
                <c:pt idx="108">
                  <c:v>161</c:v>
                </c:pt>
                <c:pt idx="109">
                  <c:v>127</c:v>
                </c:pt>
                <c:pt idx="110">
                  <c:v>113</c:v>
                </c:pt>
                <c:pt idx="111">
                  <c:v>105</c:v>
                </c:pt>
                <c:pt idx="112">
                  <c:v>59</c:v>
                </c:pt>
                <c:pt idx="113">
                  <c:v>33</c:v>
                </c:pt>
                <c:pt idx="114">
                  <c:v>13</c:v>
                </c:pt>
                <c:pt idx="115">
                  <c:v>10</c:v>
                </c:pt>
                <c:pt idx="116">
                  <c:v>23</c:v>
                </c:pt>
                <c:pt idx="117">
                  <c:v>71</c:v>
                </c:pt>
                <c:pt idx="118">
                  <c:v>119</c:v>
                </c:pt>
                <c:pt idx="119">
                  <c:v>76</c:v>
                </c:pt>
                <c:pt idx="120">
                  <c:v>96</c:v>
                </c:pt>
                <c:pt idx="121">
                  <c:v>73</c:v>
                </c:pt>
                <c:pt idx="122">
                  <c:v>18</c:v>
                </c:pt>
                <c:pt idx="123">
                  <c:v>2</c:v>
                </c:pt>
                <c:pt idx="124">
                  <c:v>2</c:v>
                </c:pt>
                <c:pt idx="125">
                  <c:v>5</c:v>
                </c:pt>
                <c:pt idx="126">
                  <c:v>10</c:v>
                </c:pt>
                <c:pt idx="127">
                  <c:v>0</c:v>
                </c:pt>
                <c:pt idx="128">
                  <c:v>0</c:v>
                </c:pt>
                <c:pt idx="129">
                  <c:v>0</c:v>
                </c:pt>
                <c:pt idx="130">
                  <c:v>2</c:v>
                </c:pt>
                <c:pt idx="131">
                  <c:v>5</c:v>
                </c:pt>
                <c:pt idx="132">
                  <c:v>2</c:v>
                </c:pt>
                <c:pt idx="133">
                  <c:v>0</c:v>
                </c:pt>
                <c:pt idx="134">
                  <c:v>0</c:v>
                </c:pt>
                <c:pt idx="135">
                  <c:v>0</c:v>
                </c:pt>
                <c:pt idx="136">
                  <c:v>0</c:v>
                </c:pt>
                <c:pt idx="137">
                  <c:v>0</c:v>
                </c:pt>
                <c:pt idx="138">
                  <c:v>0</c:v>
                </c:pt>
                <c:pt idx="139">
                  <c:v>1</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4-278D-4ECF-BD11-02A0DC1EF41F}"/>
            </c:ext>
          </c:extLst>
        </c:ser>
        <c:ser>
          <c:idx val="53"/>
          <c:order val="53"/>
          <c:tx>
            <c:strRef>
              <c:f>'OWTP-FWPS_HODA'!$EE$3</c:f>
              <c:strCache>
                <c:ptCount val="1"/>
                <c:pt idx="0">
                  <c:v>95.6</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'OWTP-FWPS_HODA'!$EE$4:$EE$154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0</c:v>
                </c:pt>
                <c:pt idx="36">
                  <c:v>0</c:v>
                </c:pt>
                <c:pt idx="37">
                  <c:v>0</c:v>
                </c:pt>
                <c:pt idx="38">
                  <c:v>0</c:v>
                </c:pt>
                <c:pt idx="39">
                  <c:v>0</c:v>
                </c:pt>
                <c:pt idx="40">
                  <c:v>0</c:v>
                </c:pt>
                <c:pt idx="41">
                  <c:v>0</c:v>
                </c:pt>
                <c:pt idx="42">
                  <c:v>0</c:v>
                </c:pt>
                <c:pt idx="43">
                  <c:v>0</c:v>
                </c:pt>
                <c:pt idx="44">
                  <c:v>0</c:v>
                </c:pt>
                <c:pt idx="45">
                  <c:v>1</c:v>
                </c:pt>
                <c:pt idx="46">
                  <c:v>7</c:v>
                </c:pt>
                <c:pt idx="47">
                  <c:v>5</c:v>
                </c:pt>
                <c:pt idx="48">
                  <c:v>15</c:v>
                </c:pt>
                <c:pt idx="49">
                  <c:v>3</c:v>
                </c:pt>
                <c:pt idx="50">
                  <c:v>9</c:v>
                </c:pt>
                <c:pt idx="51">
                  <c:v>10</c:v>
                </c:pt>
                <c:pt idx="52">
                  <c:v>51</c:v>
                </c:pt>
                <c:pt idx="53">
                  <c:v>16</c:v>
                </c:pt>
                <c:pt idx="54">
                  <c:v>32</c:v>
                </c:pt>
                <c:pt idx="55">
                  <c:v>158</c:v>
                </c:pt>
                <c:pt idx="56">
                  <c:v>254</c:v>
                </c:pt>
                <c:pt idx="57">
                  <c:v>76</c:v>
                </c:pt>
                <c:pt idx="58">
                  <c:v>53</c:v>
                </c:pt>
                <c:pt idx="59">
                  <c:v>30</c:v>
                </c:pt>
                <c:pt idx="60">
                  <c:v>50</c:v>
                </c:pt>
                <c:pt idx="61">
                  <c:v>75</c:v>
                </c:pt>
                <c:pt idx="62">
                  <c:v>118</c:v>
                </c:pt>
                <c:pt idx="63">
                  <c:v>97</c:v>
                </c:pt>
                <c:pt idx="64">
                  <c:v>93</c:v>
                </c:pt>
                <c:pt idx="65">
                  <c:v>88</c:v>
                </c:pt>
                <c:pt idx="66">
                  <c:v>115</c:v>
                </c:pt>
                <c:pt idx="67">
                  <c:v>149</c:v>
                </c:pt>
                <c:pt idx="68">
                  <c:v>141</c:v>
                </c:pt>
                <c:pt idx="69">
                  <c:v>113</c:v>
                </c:pt>
                <c:pt idx="70">
                  <c:v>67</c:v>
                </c:pt>
                <c:pt idx="71">
                  <c:v>49</c:v>
                </c:pt>
                <c:pt idx="72">
                  <c:v>43</c:v>
                </c:pt>
                <c:pt idx="73">
                  <c:v>38</c:v>
                </c:pt>
                <c:pt idx="74">
                  <c:v>43</c:v>
                </c:pt>
                <c:pt idx="75">
                  <c:v>36</c:v>
                </c:pt>
                <c:pt idx="76">
                  <c:v>74</c:v>
                </c:pt>
                <c:pt idx="77">
                  <c:v>101</c:v>
                </c:pt>
                <c:pt idx="78">
                  <c:v>29</c:v>
                </c:pt>
                <c:pt idx="79">
                  <c:v>44</c:v>
                </c:pt>
                <c:pt idx="80">
                  <c:v>75</c:v>
                </c:pt>
                <c:pt idx="81">
                  <c:v>81</c:v>
                </c:pt>
                <c:pt idx="82">
                  <c:v>80</c:v>
                </c:pt>
                <c:pt idx="83">
                  <c:v>160</c:v>
                </c:pt>
                <c:pt idx="84">
                  <c:v>172</c:v>
                </c:pt>
                <c:pt idx="85">
                  <c:v>151</c:v>
                </c:pt>
                <c:pt idx="86">
                  <c:v>198</c:v>
                </c:pt>
                <c:pt idx="87">
                  <c:v>163</c:v>
                </c:pt>
                <c:pt idx="88">
                  <c:v>197</c:v>
                </c:pt>
                <c:pt idx="89">
                  <c:v>278</c:v>
                </c:pt>
                <c:pt idx="90">
                  <c:v>449</c:v>
                </c:pt>
                <c:pt idx="91">
                  <c:v>531</c:v>
                </c:pt>
                <c:pt idx="92">
                  <c:v>415</c:v>
                </c:pt>
                <c:pt idx="93">
                  <c:v>227</c:v>
                </c:pt>
                <c:pt idx="94">
                  <c:v>136</c:v>
                </c:pt>
                <c:pt idx="95">
                  <c:v>167</c:v>
                </c:pt>
                <c:pt idx="96">
                  <c:v>222</c:v>
                </c:pt>
                <c:pt idx="97">
                  <c:v>228</c:v>
                </c:pt>
                <c:pt idx="98">
                  <c:v>204</c:v>
                </c:pt>
                <c:pt idx="99">
                  <c:v>408</c:v>
                </c:pt>
                <c:pt idx="100">
                  <c:v>607</c:v>
                </c:pt>
                <c:pt idx="101">
                  <c:v>535</c:v>
                </c:pt>
                <c:pt idx="102">
                  <c:v>467</c:v>
                </c:pt>
                <c:pt idx="103">
                  <c:v>432</c:v>
                </c:pt>
                <c:pt idx="104">
                  <c:v>279</c:v>
                </c:pt>
                <c:pt idx="105">
                  <c:v>277</c:v>
                </c:pt>
                <c:pt idx="106">
                  <c:v>220</c:v>
                </c:pt>
                <c:pt idx="107">
                  <c:v>181</c:v>
                </c:pt>
                <c:pt idx="108">
                  <c:v>173</c:v>
                </c:pt>
                <c:pt idx="109">
                  <c:v>211</c:v>
                </c:pt>
                <c:pt idx="110">
                  <c:v>206</c:v>
                </c:pt>
                <c:pt idx="111">
                  <c:v>145</c:v>
                </c:pt>
                <c:pt idx="112">
                  <c:v>116</c:v>
                </c:pt>
                <c:pt idx="113">
                  <c:v>122</c:v>
                </c:pt>
                <c:pt idx="114">
                  <c:v>142</c:v>
                </c:pt>
                <c:pt idx="115">
                  <c:v>203</c:v>
                </c:pt>
                <c:pt idx="116">
                  <c:v>168</c:v>
                </c:pt>
                <c:pt idx="117">
                  <c:v>90</c:v>
                </c:pt>
                <c:pt idx="118">
                  <c:v>160</c:v>
                </c:pt>
                <c:pt idx="119">
                  <c:v>106</c:v>
                </c:pt>
                <c:pt idx="120">
                  <c:v>63</c:v>
                </c:pt>
                <c:pt idx="121">
                  <c:v>54</c:v>
                </c:pt>
                <c:pt idx="122">
                  <c:v>47</c:v>
                </c:pt>
                <c:pt idx="123">
                  <c:v>40</c:v>
                </c:pt>
                <c:pt idx="124">
                  <c:v>28</c:v>
                </c:pt>
                <c:pt idx="125">
                  <c:v>13</c:v>
                </c:pt>
                <c:pt idx="126">
                  <c:v>6</c:v>
                </c:pt>
                <c:pt idx="127">
                  <c:v>6</c:v>
                </c:pt>
                <c:pt idx="128">
                  <c:v>7</c:v>
                </c:pt>
                <c:pt idx="129">
                  <c:v>5</c:v>
                </c:pt>
                <c:pt idx="130">
                  <c:v>4</c:v>
                </c:pt>
                <c:pt idx="131">
                  <c:v>6</c:v>
                </c:pt>
                <c:pt idx="132">
                  <c:v>0</c:v>
                </c:pt>
                <c:pt idx="133">
                  <c:v>0</c:v>
                </c:pt>
                <c:pt idx="134">
                  <c:v>0</c:v>
                </c:pt>
                <c:pt idx="135">
                  <c:v>0</c:v>
                </c:pt>
                <c:pt idx="136">
                  <c:v>0</c:v>
                </c:pt>
                <c:pt idx="137">
                  <c:v>1</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5-278D-4ECF-BD11-02A0DC1EF41F}"/>
            </c:ext>
          </c:extLst>
        </c:ser>
        <c:ser>
          <c:idx val="54"/>
          <c:order val="54"/>
          <c:tx>
            <c:strRef>
              <c:f>'OWTP-FWPS_HODA'!$EF$3</c:f>
              <c:strCache>
                <c:ptCount val="1"/>
                <c:pt idx="0">
                  <c:v>95.8</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'OWTP-FWPS_HODA'!$EF$4:$EF$154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0</c:v>
                </c:pt>
                <c:pt idx="46">
                  <c:v>1</c:v>
                </c:pt>
                <c:pt idx="47">
                  <c:v>3</c:v>
                </c:pt>
                <c:pt idx="48">
                  <c:v>12</c:v>
                </c:pt>
                <c:pt idx="49">
                  <c:v>10</c:v>
                </c:pt>
                <c:pt idx="50">
                  <c:v>10</c:v>
                </c:pt>
                <c:pt idx="51">
                  <c:v>15</c:v>
                </c:pt>
                <c:pt idx="52">
                  <c:v>13</c:v>
                </c:pt>
                <c:pt idx="53">
                  <c:v>24</c:v>
                </c:pt>
                <c:pt idx="54">
                  <c:v>14</c:v>
                </c:pt>
                <c:pt idx="55">
                  <c:v>39</c:v>
                </c:pt>
                <c:pt idx="56">
                  <c:v>38</c:v>
                </c:pt>
                <c:pt idx="57">
                  <c:v>25</c:v>
                </c:pt>
                <c:pt idx="58">
                  <c:v>61</c:v>
                </c:pt>
                <c:pt idx="59">
                  <c:v>100</c:v>
                </c:pt>
                <c:pt idx="60">
                  <c:v>75</c:v>
                </c:pt>
                <c:pt idx="61">
                  <c:v>98</c:v>
                </c:pt>
                <c:pt idx="62">
                  <c:v>111</c:v>
                </c:pt>
                <c:pt idx="63">
                  <c:v>166</c:v>
                </c:pt>
                <c:pt idx="64">
                  <c:v>120</c:v>
                </c:pt>
                <c:pt idx="65">
                  <c:v>70</c:v>
                </c:pt>
                <c:pt idx="66">
                  <c:v>98</c:v>
                </c:pt>
                <c:pt idx="67">
                  <c:v>114</c:v>
                </c:pt>
                <c:pt idx="68">
                  <c:v>54</c:v>
                </c:pt>
                <c:pt idx="69">
                  <c:v>45</c:v>
                </c:pt>
                <c:pt idx="70">
                  <c:v>55</c:v>
                </c:pt>
                <c:pt idx="71">
                  <c:v>79</c:v>
                </c:pt>
                <c:pt idx="72">
                  <c:v>38</c:v>
                </c:pt>
                <c:pt idx="73">
                  <c:v>20</c:v>
                </c:pt>
                <c:pt idx="74">
                  <c:v>31</c:v>
                </c:pt>
                <c:pt idx="75">
                  <c:v>62</c:v>
                </c:pt>
                <c:pt idx="76">
                  <c:v>64</c:v>
                </c:pt>
                <c:pt idx="77">
                  <c:v>57</c:v>
                </c:pt>
                <c:pt idx="78">
                  <c:v>66</c:v>
                </c:pt>
                <c:pt idx="79">
                  <c:v>55</c:v>
                </c:pt>
                <c:pt idx="80">
                  <c:v>43</c:v>
                </c:pt>
                <c:pt idx="81">
                  <c:v>72</c:v>
                </c:pt>
                <c:pt idx="82">
                  <c:v>127</c:v>
                </c:pt>
                <c:pt idx="83">
                  <c:v>166</c:v>
                </c:pt>
                <c:pt idx="84">
                  <c:v>188</c:v>
                </c:pt>
                <c:pt idx="85">
                  <c:v>153</c:v>
                </c:pt>
                <c:pt idx="86">
                  <c:v>144</c:v>
                </c:pt>
                <c:pt idx="87">
                  <c:v>168</c:v>
                </c:pt>
                <c:pt idx="88">
                  <c:v>177</c:v>
                </c:pt>
                <c:pt idx="89">
                  <c:v>272</c:v>
                </c:pt>
                <c:pt idx="90">
                  <c:v>354</c:v>
                </c:pt>
                <c:pt idx="91">
                  <c:v>306</c:v>
                </c:pt>
                <c:pt idx="92">
                  <c:v>265</c:v>
                </c:pt>
                <c:pt idx="93">
                  <c:v>228</c:v>
                </c:pt>
                <c:pt idx="94">
                  <c:v>179</c:v>
                </c:pt>
                <c:pt idx="95">
                  <c:v>171</c:v>
                </c:pt>
                <c:pt idx="96">
                  <c:v>150</c:v>
                </c:pt>
                <c:pt idx="97">
                  <c:v>182</c:v>
                </c:pt>
                <c:pt idx="98">
                  <c:v>297</c:v>
                </c:pt>
                <c:pt idx="99">
                  <c:v>433</c:v>
                </c:pt>
                <c:pt idx="100">
                  <c:v>507</c:v>
                </c:pt>
                <c:pt idx="101">
                  <c:v>641</c:v>
                </c:pt>
                <c:pt idx="102">
                  <c:v>779</c:v>
                </c:pt>
                <c:pt idx="103">
                  <c:v>588</c:v>
                </c:pt>
                <c:pt idx="104">
                  <c:v>494</c:v>
                </c:pt>
                <c:pt idx="105">
                  <c:v>486</c:v>
                </c:pt>
                <c:pt idx="106">
                  <c:v>422</c:v>
                </c:pt>
                <c:pt idx="107">
                  <c:v>361</c:v>
                </c:pt>
                <c:pt idx="108">
                  <c:v>311</c:v>
                </c:pt>
                <c:pt idx="109">
                  <c:v>206</c:v>
                </c:pt>
                <c:pt idx="110">
                  <c:v>146</c:v>
                </c:pt>
                <c:pt idx="111">
                  <c:v>99</c:v>
                </c:pt>
                <c:pt idx="112">
                  <c:v>89</c:v>
                </c:pt>
                <c:pt idx="113">
                  <c:v>253</c:v>
                </c:pt>
                <c:pt idx="114">
                  <c:v>397</c:v>
                </c:pt>
                <c:pt idx="115">
                  <c:v>249</c:v>
                </c:pt>
                <c:pt idx="116">
                  <c:v>140</c:v>
                </c:pt>
                <c:pt idx="117">
                  <c:v>82</c:v>
                </c:pt>
                <c:pt idx="118">
                  <c:v>55</c:v>
                </c:pt>
                <c:pt idx="119">
                  <c:v>75</c:v>
                </c:pt>
                <c:pt idx="120">
                  <c:v>53</c:v>
                </c:pt>
                <c:pt idx="121">
                  <c:v>44</c:v>
                </c:pt>
                <c:pt idx="122">
                  <c:v>62</c:v>
                </c:pt>
                <c:pt idx="123">
                  <c:v>57</c:v>
                </c:pt>
                <c:pt idx="124">
                  <c:v>66</c:v>
                </c:pt>
                <c:pt idx="125">
                  <c:v>32</c:v>
                </c:pt>
                <c:pt idx="126">
                  <c:v>28</c:v>
                </c:pt>
                <c:pt idx="127">
                  <c:v>26</c:v>
                </c:pt>
                <c:pt idx="128">
                  <c:v>25</c:v>
                </c:pt>
                <c:pt idx="129">
                  <c:v>8</c:v>
                </c:pt>
                <c:pt idx="130">
                  <c:v>4</c:v>
                </c:pt>
                <c:pt idx="131">
                  <c:v>6</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6-278D-4ECF-BD11-02A0DC1EF41F}"/>
            </c:ext>
          </c:extLst>
        </c:ser>
        <c:ser>
          <c:idx val="55"/>
          <c:order val="55"/>
          <c:tx>
            <c:strRef>
              <c:f>'OWTP-FWPS_HODA'!$EG$3</c:f>
              <c:strCache>
                <c:ptCount val="1"/>
                <c:pt idx="0">
                  <c:v>96</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'OWTP-FWPS_HODA'!$EG$4:$EG$154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0</c:v>
                </c:pt>
                <c:pt idx="43">
                  <c:v>0</c:v>
                </c:pt>
                <c:pt idx="44">
                  <c:v>0</c:v>
                </c:pt>
                <c:pt idx="45">
                  <c:v>2</c:v>
                </c:pt>
                <c:pt idx="46">
                  <c:v>1</c:v>
                </c:pt>
                <c:pt idx="47">
                  <c:v>3</c:v>
                </c:pt>
                <c:pt idx="48">
                  <c:v>2</c:v>
                </c:pt>
                <c:pt idx="49">
                  <c:v>6</c:v>
                </c:pt>
                <c:pt idx="50">
                  <c:v>14</c:v>
                </c:pt>
                <c:pt idx="51">
                  <c:v>10</c:v>
                </c:pt>
                <c:pt idx="52">
                  <c:v>13</c:v>
                </c:pt>
                <c:pt idx="53">
                  <c:v>22</c:v>
                </c:pt>
                <c:pt idx="54">
                  <c:v>18</c:v>
                </c:pt>
                <c:pt idx="55">
                  <c:v>17</c:v>
                </c:pt>
                <c:pt idx="56">
                  <c:v>11</c:v>
                </c:pt>
                <c:pt idx="57">
                  <c:v>29</c:v>
                </c:pt>
                <c:pt idx="58">
                  <c:v>71</c:v>
                </c:pt>
                <c:pt idx="59">
                  <c:v>57</c:v>
                </c:pt>
                <c:pt idx="60">
                  <c:v>85</c:v>
                </c:pt>
                <c:pt idx="61">
                  <c:v>69</c:v>
                </c:pt>
                <c:pt idx="62">
                  <c:v>69</c:v>
                </c:pt>
                <c:pt idx="63">
                  <c:v>113</c:v>
                </c:pt>
                <c:pt idx="64">
                  <c:v>99</c:v>
                </c:pt>
                <c:pt idx="65">
                  <c:v>58</c:v>
                </c:pt>
                <c:pt idx="66">
                  <c:v>87</c:v>
                </c:pt>
                <c:pt idx="67">
                  <c:v>175</c:v>
                </c:pt>
                <c:pt idx="68">
                  <c:v>86</c:v>
                </c:pt>
                <c:pt idx="69">
                  <c:v>21</c:v>
                </c:pt>
                <c:pt idx="70">
                  <c:v>9</c:v>
                </c:pt>
                <c:pt idx="71">
                  <c:v>34</c:v>
                </c:pt>
                <c:pt idx="72">
                  <c:v>40</c:v>
                </c:pt>
                <c:pt idx="73">
                  <c:v>39</c:v>
                </c:pt>
                <c:pt idx="74">
                  <c:v>44</c:v>
                </c:pt>
                <c:pt idx="75">
                  <c:v>77</c:v>
                </c:pt>
                <c:pt idx="76">
                  <c:v>90</c:v>
                </c:pt>
                <c:pt idx="77">
                  <c:v>83</c:v>
                </c:pt>
                <c:pt idx="78">
                  <c:v>72</c:v>
                </c:pt>
                <c:pt idx="79">
                  <c:v>67</c:v>
                </c:pt>
                <c:pt idx="80">
                  <c:v>80</c:v>
                </c:pt>
                <c:pt idx="81">
                  <c:v>93</c:v>
                </c:pt>
                <c:pt idx="82">
                  <c:v>141</c:v>
                </c:pt>
                <c:pt idx="83">
                  <c:v>118</c:v>
                </c:pt>
                <c:pt idx="84">
                  <c:v>142</c:v>
                </c:pt>
                <c:pt idx="85">
                  <c:v>153</c:v>
                </c:pt>
                <c:pt idx="86">
                  <c:v>186</c:v>
                </c:pt>
                <c:pt idx="87">
                  <c:v>207</c:v>
                </c:pt>
                <c:pt idx="88">
                  <c:v>204</c:v>
                </c:pt>
                <c:pt idx="89">
                  <c:v>286</c:v>
                </c:pt>
                <c:pt idx="90">
                  <c:v>240</c:v>
                </c:pt>
                <c:pt idx="91">
                  <c:v>256</c:v>
                </c:pt>
                <c:pt idx="92">
                  <c:v>296</c:v>
                </c:pt>
                <c:pt idx="93">
                  <c:v>254</c:v>
                </c:pt>
                <c:pt idx="94">
                  <c:v>165</c:v>
                </c:pt>
                <c:pt idx="95">
                  <c:v>189</c:v>
                </c:pt>
                <c:pt idx="96">
                  <c:v>214</c:v>
                </c:pt>
                <c:pt idx="97">
                  <c:v>211</c:v>
                </c:pt>
                <c:pt idx="98">
                  <c:v>276</c:v>
                </c:pt>
                <c:pt idx="99">
                  <c:v>346</c:v>
                </c:pt>
                <c:pt idx="100">
                  <c:v>489</c:v>
                </c:pt>
                <c:pt idx="101">
                  <c:v>686</c:v>
                </c:pt>
                <c:pt idx="102">
                  <c:v>675</c:v>
                </c:pt>
                <c:pt idx="103">
                  <c:v>685</c:v>
                </c:pt>
                <c:pt idx="104">
                  <c:v>737</c:v>
                </c:pt>
                <c:pt idx="105">
                  <c:v>595</c:v>
                </c:pt>
                <c:pt idx="106">
                  <c:v>571</c:v>
                </c:pt>
                <c:pt idx="107">
                  <c:v>403</c:v>
                </c:pt>
                <c:pt idx="108">
                  <c:v>266</c:v>
                </c:pt>
                <c:pt idx="109">
                  <c:v>261</c:v>
                </c:pt>
                <c:pt idx="110">
                  <c:v>134</c:v>
                </c:pt>
                <c:pt idx="111">
                  <c:v>91</c:v>
                </c:pt>
                <c:pt idx="112">
                  <c:v>124</c:v>
                </c:pt>
                <c:pt idx="113">
                  <c:v>87</c:v>
                </c:pt>
                <c:pt idx="114">
                  <c:v>95</c:v>
                </c:pt>
                <c:pt idx="115">
                  <c:v>108</c:v>
                </c:pt>
                <c:pt idx="116">
                  <c:v>85</c:v>
                </c:pt>
                <c:pt idx="117">
                  <c:v>87</c:v>
                </c:pt>
                <c:pt idx="118">
                  <c:v>70</c:v>
                </c:pt>
                <c:pt idx="119">
                  <c:v>118</c:v>
                </c:pt>
                <c:pt idx="120">
                  <c:v>78</c:v>
                </c:pt>
                <c:pt idx="121">
                  <c:v>46</c:v>
                </c:pt>
                <c:pt idx="122">
                  <c:v>26</c:v>
                </c:pt>
                <c:pt idx="123">
                  <c:v>22</c:v>
                </c:pt>
                <c:pt idx="124">
                  <c:v>21</c:v>
                </c:pt>
                <c:pt idx="125">
                  <c:v>65</c:v>
                </c:pt>
                <c:pt idx="126">
                  <c:v>68</c:v>
                </c:pt>
                <c:pt idx="127">
                  <c:v>20</c:v>
                </c:pt>
                <c:pt idx="128">
                  <c:v>3</c:v>
                </c:pt>
                <c:pt idx="129">
                  <c:v>0</c:v>
                </c:pt>
                <c:pt idx="130">
                  <c:v>3</c:v>
                </c:pt>
                <c:pt idx="131">
                  <c:v>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7-278D-4ECF-BD11-02A0DC1EF41F}"/>
            </c:ext>
          </c:extLst>
        </c:ser>
        <c:ser>
          <c:idx val="56"/>
          <c:order val="56"/>
          <c:tx>
            <c:strRef>
              <c:f>'OWTP-FWPS_HODA'!$EH$3</c:f>
              <c:strCache>
                <c:ptCount val="1"/>
                <c:pt idx="0">
                  <c:v>96.2</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'OWTP-FWPS_HODA'!$EH$4:$EH$154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16</c:v>
                </c:pt>
                <c:pt idx="53">
                  <c:v>11</c:v>
                </c:pt>
                <c:pt idx="54">
                  <c:v>12</c:v>
                </c:pt>
                <c:pt idx="55">
                  <c:v>16</c:v>
                </c:pt>
                <c:pt idx="56">
                  <c:v>23</c:v>
                </c:pt>
                <c:pt idx="57">
                  <c:v>18</c:v>
                </c:pt>
                <c:pt idx="58">
                  <c:v>18</c:v>
                </c:pt>
                <c:pt idx="59">
                  <c:v>17</c:v>
                </c:pt>
                <c:pt idx="60">
                  <c:v>19</c:v>
                </c:pt>
                <c:pt idx="61">
                  <c:v>27</c:v>
                </c:pt>
                <c:pt idx="62">
                  <c:v>58</c:v>
                </c:pt>
                <c:pt idx="63">
                  <c:v>122</c:v>
                </c:pt>
                <c:pt idx="64">
                  <c:v>97</c:v>
                </c:pt>
                <c:pt idx="65">
                  <c:v>36</c:v>
                </c:pt>
                <c:pt idx="66">
                  <c:v>84</c:v>
                </c:pt>
                <c:pt idx="67">
                  <c:v>132</c:v>
                </c:pt>
                <c:pt idx="68">
                  <c:v>44</c:v>
                </c:pt>
                <c:pt idx="69">
                  <c:v>22</c:v>
                </c:pt>
                <c:pt idx="70">
                  <c:v>9</c:v>
                </c:pt>
                <c:pt idx="71">
                  <c:v>29</c:v>
                </c:pt>
                <c:pt idx="72">
                  <c:v>15</c:v>
                </c:pt>
                <c:pt idx="73">
                  <c:v>5</c:v>
                </c:pt>
                <c:pt idx="74">
                  <c:v>18</c:v>
                </c:pt>
                <c:pt idx="75">
                  <c:v>58</c:v>
                </c:pt>
                <c:pt idx="76">
                  <c:v>76</c:v>
                </c:pt>
                <c:pt idx="77">
                  <c:v>36</c:v>
                </c:pt>
                <c:pt idx="78">
                  <c:v>54</c:v>
                </c:pt>
                <c:pt idx="79">
                  <c:v>135</c:v>
                </c:pt>
                <c:pt idx="80">
                  <c:v>114</c:v>
                </c:pt>
                <c:pt idx="81">
                  <c:v>102</c:v>
                </c:pt>
                <c:pt idx="82">
                  <c:v>110</c:v>
                </c:pt>
                <c:pt idx="83">
                  <c:v>136</c:v>
                </c:pt>
                <c:pt idx="84">
                  <c:v>117</c:v>
                </c:pt>
                <c:pt idx="85">
                  <c:v>152</c:v>
                </c:pt>
                <c:pt idx="86">
                  <c:v>249</c:v>
                </c:pt>
                <c:pt idx="87">
                  <c:v>267</c:v>
                </c:pt>
                <c:pt idx="88">
                  <c:v>234</c:v>
                </c:pt>
                <c:pt idx="89">
                  <c:v>210</c:v>
                </c:pt>
                <c:pt idx="90">
                  <c:v>239</c:v>
                </c:pt>
                <c:pt idx="91">
                  <c:v>286</c:v>
                </c:pt>
                <c:pt idx="92">
                  <c:v>211</c:v>
                </c:pt>
                <c:pt idx="93">
                  <c:v>217</c:v>
                </c:pt>
                <c:pt idx="94">
                  <c:v>260</c:v>
                </c:pt>
                <c:pt idx="95">
                  <c:v>205</c:v>
                </c:pt>
                <c:pt idx="96">
                  <c:v>195</c:v>
                </c:pt>
                <c:pt idx="97">
                  <c:v>189</c:v>
                </c:pt>
                <c:pt idx="98">
                  <c:v>288</c:v>
                </c:pt>
                <c:pt idx="99">
                  <c:v>390</c:v>
                </c:pt>
                <c:pt idx="100">
                  <c:v>508</c:v>
                </c:pt>
                <c:pt idx="101">
                  <c:v>527</c:v>
                </c:pt>
                <c:pt idx="102">
                  <c:v>623</c:v>
                </c:pt>
                <c:pt idx="103">
                  <c:v>422</c:v>
                </c:pt>
                <c:pt idx="104">
                  <c:v>376</c:v>
                </c:pt>
                <c:pt idx="105">
                  <c:v>453</c:v>
                </c:pt>
                <c:pt idx="106">
                  <c:v>561</c:v>
                </c:pt>
                <c:pt idx="107">
                  <c:v>387</c:v>
                </c:pt>
                <c:pt idx="108">
                  <c:v>289</c:v>
                </c:pt>
                <c:pt idx="109">
                  <c:v>239</c:v>
                </c:pt>
                <c:pt idx="110">
                  <c:v>181</c:v>
                </c:pt>
                <c:pt idx="111">
                  <c:v>136</c:v>
                </c:pt>
                <c:pt idx="112">
                  <c:v>129</c:v>
                </c:pt>
                <c:pt idx="113">
                  <c:v>177</c:v>
                </c:pt>
                <c:pt idx="114">
                  <c:v>235</c:v>
                </c:pt>
                <c:pt idx="115">
                  <c:v>135</c:v>
                </c:pt>
                <c:pt idx="116">
                  <c:v>63</c:v>
                </c:pt>
                <c:pt idx="117">
                  <c:v>53</c:v>
                </c:pt>
                <c:pt idx="118">
                  <c:v>86</c:v>
                </c:pt>
                <c:pt idx="119">
                  <c:v>88</c:v>
                </c:pt>
                <c:pt idx="120">
                  <c:v>53</c:v>
                </c:pt>
                <c:pt idx="121">
                  <c:v>76</c:v>
                </c:pt>
                <c:pt idx="122">
                  <c:v>75</c:v>
                </c:pt>
                <c:pt idx="123">
                  <c:v>33</c:v>
                </c:pt>
                <c:pt idx="124">
                  <c:v>41</c:v>
                </c:pt>
                <c:pt idx="125">
                  <c:v>110</c:v>
                </c:pt>
                <c:pt idx="126">
                  <c:v>96</c:v>
                </c:pt>
                <c:pt idx="127">
                  <c:v>74</c:v>
                </c:pt>
                <c:pt idx="128">
                  <c:v>38</c:v>
                </c:pt>
                <c:pt idx="129">
                  <c:v>7</c:v>
                </c:pt>
                <c:pt idx="130">
                  <c:v>5</c:v>
                </c:pt>
                <c:pt idx="131">
                  <c:v>3</c:v>
                </c:pt>
                <c:pt idx="132">
                  <c:v>1</c:v>
                </c:pt>
                <c:pt idx="133">
                  <c:v>0</c:v>
                </c:pt>
                <c:pt idx="134">
                  <c:v>1</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8-278D-4ECF-BD11-02A0DC1EF41F}"/>
            </c:ext>
          </c:extLst>
        </c:ser>
        <c:ser>
          <c:idx val="57"/>
          <c:order val="57"/>
          <c:tx>
            <c:strRef>
              <c:f>'OWTP-FWPS_HODA'!$EI$3</c:f>
              <c:strCache>
                <c:ptCount val="1"/>
                <c:pt idx="0">
                  <c:v>96.4</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'OWTP-FWPS_HODA'!$EI$4:$EI$154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1</c:v>
                </c:pt>
                <c:pt idx="45">
                  <c:v>5</c:v>
                </c:pt>
                <c:pt idx="46">
                  <c:v>4</c:v>
                </c:pt>
                <c:pt idx="47">
                  <c:v>7</c:v>
                </c:pt>
                <c:pt idx="48">
                  <c:v>3</c:v>
                </c:pt>
                <c:pt idx="49">
                  <c:v>2</c:v>
                </c:pt>
                <c:pt idx="50">
                  <c:v>4</c:v>
                </c:pt>
                <c:pt idx="51">
                  <c:v>1</c:v>
                </c:pt>
                <c:pt idx="52">
                  <c:v>9</c:v>
                </c:pt>
                <c:pt idx="53">
                  <c:v>9</c:v>
                </c:pt>
                <c:pt idx="54">
                  <c:v>13</c:v>
                </c:pt>
                <c:pt idx="55">
                  <c:v>15</c:v>
                </c:pt>
                <c:pt idx="56">
                  <c:v>9</c:v>
                </c:pt>
                <c:pt idx="57">
                  <c:v>24</c:v>
                </c:pt>
                <c:pt idx="58">
                  <c:v>9</c:v>
                </c:pt>
                <c:pt idx="59">
                  <c:v>9</c:v>
                </c:pt>
                <c:pt idx="60">
                  <c:v>22</c:v>
                </c:pt>
                <c:pt idx="61">
                  <c:v>33</c:v>
                </c:pt>
                <c:pt idx="62">
                  <c:v>106</c:v>
                </c:pt>
                <c:pt idx="63">
                  <c:v>107</c:v>
                </c:pt>
                <c:pt idx="64">
                  <c:v>43</c:v>
                </c:pt>
                <c:pt idx="65">
                  <c:v>36</c:v>
                </c:pt>
                <c:pt idx="66">
                  <c:v>110</c:v>
                </c:pt>
                <c:pt idx="67">
                  <c:v>126</c:v>
                </c:pt>
                <c:pt idx="68">
                  <c:v>60</c:v>
                </c:pt>
                <c:pt idx="69">
                  <c:v>27</c:v>
                </c:pt>
                <c:pt idx="70">
                  <c:v>4</c:v>
                </c:pt>
                <c:pt idx="71">
                  <c:v>3</c:v>
                </c:pt>
                <c:pt idx="72">
                  <c:v>6</c:v>
                </c:pt>
                <c:pt idx="73">
                  <c:v>6</c:v>
                </c:pt>
                <c:pt idx="74">
                  <c:v>10</c:v>
                </c:pt>
                <c:pt idx="75">
                  <c:v>57</c:v>
                </c:pt>
                <c:pt idx="76">
                  <c:v>126</c:v>
                </c:pt>
                <c:pt idx="77">
                  <c:v>74</c:v>
                </c:pt>
                <c:pt idx="78">
                  <c:v>43</c:v>
                </c:pt>
                <c:pt idx="79">
                  <c:v>57</c:v>
                </c:pt>
                <c:pt idx="80">
                  <c:v>91</c:v>
                </c:pt>
                <c:pt idx="81">
                  <c:v>66</c:v>
                </c:pt>
                <c:pt idx="82">
                  <c:v>72</c:v>
                </c:pt>
                <c:pt idx="83">
                  <c:v>170</c:v>
                </c:pt>
                <c:pt idx="84">
                  <c:v>121</c:v>
                </c:pt>
                <c:pt idx="85">
                  <c:v>94</c:v>
                </c:pt>
                <c:pt idx="86">
                  <c:v>94</c:v>
                </c:pt>
                <c:pt idx="87">
                  <c:v>136</c:v>
                </c:pt>
                <c:pt idx="88">
                  <c:v>152</c:v>
                </c:pt>
                <c:pt idx="89">
                  <c:v>185</c:v>
                </c:pt>
                <c:pt idx="90">
                  <c:v>161</c:v>
                </c:pt>
                <c:pt idx="91">
                  <c:v>105</c:v>
                </c:pt>
                <c:pt idx="92">
                  <c:v>144</c:v>
                </c:pt>
                <c:pt idx="93">
                  <c:v>240</c:v>
                </c:pt>
                <c:pt idx="94">
                  <c:v>302</c:v>
                </c:pt>
                <c:pt idx="95">
                  <c:v>332</c:v>
                </c:pt>
                <c:pt idx="96">
                  <c:v>298</c:v>
                </c:pt>
                <c:pt idx="97">
                  <c:v>279</c:v>
                </c:pt>
                <c:pt idx="98">
                  <c:v>319</c:v>
                </c:pt>
                <c:pt idx="99">
                  <c:v>524</c:v>
                </c:pt>
                <c:pt idx="100">
                  <c:v>591</c:v>
                </c:pt>
                <c:pt idx="101">
                  <c:v>663</c:v>
                </c:pt>
                <c:pt idx="102">
                  <c:v>547</c:v>
                </c:pt>
                <c:pt idx="103">
                  <c:v>487</c:v>
                </c:pt>
                <c:pt idx="104">
                  <c:v>442</c:v>
                </c:pt>
                <c:pt idx="105">
                  <c:v>380</c:v>
                </c:pt>
                <c:pt idx="106">
                  <c:v>368</c:v>
                </c:pt>
                <c:pt idx="107">
                  <c:v>306</c:v>
                </c:pt>
                <c:pt idx="108">
                  <c:v>198</c:v>
                </c:pt>
                <c:pt idx="109">
                  <c:v>134</c:v>
                </c:pt>
                <c:pt idx="110">
                  <c:v>106</c:v>
                </c:pt>
                <c:pt idx="111">
                  <c:v>96</c:v>
                </c:pt>
                <c:pt idx="112">
                  <c:v>105</c:v>
                </c:pt>
                <c:pt idx="113">
                  <c:v>107</c:v>
                </c:pt>
                <c:pt idx="114">
                  <c:v>124</c:v>
                </c:pt>
                <c:pt idx="115">
                  <c:v>192</c:v>
                </c:pt>
                <c:pt idx="116">
                  <c:v>147</c:v>
                </c:pt>
                <c:pt idx="117">
                  <c:v>116</c:v>
                </c:pt>
                <c:pt idx="118">
                  <c:v>140</c:v>
                </c:pt>
                <c:pt idx="119">
                  <c:v>90</c:v>
                </c:pt>
                <c:pt idx="120">
                  <c:v>63</c:v>
                </c:pt>
                <c:pt idx="121">
                  <c:v>53</c:v>
                </c:pt>
                <c:pt idx="122">
                  <c:v>70</c:v>
                </c:pt>
                <c:pt idx="123">
                  <c:v>58</c:v>
                </c:pt>
                <c:pt idx="124">
                  <c:v>29</c:v>
                </c:pt>
                <c:pt idx="125">
                  <c:v>46</c:v>
                </c:pt>
                <c:pt idx="126">
                  <c:v>50</c:v>
                </c:pt>
                <c:pt idx="127">
                  <c:v>26</c:v>
                </c:pt>
                <c:pt idx="128">
                  <c:v>13</c:v>
                </c:pt>
                <c:pt idx="129">
                  <c:v>7</c:v>
                </c:pt>
                <c:pt idx="130">
                  <c:v>11</c:v>
                </c:pt>
                <c:pt idx="131">
                  <c:v>3</c:v>
                </c:pt>
                <c:pt idx="132">
                  <c:v>0</c:v>
                </c:pt>
                <c:pt idx="133">
                  <c:v>0</c:v>
                </c:pt>
                <c:pt idx="134">
                  <c:v>0</c:v>
                </c:pt>
                <c:pt idx="135">
                  <c:v>0</c:v>
                </c:pt>
                <c:pt idx="136">
                  <c:v>0</c:v>
                </c:pt>
                <c:pt idx="137">
                  <c:v>0</c:v>
                </c:pt>
                <c:pt idx="138">
                  <c:v>0</c:v>
                </c:pt>
                <c:pt idx="139">
                  <c:v>0</c:v>
                </c:pt>
                <c:pt idx="140">
                  <c:v>1</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9-278D-4ECF-BD11-02A0DC1EF41F}"/>
            </c:ext>
          </c:extLst>
        </c:ser>
        <c:ser>
          <c:idx val="58"/>
          <c:order val="58"/>
          <c:tx>
            <c:strRef>
              <c:f>'OWTP-FWPS_HODA'!$EJ$3</c:f>
              <c:strCache>
                <c:ptCount val="1"/>
                <c:pt idx="0">
                  <c:v>96.6</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'OWTP-FWPS_HODA'!$EJ$4:$EJ$154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3</c:v>
                </c:pt>
                <c:pt idx="45">
                  <c:v>12</c:v>
                </c:pt>
                <c:pt idx="46">
                  <c:v>8</c:v>
                </c:pt>
                <c:pt idx="47">
                  <c:v>6</c:v>
                </c:pt>
                <c:pt idx="48">
                  <c:v>1</c:v>
                </c:pt>
                <c:pt idx="49">
                  <c:v>0</c:v>
                </c:pt>
                <c:pt idx="50">
                  <c:v>2</c:v>
                </c:pt>
                <c:pt idx="51">
                  <c:v>2</c:v>
                </c:pt>
                <c:pt idx="52">
                  <c:v>0</c:v>
                </c:pt>
                <c:pt idx="53">
                  <c:v>16</c:v>
                </c:pt>
                <c:pt idx="54">
                  <c:v>12</c:v>
                </c:pt>
                <c:pt idx="55">
                  <c:v>7</c:v>
                </c:pt>
                <c:pt idx="56">
                  <c:v>6</c:v>
                </c:pt>
                <c:pt idx="57">
                  <c:v>8</c:v>
                </c:pt>
                <c:pt idx="58">
                  <c:v>7</c:v>
                </c:pt>
                <c:pt idx="59">
                  <c:v>23</c:v>
                </c:pt>
                <c:pt idx="60">
                  <c:v>30</c:v>
                </c:pt>
                <c:pt idx="61">
                  <c:v>13</c:v>
                </c:pt>
                <c:pt idx="62">
                  <c:v>24</c:v>
                </c:pt>
                <c:pt idx="63">
                  <c:v>67</c:v>
                </c:pt>
                <c:pt idx="64">
                  <c:v>45</c:v>
                </c:pt>
                <c:pt idx="65">
                  <c:v>32</c:v>
                </c:pt>
                <c:pt idx="66">
                  <c:v>141</c:v>
                </c:pt>
                <c:pt idx="67">
                  <c:v>89</c:v>
                </c:pt>
                <c:pt idx="68">
                  <c:v>108</c:v>
                </c:pt>
                <c:pt idx="69">
                  <c:v>67</c:v>
                </c:pt>
                <c:pt idx="70">
                  <c:v>17</c:v>
                </c:pt>
                <c:pt idx="71">
                  <c:v>21</c:v>
                </c:pt>
                <c:pt idx="72">
                  <c:v>18</c:v>
                </c:pt>
                <c:pt idx="73">
                  <c:v>18</c:v>
                </c:pt>
                <c:pt idx="74">
                  <c:v>14</c:v>
                </c:pt>
                <c:pt idx="75">
                  <c:v>72</c:v>
                </c:pt>
                <c:pt idx="76">
                  <c:v>92</c:v>
                </c:pt>
                <c:pt idx="77">
                  <c:v>42</c:v>
                </c:pt>
                <c:pt idx="78">
                  <c:v>30</c:v>
                </c:pt>
                <c:pt idx="79">
                  <c:v>51</c:v>
                </c:pt>
                <c:pt idx="80">
                  <c:v>49</c:v>
                </c:pt>
                <c:pt idx="81">
                  <c:v>54</c:v>
                </c:pt>
                <c:pt idx="82">
                  <c:v>78</c:v>
                </c:pt>
                <c:pt idx="83">
                  <c:v>110</c:v>
                </c:pt>
                <c:pt idx="84">
                  <c:v>121</c:v>
                </c:pt>
                <c:pt idx="85">
                  <c:v>63</c:v>
                </c:pt>
                <c:pt idx="86">
                  <c:v>51</c:v>
                </c:pt>
                <c:pt idx="87">
                  <c:v>58</c:v>
                </c:pt>
                <c:pt idx="88">
                  <c:v>121</c:v>
                </c:pt>
                <c:pt idx="89">
                  <c:v>129</c:v>
                </c:pt>
                <c:pt idx="90">
                  <c:v>196</c:v>
                </c:pt>
                <c:pt idx="91">
                  <c:v>274</c:v>
                </c:pt>
                <c:pt idx="92">
                  <c:v>376</c:v>
                </c:pt>
                <c:pt idx="93">
                  <c:v>380</c:v>
                </c:pt>
                <c:pt idx="94">
                  <c:v>268</c:v>
                </c:pt>
                <c:pt idx="95">
                  <c:v>320</c:v>
                </c:pt>
                <c:pt idx="96">
                  <c:v>397</c:v>
                </c:pt>
                <c:pt idx="97">
                  <c:v>379</c:v>
                </c:pt>
                <c:pt idx="98">
                  <c:v>410</c:v>
                </c:pt>
                <c:pt idx="99">
                  <c:v>511</c:v>
                </c:pt>
                <c:pt idx="100">
                  <c:v>558</c:v>
                </c:pt>
                <c:pt idx="101">
                  <c:v>596</c:v>
                </c:pt>
                <c:pt idx="102">
                  <c:v>592</c:v>
                </c:pt>
                <c:pt idx="103">
                  <c:v>633</c:v>
                </c:pt>
                <c:pt idx="104">
                  <c:v>661</c:v>
                </c:pt>
                <c:pt idx="105">
                  <c:v>506</c:v>
                </c:pt>
                <c:pt idx="106">
                  <c:v>454</c:v>
                </c:pt>
                <c:pt idx="107">
                  <c:v>328</c:v>
                </c:pt>
                <c:pt idx="108">
                  <c:v>256</c:v>
                </c:pt>
                <c:pt idx="109">
                  <c:v>244</c:v>
                </c:pt>
                <c:pt idx="110">
                  <c:v>213</c:v>
                </c:pt>
                <c:pt idx="111">
                  <c:v>215</c:v>
                </c:pt>
                <c:pt idx="112">
                  <c:v>219</c:v>
                </c:pt>
                <c:pt idx="113">
                  <c:v>185</c:v>
                </c:pt>
                <c:pt idx="114">
                  <c:v>191</c:v>
                </c:pt>
                <c:pt idx="115">
                  <c:v>260</c:v>
                </c:pt>
                <c:pt idx="116">
                  <c:v>363</c:v>
                </c:pt>
                <c:pt idx="117">
                  <c:v>224</c:v>
                </c:pt>
                <c:pt idx="118">
                  <c:v>153</c:v>
                </c:pt>
                <c:pt idx="119">
                  <c:v>76</c:v>
                </c:pt>
                <c:pt idx="120">
                  <c:v>68</c:v>
                </c:pt>
                <c:pt idx="121">
                  <c:v>77</c:v>
                </c:pt>
                <c:pt idx="122">
                  <c:v>39</c:v>
                </c:pt>
                <c:pt idx="123">
                  <c:v>27</c:v>
                </c:pt>
                <c:pt idx="124">
                  <c:v>19</c:v>
                </c:pt>
                <c:pt idx="125">
                  <c:v>17</c:v>
                </c:pt>
                <c:pt idx="126">
                  <c:v>59</c:v>
                </c:pt>
                <c:pt idx="127">
                  <c:v>65</c:v>
                </c:pt>
                <c:pt idx="128">
                  <c:v>21</c:v>
                </c:pt>
                <c:pt idx="129">
                  <c:v>12</c:v>
                </c:pt>
                <c:pt idx="130">
                  <c:v>3</c:v>
                </c:pt>
                <c:pt idx="131">
                  <c:v>5</c:v>
                </c:pt>
                <c:pt idx="132">
                  <c:v>1</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A-278D-4ECF-BD11-02A0DC1EF41F}"/>
            </c:ext>
          </c:extLst>
        </c:ser>
        <c:ser>
          <c:idx val="59"/>
          <c:order val="59"/>
          <c:tx>
            <c:strRef>
              <c:f>'OWTP-FWPS_HODA'!$EK$3</c:f>
              <c:strCache>
                <c:ptCount val="1"/>
                <c:pt idx="0">
                  <c:v>96.8</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'OWTP-FWPS_HODA'!$EK$4:$EK$154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c:v>
                </c:pt>
                <c:pt idx="49">
                  <c:v>4</c:v>
                </c:pt>
                <c:pt idx="50">
                  <c:v>6</c:v>
                </c:pt>
                <c:pt idx="51">
                  <c:v>8</c:v>
                </c:pt>
                <c:pt idx="52">
                  <c:v>4</c:v>
                </c:pt>
                <c:pt idx="53">
                  <c:v>3</c:v>
                </c:pt>
                <c:pt idx="54">
                  <c:v>6</c:v>
                </c:pt>
                <c:pt idx="55">
                  <c:v>10</c:v>
                </c:pt>
                <c:pt idx="56">
                  <c:v>8</c:v>
                </c:pt>
                <c:pt idx="57">
                  <c:v>8</c:v>
                </c:pt>
                <c:pt idx="58">
                  <c:v>24</c:v>
                </c:pt>
                <c:pt idx="59">
                  <c:v>24</c:v>
                </c:pt>
                <c:pt idx="60">
                  <c:v>17</c:v>
                </c:pt>
                <c:pt idx="61">
                  <c:v>24</c:v>
                </c:pt>
                <c:pt idx="62">
                  <c:v>79</c:v>
                </c:pt>
                <c:pt idx="63">
                  <c:v>129</c:v>
                </c:pt>
                <c:pt idx="64">
                  <c:v>87</c:v>
                </c:pt>
                <c:pt idx="65">
                  <c:v>66</c:v>
                </c:pt>
                <c:pt idx="66">
                  <c:v>91</c:v>
                </c:pt>
                <c:pt idx="67">
                  <c:v>73</c:v>
                </c:pt>
                <c:pt idx="68">
                  <c:v>44</c:v>
                </c:pt>
                <c:pt idx="69">
                  <c:v>18</c:v>
                </c:pt>
                <c:pt idx="70">
                  <c:v>3</c:v>
                </c:pt>
                <c:pt idx="71">
                  <c:v>10</c:v>
                </c:pt>
                <c:pt idx="72">
                  <c:v>14</c:v>
                </c:pt>
                <c:pt idx="73">
                  <c:v>17</c:v>
                </c:pt>
                <c:pt idx="74">
                  <c:v>22</c:v>
                </c:pt>
                <c:pt idx="75">
                  <c:v>53</c:v>
                </c:pt>
                <c:pt idx="76">
                  <c:v>42</c:v>
                </c:pt>
                <c:pt idx="77">
                  <c:v>46</c:v>
                </c:pt>
                <c:pt idx="78">
                  <c:v>103</c:v>
                </c:pt>
                <c:pt idx="79">
                  <c:v>129</c:v>
                </c:pt>
                <c:pt idx="80">
                  <c:v>90</c:v>
                </c:pt>
                <c:pt idx="81">
                  <c:v>106</c:v>
                </c:pt>
                <c:pt idx="82">
                  <c:v>142</c:v>
                </c:pt>
                <c:pt idx="83">
                  <c:v>81</c:v>
                </c:pt>
                <c:pt idx="84">
                  <c:v>96</c:v>
                </c:pt>
                <c:pt idx="85">
                  <c:v>81</c:v>
                </c:pt>
                <c:pt idx="86">
                  <c:v>55</c:v>
                </c:pt>
                <c:pt idx="87">
                  <c:v>125</c:v>
                </c:pt>
                <c:pt idx="88">
                  <c:v>179</c:v>
                </c:pt>
                <c:pt idx="89">
                  <c:v>139</c:v>
                </c:pt>
                <c:pt idx="90">
                  <c:v>179</c:v>
                </c:pt>
                <c:pt idx="91">
                  <c:v>218</c:v>
                </c:pt>
                <c:pt idx="92">
                  <c:v>238</c:v>
                </c:pt>
                <c:pt idx="93">
                  <c:v>329</c:v>
                </c:pt>
                <c:pt idx="94">
                  <c:v>315</c:v>
                </c:pt>
                <c:pt idx="95">
                  <c:v>312</c:v>
                </c:pt>
                <c:pt idx="96">
                  <c:v>275</c:v>
                </c:pt>
                <c:pt idx="97">
                  <c:v>329</c:v>
                </c:pt>
                <c:pt idx="98">
                  <c:v>496</c:v>
                </c:pt>
                <c:pt idx="99">
                  <c:v>596</c:v>
                </c:pt>
                <c:pt idx="100">
                  <c:v>584</c:v>
                </c:pt>
                <c:pt idx="101">
                  <c:v>589</c:v>
                </c:pt>
                <c:pt idx="102">
                  <c:v>504</c:v>
                </c:pt>
                <c:pt idx="103">
                  <c:v>556</c:v>
                </c:pt>
                <c:pt idx="104">
                  <c:v>639</c:v>
                </c:pt>
                <c:pt idx="105">
                  <c:v>611</c:v>
                </c:pt>
                <c:pt idx="106">
                  <c:v>468</c:v>
                </c:pt>
                <c:pt idx="107">
                  <c:v>372</c:v>
                </c:pt>
                <c:pt idx="108">
                  <c:v>265</c:v>
                </c:pt>
                <c:pt idx="109">
                  <c:v>316</c:v>
                </c:pt>
                <c:pt idx="110">
                  <c:v>352</c:v>
                </c:pt>
                <c:pt idx="111">
                  <c:v>374</c:v>
                </c:pt>
                <c:pt idx="112">
                  <c:v>298</c:v>
                </c:pt>
                <c:pt idx="113">
                  <c:v>227</c:v>
                </c:pt>
                <c:pt idx="114">
                  <c:v>156</c:v>
                </c:pt>
                <c:pt idx="115">
                  <c:v>171</c:v>
                </c:pt>
                <c:pt idx="116">
                  <c:v>197</c:v>
                </c:pt>
                <c:pt idx="117">
                  <c:v>139</c:v>
                </c:pt>
                <c:pt idx="118">
                  <c:v>115</c:v>
                </c:pt>
                <c:pt idx="119">
                  <c:v>131</c:v>
                </c:pt>
                <c:pt idx="120">
                  <c:v>67</c:v>
                </c:pt>
                <c:pt idx="121">
                  <c:v>50</c:v>
                </c:pt>
                <c:pt idx="122">
                  <c:v>69</c:v>
                </c:pt>
                <c:pt idx="123">
                  <c:v>46</c:v>
                </c:pt>
                <c:pt idx="124">
                  <c:v>14</c:v>
                </c:pt>
                <c:pt idx="125">
                  <c:v>27</c:v>
                </c:pt>
                <c:pt idx="126">
                  <c:v>27</c:v>
                </c:pt>
                <c:pt idx="127">
                  <c:v>89</c:v>
                </c:pt>
                <c:pt idx="128">
                  <c:v>71</c:v>
                </c:pt>
                <c:pt idx="129">
                  <c:v>12</c:v>
                </c:pt>
                <c:pt idx="130">
                  <c:v>9</c:v>
                </c:pt>
                <c:pt idx="131">
                  <c:v>5</c:v>
                </c:pt>
                <c:pt idx="132">
                  <c:v>4</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B-278D-4ECF-BD11-02A0DC1EF41F}"/>
            </c:ext>
          </c:extLst>
        </c:ser>
        <c:ser>
          <c:idx val="60"/>
          <c:order val="60"/>
          <c:tx>
            <c:strRef>
              <c:f>'OWTP-FWPS_HODA'!$EL$3</c:f>
              <c:strCache>
                <c:ptCount val="1"/>
                <c:pt idx="0">
                  <c:v>97</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'OWTP-FWPS_HODA'!$EL$4:$EL$154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3</c:v>
                </c:pt>
                <c:pt idx="54">
                  <c:v>4</c:v>
                </c:pt>
                <c:pt idx="55">
                  <c:v>2</c:v>
                </c:pt>
                <c:pt idx="56">
                  <c:v>2</c:v>
                </c:pt>
                <c:pt idx="57">
                  <c:v>22</c:v>
                </c:pt>
                <c:pt idx="58">
                  <c:v>32</c:v>
                </c:pt>
                <c:pt idx="59">
                  <c:v>18</c:v>
                </c:pt>
                <c:pt idx="60">
                  <c:v>29</c:v>
                </c:pt>
                <c:pt idx="61">
                  <c:v>58</c:v>
                </c:pt>
                <c:pt idx="62">
                  <c:v>54</c:v>
                </c:pt>
                <c:pt idx="63">
                  <c:v>119</c:v>
                </c:pt>
                <c:pt idx="64">
                  <c:v>70</c:v>
                </c:pt>
                <c:pt idx="65">
                  <c:v>41</c:v>
                </c:pt>
                <c:pt idx="66">
                  <c:v>38</c:v>
                </c:pt>
                <c:pt idx="67">
                  <c:v>39</c:v>
                </c:pt>
                <c:pt idx="68">
                  <c:v>24</c:v>
                </c:pt>
                <c:pt idx="69">
                  <c:v>26</c:v>
                </c:pt>
                <c:pt idx="70">
                  <c:v>15</c:v>
                </c:pt>
                <c:pt idx="71">
                  <c:v>8</c:v>
                </c:pt>
                <c:pt idx="72">
                  <c:v>12</c:v>
                </c:pt>
                <c:pt idx="73">
                  <c:v>4</c:v>
                </c:pt>
                <c:pt idx="74">
                  <c:v>10</c:v>
                </c:pt>
                <c:pt idx="75">
                  <c:v>5</c:v>
                </c:pt>
                <c:pt idx="76">
                  <c:v>16</c:v>
                </c:pt>
                <c:pt idx="77">
                  <c:v>34</c:v>
                </c:pt>
                <c:pt idx="78">
                  <c:v>35</c:v>
                </c:pt>
                <c:pt idx="79">
                  <c:v>33</c:v>
                </c:pt>
                <c:pt idx="80">
                  <c:v>45</c:v>
                </c:pt>
                <c:pt idx="81">
                  <c:v>129</c:v>
                </c:pt>
                <c:pt idx="82">
                  <c:v>79</c:v>
                </c:pt>
                <c:pt idx="83">
                  <c:v>39</c:v>
                </c:pt>
                <c:pt idx="84">
                  <c:v>49</c:v>
                </c:pt>
                <c:pt idx="85">
                  <c:v>158</c:v>
                </c:pt>
                <c:pt idx="86">
                  <c:v>256</c:v>
                </c:pt>
                <c:pt idx="87">
                  <c:v>230</c:v>
                </c:pt>
                <c:pt idx="88">
                  <c:v>248</c:v>
                </c:pt>
                <c:pt idx="89">
                  <c:v>185</c:v>
                </c:pt>
                <c:pt idx="90">
                  <c:v>174</c:v>
                </c:pt>
                <c:pt idx="91">
                  <c:v>199</c:v>
                </c:pt>
                <c:pt idx="92">
                  <c:v>212</c:v>
                </c:pt>
                <c:pt idx="93">
                  <c:v>264</c:v>
                </c:pt>
                <c:pt idx="94">
                  <c:v>330</c:v>
                </c:pt>
                <c:pt idx="95">
                  <c:v>307</c:v>
                </c:pt>
                <c:pt idx="96">
                  <c:v>236</c:v>
                </c:pt>
                <c:pt idx="97">
                  <c:v>274</c:v>
                </c:pt>
                <c:pt idx="98">
                  <c:v>302</c:v>
                </c:pt>
                <c:pt idx="99">
                  <c:v>465</c:v>
                </c:pt>
                <c:pt idx="100">
                  <c:v>490</c:v>
                </c:pt>
                <c:pt idx="101">
                  <c:v>574</c:v>
                </c:pt>
                <c:pt idx="102">
                  <c:v>578</c:v>
                </c:pt>
                <c:pt idx="103">
                  <c:v>691</c:v>
                </c:pt>
                <c:pt idx="104">
                  <c:v>696</c:v>
                </c:pt>
                <c:pt idx="105">
                  <c:v>763</c:v>
                </c:pt>
                <c:pt idx="106">
                  <c:v>647</c:v>
                </c:pt>
                <c:pt idx="107">
                  <c:v>438</c:v>
                </c:pt>
                <c:pt idx="108">
                  <c:v>342</c:v>
                </c:pt>
                <c:pt idx="109">
                  <c:v>266</c:v>
                </c:pt>
                <c:pt idx="110">
                  <c:v>218</c:v>
                </c:pt>
                <c:pt idx="111">
                  <c:v>229</c:v>
                </c:pt>
                <c:pt idx="112">
                  <c:v>199</c:v>
                </c:pt>
                <c:pt idx="113">
                  <c:v>222</c:v>
                </c:pt>
                <c:pt idx="114">
                  <c:v>175</c:v>
                </c:pt>
                <c:pt idx="115">
                  <c:v>181</c:v>
                </c:pt>
                <c:pt idx="116">
                  <c:v>153</c:v>
                </c:pt>
                <c:pt idx="117">
                  <c:v>175</c:v>
                </c:pt>
                <c:pt idx="118">
                  <c:v>115</c:v>
                </c:pt>
                <c:pt idx="119">
                  <c:v>131</c:v>
                </c:pt>
                <c:pt idx="120">
                  <c:v>81</c:v>
                </c:pt>
                <c:pt idx="121">
                  <c:v>61</c:v>
                </c:pt>
                <c:pt idx="122">
                  <c:v>42</c:v>
                </c:pt>
                <c:pt idx="123">
                  <c:v>33</c:v>
                </c:pt>
                <c:pt idx="124">
                  <c:v>48</c:v>
                </c:pt>
                <c:pt idx="125">
                  <c:v>79</c:v>
                </c:pt>
                <c:pt idx="126">
                  <c:v>47</c:v>
                </c:pt>
                <c:pt idx="127">
                  <c:v>38</c:v>
                </c:pt>
                <c:pt idx="128">
                  <c:v>28</c:v>
                </c:pt>
                <c:pt idx="129">
                  <c:v>12</c:v>
                </c:pt>
                <c:pt idx="130">
                  <c:v>5</c:v>
                </c:pt>
                <c:pt idx="131">
                  <c:v>21</c:v>
                </c:pt>
                <c:pt idx="132">
                  <c:v>12</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C-278D-4ECF-BD11-02A0DC1EF41F}"/>
            </c:ext>
          </c:extLst>
        </c:ser>
        <c:ser>
          <c:idx val="61"/>
          <c:order val="61"/>
          <c:tx>
            <c:strRef>
              <c:f>'OWTP-FWPS_HODA'!$EM$3</c:f>
              <c:strCache>
                <c:ptCount val="1"/>
                <c:pt idx="0">
                  <c:v>97.2</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'OWTP-FWPS_HODA'!$EM$4:$EM$154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5</c:v>
                </c:pt>
                <c:pt idx="57">
                  <c:v>19</c:v>
                </c:pt>
                <c:pt idx="58">
                  <c:v>14</c:v>
                </c:pt>
                <c:pt idx="59">
                  <c:v>9</c:v>
                </c:pt>
                <c:pt idx="60">
                  <c:v>11</c:v>
                </c:pt>
                <c:pt idx="61">
                  <c:v>10</c:v>
                </c:pt>
                <c:pt idx="62">
                  <c:v>8</c:v>
                </c:pt>
                <c:pt idx="63">
                  <c:v>20</c:v>
                </c:pt>
                <c:pt idx="64">
                  <c:v>18</c:v>
                </c:pt>
                <c:pt idx="65">
                  <c:v>14</c:v>
                </c:pt>
                <c:pt idx="66">
                  <c:v>13</c:v>
                </c:pt>
                <c:pt idx="67">
                  <c:v>20</c:v>
                </c:pt>
                <c:pt idx="68">
                  <c:v>30</c:v>
                </c:pt>
                <c:pt idx="69">
                  <c:v>34</c:v>
                </c:pt>
                <c:pt idx="70">
                  <c:v>13</c:v>
                </c:pt>
                <c:pt idx="71">
                  <c:v>5</c:v>
                </c:pt>
                <c:pt idx="72">
                  <c:v>2</c:v>
                </c:pt>
                <c:pt idx="73">
                  <c:v>2</c:v>
                </c:pt>
                <c:pt idx="74">
                  <c:v>14</c:v>
                </c:pt>
                <c:pt idx="75">
                  <c:v>26</c:v>
                </c:pt>
                <c:pt idx="76">
                  <c:v>25</c:v>
                </c:pt>
                <c:pt idx="77">
                  <c:v>34</c:v>
                </c:pt>
                <c:pt idx="78">
                  <c:v>40</c:v>
                </c:pt>
                <c:pt idx="79">
                  <c:v>34</c:v>
                </c:pt>
                <c:pt idx="80">
                  <c:v>36</c:v>
                </c:pt>
                <c:pt idx="81">
                  <c:v>62</c:v>
                </c:pt>
                <c:pt idx="82">
                  <c:v>57</c:v>
                </c:pt>
                <c:pt idx="83">
                  <c:v>36</c:v>
                </c:pt>
                <c:pt idx="84">
                  <c:v>38</c:v>
                </c:pt>
                <c:pt idx="85">
                  <c:v>54</c:v>
                </c:pt>
                <c:pt idx="86">
                  <c:v>29</c:v>
                </c:pt>
                <c:pt idx="87">
                  <c:v>56</c:v>
                </c:pt>
                <c:pt idx="88">
                  <c:v>61</c:v>
                </c:pt>
                <c:pt idx="89">
                  <c:v>142</c:v>
                </c:pt>
                <c:pt idx="90">
                  <c:v>137</c:v>
                </c:pt>
                <c:pt idx="91">
                  <c:v>226</c:v>
                </c:pt>
                <c:pt idx="92">
                  <c:v>198</c:v>
                </c:pt>
                <c:pt idx="93">
                  <c:v>193</c:v>
                </c:pt>
                <c:pt idx="94">
                  <c:v>209</c:v>
                </c:pt>
                <c:pt idx="95">
                  <c:v>288</c:v>
                </c:pt>
                <c:pt idx="96">
                  <c:v>326</c:v>
                </c:pt>
                <c:pt idx="97">
                  <c:v>310</c:v>
                </c:pt>
                <c:pt idx="98">
                  <c:v>402</c:v>
                </c:pt>
                <c:pt idx="99">
                  <c:v>508</c:v>
                </c:pt>
                <c:pt idx="100">
                  <c:v>647</c:v>
                </c:pt>
                <c:pt idx="101">
                  <c:v>740</c:v>
                </c:pt>
                <c:pt idx="102">
                  <c:v>630</c:v>
                </c:pt>
                <c:pt idx="103">
                  <c:v>643</c:v>
                </c:pt>
                <c:pt idx="104">
                  <c:v>688</c:v>
                </c:pt>
                <c:pt idx="105">
                  <c:v>646</c:v>
                </c:pt>
                <c:pt idx="106">
                  <c:v>495</c:v>
                </c:pt>
                <c:pt idx="107">
                  <c:v>330</c:v>
                </c:pt>
                <c:pt idx="108">
                  <c:v>287</c:v>
                </c:pt>
                <c:pt idx="109">
                  <c:v>229</c:v>
                </c:pt>
                <c:pt idx="110">
                  <c:v>146</c:v>
                </c:pt>
                <c:pt idx="111">
                  <c:v>143</c:v>
                </c:pt>
                <c:pt idx="112">
                  <c:v>81</c:v>
                </c:pt>
                <c:pt idx="113">
                  <c:v>91</c:v>
                </c:pt>
                <c:pt idx="114">
                  <c:v>143</c:v>
                </c:pt>
                <c:pt idx="115">
                  <c:v>248</c:v>
                </c:pt>
                <c:pt idx="116">
                  <c:v>295</c:v>
                </c:pt>
                <c:pt idx="117">
                  <c:v>204</c:v>
                </c:pt>
                <c:pt idx="118">
                  <c:v>156</c:v>
                </c:pt>
                <c:pt idx="119">
                  <c:v>242</c:v>
                </c:pt>
                <c:pt idx="120">
                  <c:v>202</c:v>
                </c:pt>
                <c:pt idx="121">
                  <c:v>210</c:v>
                </c:pt>
                <c:pt idx="122">
                  <c:v>214</c:v>
                </c:pt>
                <c:pt idx="123">
                  <c:v>129</c:v>
                </c:pt>
                <c:pt idx="124">
                  <c:v>38</c:v>
                </c:pt>
                <c:pt idx="125">
                  <c:v>55</c:v>
                </c:pt>
                <c:pt idx="126">
                  <c:v>60</c:v>
                </c:pt>
                <c:pt idx="127">
                  <c:v>60</c:v>
                </c:pt>
                <c:pt idx="128">
                  <c:v>31</c:v>
                </c:pt>
                <c:pt idx="129">
                  <c:v>41</c:v>
                </c:pt>
                <c:pt idx="130">
                  <c:v>14</c:v>
                </c:pt>
                <c:pt idx="131">
                  <c:v>15</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D-278D-4ECF-BD11-02A0DC1EF41F}"/>
            </c:ext>
          </c:extLst>
        </c:ser>
        <c:ser>
          <c:idx val="62"/>
          <c:order val="62"/>
          <c:tx>
            <c:strRef>
              <c:f>'OWTP-FWPS_HODA'!$EN$3</c:f>
              <c:strCache>
                <c:ptCount val="1"/>
                <c:pt idx="0">
                  <c:v>97.4</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'OWTP-FWPS_HODA'!$EN$4:$EN$154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1</c:v>
                </c:pt>
                <c:pt idx="55">
                  <c:v>0</c:v>
                </c:pt>
                <c:pt idx="56">
                  <c:v>4</c:v>
                </c:pt>
                <c:pt idx="57">
                  <c:v>11</c:v>
                </c:pt>
                <c:pt idx="58">
                  <c:v>3</c:v>
                </c:pt>
                <c:pt idx="59">
                  <c:v>2</c:v>
                </c:pt>
                <c:pt idx="60">
                  <c:v>0</c:v>
                </c:pt>
                <c:pt idx="61">
                  <c:v>3</c:v>
                </c:pt>
                <c:pt idx="62">
                  <c:v>2</c:v>
                </c:pt>
                <c:pt idx="63">
                  <c:v>11</c:v>
                </c:pt>
                <c:pt idx="64">
                  <c:v>13</c:v>
                </c:pt>
                <c:pt idx="65">
                  <c:v>13</c:v>
                </c:pt>
                <c:pt idx="66">
                  <c:v>11</c:v>
                </c:pt>
                <c:pt idx="67">
                  <c:v>7</c:v>
                </c:pt>
                <c:pt idx="68">
                  <c:v>7</c:v>
                </c:pt>
                <c:pt idx="69">
                  <c:v>20</c:v>
                </c:pt>
                <c:pt idx="70">
                  <c:v>13</c:v>
                </c:pt>
                <c:pt idx="71">
                  <c:v>2</c:v>
                </c:pt>
                <c:pt idx="72">
                  <c:v>1</c:v>
                </c:pt>
                <c:pt idx="73">
                  <c:v>0</c:v>
                </c:pt>
                <c:pt idx="74">
                  <c:v>1</c:v>
                </c:pt>
                <c:pt idx="75">
                  <c:v>16</c:v>
                </c:pt>
                <c:pt idx="76">
                  <c:v>16</c:v>
                </c:pt>
                <c:pt idx="77">
                  <c:v>10</c:v>
                </c:pt>
                <c:pt idx="78">
                  <c:v>6</c:v>
                </c:pt>
                <c:pt idx="79">
                  <c:v>14</c:v>
                </c:pt>
                <c:pt idx="80">
                  <c:v>37</c:v>
                </c:pt>
                <c:pt idx="81">
                  <c:v>49</c:v>
                </c:pt>
                <c:pt idx="82">
                  <c:v>88</c:v>
                </c:pt>
                <c:pt idx="83">
                  <c:v>99</c:v>
                </c:pt>
                <c:pt idx="84">
                  <c:v>67</c:v>
                </c:pt>
                <c:pt idx="85">
                  <c:v>60</c:v>
                </c:pt>
                <c:pt idx="86">
                  <c:v>106</c:v>
                </c:pt>
                <c:pt idx="87">
                  <c:v>142</c:v>
                </c:pt>
                <c:pt idx="88">
                  <c:v>143</c:v>
                </c:pt>
                <c:pt idx="89">
                  <c:v>170</c:v>
                </c:pt>
                <c:pt idx="90">
                  <c:v>155</c:v>
                </c:pt>
                <c:pt idx="91">
                  <c:v>139</c:v>
                </c:pt>
                <c:pt idx="92">
                  <c:v>204</c:v>
                </c:pt>
                <c:pt idx="93">
                  <c:v>184</c:v>
                </c:pt>
                <c:pt idx="94">
                  <c:v>228</c:v>
                </c:pt>
                <c:pt idx="95">
                  <c:v>304</c:v>
                </c:pt>
                <c:pt idx="96">
                  <c:v>355</c:v>
                </c:pt>
                <c:pt idx="97">
                  <c:v>309</c:v>
                </c:pt>
                <c:pt idx="98">
                  <c:v>421</c:v>
                </c:pt>
                <c:pt idx="99">
                  <c:v>515</c:v>
                </c:pt>
                <c:pt idx="100">
                  <c:v>486</c:v>
                </c:pt>
                <c:pt idx="101">
                  <c:v>736</c:v>
                </c:pt>
                <c:pt idx="102">
                  <c:v>777</c:v>
                </c:pt>
                <c:pt idx="103">
                  <c:v>644</c:v>
                </c:pt>
                <c:pt idx="104">
                  <c:v>569</c:v>
                </c:pt>
                <c:pt idx="105">
                  <c:v>572</c:v>
                </c:pt>
                <c:pt idx="106">
                  <c:v>576</c:v>
                </c:pt>
                <c:pt idx="107">
                  <c:v>497</c:v>
                </c:pt>
                <c:pt idx="108">
                  <c:v>458</c:v>
                </c:pt>
                <c:pt idx="109">
                  <c:v>304</c:v>
                </c:pt>
                <c:pt idx="110">
                  <c:v>222</c:v>
                </c:pt>
                <c:pt idx="111">
                  <c:v>218</c:v>
                </c:pt>
                <c:pt idx="112">
                  <c:v>174</c:v>
                </c:pt>
                <c:pt idx="113">
                  <c:v>157</c:v>
                </c:pt>
                <c:pt idx="114">
                  <c:v>263</c:v>
                </c:pt>
                <c:pt idx="115">
                  <c:v>384</c:v>
                </c:pt>
                <c:pt idx="116">
                  <c:v>302</c:v>
                </c:pt>
                <c:pt idx="117">
                  <c:v>201</c:v>
                </c:pt>
                <c:pt idx="118">
                  <c:v>252</c:v>
                </c:pt>
                <c:pt idx="119">
                  <c:v>277</c:v>
                </c:pt>
                <c:pt idx="120">
                  <c:v>357</c:v>
                </c:pt>
                <c:pt idx="121">
                  <c:v>262</c:v>
                </c:pt>
                <c:pt idx="122">
                  <c:v>189</c:v>
                </c:pt>
                <c:pt idx="123">
                  <c:v>108</c:v>
                </c:pt>
                <c:pt idx="124">
                  <c:v>62</c:v>
                </c:pt>
                <c:pt idx="125">
                  <c:v>41</c:v>
                </c:pt>
                <c:pt idx="126">
                  <c:v>35</c:v>
                </c:pt>
                <c:pt idx="127">
                  <c:v>31</c:v>
                </c:pt>
                <c:pt idx="128">
                  <c:v>71</c:v>
                </c:pt>
                <c:pt idx="129">
                  <c:v>77</c:v>
                </c:pt>
                <c:pt idx="130">
                  <c:v>43</c:v>
                </c:pt>
                <c:pt idx="131">
                  <c:v>2</c:v>
                </c:pt>
                <c:pt idx="132">
                  <c:v>1</c:v>
                </c:pt>
                <c:pt idx="133">
                  <c:v>1</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E-278D-4ECF-BD11-02A0DC1EF41F}"/>
            </c:ext>
          </c:extLst>
        </c:ser>
        <c:ser>
          <c:idx val="63"/>
          <c:order val="63"/>
          <c:tx>
            <c:strRef>
              <c:f>'OWTP-FWPS_HODA'!$EO$3</c:f>
              <c:strCache>
                <c:ptCount val="1"/>
                <c:pt idx="0">
                  <c:v>97.6</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'OWTP-FWPS_HODA'!$EO$4:$EO$154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1</c:v>
                </c:pt>
                <c:pt idx="58">
                  <c:v>2</c:v>
                </c:pt>
                <c:pt idx="59">
                  <c:v>1</c:v>
                </c:pt>
                <c:pt idx="60">
                  <c:v>7</c:v>
                </c:pt>
                <c:pt idx="61">
                  <c:v>19</c:v>
                </c:pt>
                <c:pt idx="62">
                  <c:v>12</c:v>
                </c:pt>
                <c:pt idx="63">
                  <c:v>13</c:v>
                </c:pt>
                <c:pt idx="64">
                  <c:v>7</c:v>
                </c:pt>
                <c:pt idx="65">
                  <c:v>9</c:v>
                </c:pt>
                <c:pt idx="66">
                  <c:v>10</c:v>
                </c:pt>
                <c:pt idx="67">
                  <c:v>10</c:v>
                </c:pt>
                <c:pt idx="68">
                  <c:v>2</c:v>
                </c:pt>
                <c:pt idx="69">
                  <c:v>2</c:v>
                </c:pt>
                <c:pt idx="70">
                  <c:v>1</c:v>
                </c:pt>
                <c:pt idx="71">
                  <c:v>2</c:v>
                </c:pt>
                <c:pt idx="72">
                  <c:v>3</c:v>
                </c:pt>
                <c:pt idx="73">
                  <c:v>4</c:v>
                </c:pt>
                <c:pt idx="74">
                  <c:v>7</c:v>
                </c:pt>
                <c:pt idx="75">
                  <c:v>3</c:v>
                </c:pt>
                <c:pt idx="76">
                  <c:v>10</c:v>
                </c:pt>
                <c:pt idx="77">
                  <c:v>31</c:v>
                </c:pt>
                <c:pt idx="78">
                  <c:v>57</c:v>
                </c:pt>
                <c:pt idx="79">
                  <c:v>46</c:v>
                </c:pt>
                <c:pt idx="80">
                  <c:v>38</c:v>
                </c:pt>
                <c:pt idx="81">
                  <c:v>24</c:v>
                </c:pt>
                <c:pt idx="82">
                  <c:v>33</c:v>
                </c:pt>
                <c:pt idx="83">
                  <c:v>38</c:v>
                </c:pt>
                <c:pt idx="84">
                  <c:v>62</c:v>
                </c:pt>
                <c:pt idx="85">
                  <c:v>69</c:v>
                </c:pt>
                <c:pt idx="86">
                  <c:v>62</c:v>
                </c:pt>
                <c:pt idx="87">
                  <c:v>74</c:v>
                </c:pt>
                <c:pt idx="88">
                  <c:v>103</c:v>
                </c:pt>
                <c:pt idx="89">
                  <c:v>126</c:v>
                </c:pt>
                <c:pt idx="90">
                  <c:v>92</c:v>
                </c:pt>
                <c:pt idx="91">
                  <c:v>111</c:v>
                </c:pt>
                <c:pt idx="92">
                  <c:v>167</c:v>
                </c:pt>
                <c:pt idx="93">
                  <c:v>153</c:v>
                </c:pt>
                <c:pt idx="94">
                  <c:v>208</c:v>
                </c:pt>
                <c:pt idx="95">
                  <c:v>225</c:v>
                </c:pt>
                <c:pt idx="96">
                  <c:v>220</c:v>
                </c:pt>
                <c:pt idx="97">
                  <c:v>222</c:v>
                </c:pt>
                <c:pt idx="98">
                  <c:v>313</c:v>
                </c:pt>
                <c:pt idx="99">
                  <c:v>486</c:v>
                </c:pt>
                <c:pt idx="100">
                  <c:v>442</c:v>
                </c:pt>
                <c:pt idx="101">
                  <c:v>549</c:v>
                </c:pt>
                <c:pt idx="102">
                  <c:v>671</c:v>
                </c:pt>
                <c:pt idx="103">
                  <c:v>679</c:v>
                </c:pt>
                <c:pt idx="104">
                  <c:v>537</c:v>
                </c:pt>
                <c:pt idx="105">
                  <c:v>645</c:v>
                </c:pt>
                <c:pt idx="106">
                  <c:v>584</c:v>
                </c:pt>
                <c:pt idx="107">
                  <c:v>499</c:v>
                </c:pt>
                <c:pt idx="108">
                  <c:v>406</c:v>
                </c:pt>
                <c:pt idx="109">
                  <c:v>356</c:v>
                </c:pt>
                <c:pt idx="110">
                  <c:v>268</c:v>
                </c:pt>
                <c:pt idx="111">
                  <c:v>227</c:v>
                </c:pt>
                <c:pt idx="112">
                  <c:v>161</c:v>
                </c:pt>
                <c:pt idx="113">
                  <c:v>169</c:v>
                </c:pt>
                <c:pt idx="114">
                  <c:v>194</c:v>
                </c:pt>
                <c:pt idx="115">
                  <c:v>283</c:v>
                </c:pt>
                <c:pt idx="116">
                  <c:v>279</c:v>
                </c:pt>
                <c:pt idx="117">
                  <c:v>177</c:v>
                </c:pt>
                <c:pt idx="118">
                  <c:v>150</c:v>
                </c:pt>
                <c:pt idx="119">
                  <c:v>156</c:v>
                </c:pt>
                <c:pt idx="120">
                  <c:v>63</c:v>
                </c:pt>
                <c:pt idx="121">
                  <c:v>99</c:v>
                </c:pt>
                <c:pt idx="122">
                  <c:v>144</c:v>
                </c:pt>
                <c:pt idx="123">
                  <c:v>154</c:v>
                </c:pt>
                <c:pt idx="124">
                  <c:v>96</c:v>
                </c:pt>
                <c:pt idx="125">
                  <c:v>59</c:v>
                </c:pt>
                <c:pt idx="126">
                  <c:v>49</c:v>
                </c:pt>
                <c:pt idx="127">
                  <c:v>40</c:v>
                </c:pt>
                <c:pt idx="128">
                  <c:v>45</c:v>
                </c:pt>
                <c:pt idx="129">
                  <c:v>6</c:v>
                </c:pt>
                <c:pt idx="130">
                  <c:v>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3F-278D-4ECF-BD11-02A0DC1EF41F}"/>
            </c:ext>
          </c:extLst>
        </c:ser>
        <c:ser>
          <c:idx val="64"/>
          <c:order val="64"/>
          <c:tx>
            <c:strRef>
              <c:f>'OWTP-FWPS_HODA'!$EP$3</c:f>
              <c:strCache>
                <c:ptCount val="1"/>
                <c:pt idx="0">
                  <c:v>97.8</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'OWTP-FWPS_HODA'!$EP$4:$EP$154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1</c:v>
                </c:pt>
                <c:pt idx="58">
                  <c:v>0</c:v>
                </c:pt>
                <c:pt idx="59">
                  <c:v>1</c:v>
                </c:pt>
                <c:pt idx="60">
                  <c:v>9</c:v>
                </c:pt>
                <c:pt idx="61">
                  <c:v>20</c:v>
                </c:pt>
                <c:pt idx="62">
                  <c:v>21</c:v>
                </c:pt>
                <c:pt idx="63">
                  <c:v>20</c:v>
                </c:pt>
                <c:pt idx="64">
                  <c:v>19</c:v>
                </c:pt>
                <c:pt idx="65">
                  <c:v>22</c:v>
                </c:pt>
                <c:pt idx="66">
                  <c:v>27</c:v>
                </c:pt>
                <c:pt idx="67">
                  <c:v>16</c:v>
                </c:pt>
                <c:pt idx="68">
                  <c:v>12</c:v>
                </c:pt>
                <c:pt idx="69">
                  <c:v>3</c:v>
                </c:pt>
                <c:pt idx="70">
                  <c:v>3</c:v>
                </c:pt>
                <c:pt idx="71">
                  <c:v>3</c:v>
                </c:pt>
                <c:pt idx="72">
                  <c:v>0</c:v>
                </c:pt>
                <c:pt idx="73">
                  <c:v>0</c:v>
                </c:pt>
                <c:pt idx="74">
                  <c:v>0</c:v>
                </c:pt>
                <c:pt idx="75">
                  <c:v>5</c:v>
                </c:pt>
                <c:pt idx="76">
                  <c:v>0</c:v>
                </c:pt>
                <c:pt idx="77">
                  <c:v>4</c:v>
                </c:pt>
                <c:pt idx="78">
                  <c:v>8</c:v>
                </c:pt>
                <c:pt idx="79">
                  <c:v>7</c:v>
                </c:pt>
                <c:pt idx="80">
                  <c:v>3</c:v>
                </c:pt>
                <c:pt idx="81">
                  <c:v>2</c:v>
                </c:pt>
                <c:pt idx="82">
                  <c:v>3</c:v>
                </c:pt>
                <c:pt idx="83">
                  <c:v>13</c:v>
                </c:pt>
                <c:pt idx="84">
                  <c:v>39</c:v>
                </c:pt>
                <c:pt idx="85">
                  <c:v>19</c:v>
                </c:pt>
                <c:pt idx="86">
                  <c:v>11</c:v>
                </c:pt>
                <c:pt idx="87">
                  <c:v>14</c:v>
                </c:pt>
                <c:pt idx="88">
                  <c:v>24</c:v>
                </c:pt>
                <c:pt idx="89">
                  <c:v>33</c:v>
                </c:pt>
                <c:pt idx="90">
                  <c:v>69</c:v>
                </c:pt>
                <c:pt idx="91">
                  <c:v>57</c:v>
                </c:pt>
                <c:pt idx="92">
                  <c:v>94</c:v>
                </c:pt>
                <c:pt idx="93">
                  <c:v>77</c:v>
                </c:pt>
                <c:pt idx="94">
                  <c:v>132</c:v>
                </c:pt>
                <c:pt idx="95">
                  <c:v>145</c:v>
                </c:pt>
                <c:pt idx="96">
                  <c:v>237</c:v>
                </c:pt>
                <c:pt idx="97">
                  <c:v>296</c:v>
                </c:pt>
                <c:pt idx="98">
                  <c:v>343</c:v>
                </c:pt>
                <c:pt idx="99">
                  <c:v>379</c:v>
                </c:pt>
                <c:pt idx="100">
                  <c:v>386</c:v>
                </c:pt>
                <c:pt idx="101">
                  <c:v>560</c:v>
                </c:pt>
                <c:pt idx="102">
                  <c:v>634</c:v>
                </c:pt>
                <c:pt idx="103">
                  <c:v>563</c:v>
                </c:pt>
                <c:pt idx="104">
                  <c:v>499</c:v>
                </c:pt>
                <c:pt idx="105">
                  <c:v>580</c:v>
                </c:pt>
                <c:pt idx="106">
                  <c:v>456</c:v>
                </c:pt>
                <c:pt idx="107">
                  <c:v>482</c:v>
                </c:pt>
                <c:pt idx="108">
                  <c:v>430</c:v>
                </c:pt>
                <c:pt idx="109">
                  <c:v>267</c:v>
                </c:pt>
                <c:pt idx="110">
                  <c:v>194</c:v>
                </c:pt>
                <c:pt idx="111">
                  <c:v>129</c:v>
                </c:pt>
                <c:pt idx="112">
                  <c:v>138</c:v>
                </c:pt>
                <c:pt idx="113">
                  <c:v>129</c:v>
                </c:pt>
                <c:pt idx="114">
                  <c:v>214</c:v>
                </c:pt>
                <c:pt idx="115">
                  <c:v>246</c:v>
                </c:pt>
                <c:pt idx="116">
                  <c:v>218</c:v>
                </c:pt>
                <c:pt idx="117">
                  <c:v>145</c:v>
                </c:pt>
                <c:pt idx="118">
                  <c:v>107</c:v>
                </c:pt>
                <c:pt idx="119">
                  <c:v>175</c:v>
                </c:pt>
                <c:pt idx="120">
                  <c:v>160</c:v>
                </c:pt>
                <c:pt idx="121">
                  <c:v>64</c:v>
                </c:pt>
                <c:pt idx="122">
                  <c:v>57</c:v>
                </c:pt>
                <c:pt idx="123">
                  <c:v>38</c:v>
                </c:pt>
                <c:pt idx="124">
                  <c:v>48</c:v>
                </c:pt>
                <c:pt idx="125">
                  <c:v>57</c:v>
                </c:pt>
                <c:pt idx="126">
                  <c:v>30</c:v>
                </c:pt>
                <c:pt idx="127">
                  <c:v>15</c:v>
                </c:pt>
                <c:pt idx="128">
                  <c:v>16</c:v>
                </c:pt>
                <c:pt idx="129">
                  <c:v>56</c:v>
                </c:pt>
                <c:pt idx="130">
                  <c:v>56</c:v>
                </c:pt>
                <c:pt idx="131">
                  <c:v>4</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0-278D-4ECF-BD11-02A0DC1EF41F}"/>
            </c:ext>
          </c:extLst>
        </c:ser>
        <c:ser>
          <c:idx val="65"/>
          <c:order val="65"/>
          <c:tx>
            <c:strRef>
              <c:f>'OWTP-FWPS_HODA'!$EQ$3</c:f>
              <c:strCache>
                <c:ptCount val="1"/>
                <c:pt idx="0">
                  <c:v>98</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'OWTP-FWPS_HODA'!$EQ$4:$EQ$154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8</c:v>
                </c:pt>
                <c:pt idx="62">
                  <c:v>1</c:v>
                </c:pt>
                <c:pt idx="63">
                  <c:v>1</c:v>
                </c:pt>
                <c:pt idx="64">
                  <c:v>1</c:v>
                </c:pt>
                <c:pt idx="65">
                  <c:v>46</c:v>
                </c:pt>
                <c:pt idx="66">
                  <c:v>82</c:v>
                </c:pt>
                <c:pt idx="67">
                  <c:v>10</c:v>
                </c:pt>
                <c:pt idx="68">
                  <c:v>2</c:v>
                </c:pt>
                <c:pt idx="69">
                  <c:v>4</c:v>
                </c:pt>
                <c:pt idx="70">
                  <c:v>2</c:v>
                </c:pt>
                <c:pt idx="71">
                  <c:v>1</c:v>
                </c:pt>
                <c:pt idx="72">
                  <c:v>0</c:v>
                </c:pt>
                <c:pt idx="73">
                  <c:v>0</c:v>
                </c:pt>
                <c:pt idx="74">
                  <c:v>1</c:v>
                </c:pt>
                <c:pt idx="75">
                  <c:v>0</c:v>
                </c:pt>
                <c:pt idx="76">
                  <c:v>0</c:v>
                </c:pt>
                <c:pt idx="77">
                  <c:v>0</c:v>
                </c:pt>
                <c:pt idx="78">
                  <c:v>0</c:v>
                </c:pt>
                <c:pt idx="79">
                  <c:v>0</c:v>
                </c:pt>
                <c:pt idx="80">
                  <c:v>1</c:v>
                </c:pt>
                <c:pt idx="81">
                  <c:v>0</c:v>
                </c:pt>
                <c:pt idx="82">
                  <c:v>0</c:v>
                </c:pt>
                <c:pt idx="83">
                  <c:v>3</c:v>
                </c:pt>
                <c:pt idx="84">
                  <c:v>15</c:v>
                </c:pt>
                <c:pt idx="85">
                  <c:v>20</c:v>
                </c:pt>
                <c:pt idx="86">
                  <c:v>7</c:v>
                </c:pt>
                <c:pt idx="87">
                  <c:v>12</c:v>
                </c:pt>
                <c:pt idx="88">
                  <c:v>33</c:v>
                </c:pt>
                <c:pt idx="89">
                  <c:v>38</c:v>
                </c:pt>
                <c:pt idx="90">
                  <c:v>55</c:v>
                </c:pt>
                <c:pt idx="91">
                  <c:v>35</c:v>
                </c:pt>
                <c:pt idx="92">
                  <c:v>32</c:v>
                </c:pt>
                <c:pt idx="93">
                  <c:v>41</c:v>
                </c:pt>
                <c:pt idx="94">
                  <c:v>60</c:v>
                </c:pt>
                <c:pt idx="95">
                  <c:v>145</c:v>
                </c:pt>
                <c:pt idx="96">
                  <c:v>263</c:v>
                </c:pt>
                <c:pt idx="97">
                  <c:v>266</c:v>
                </c:pt>
                <c:pt idx="98">
                  <c:v>295</c:v>
                </c:pt>
                <c:pt idx="99">
                  <c:v>269</c:v>
                </c:pt>
                <c:pt idx="100">
                  <c:v>253</c:v>
                </c:pt>
                <c:pt idx="101">
                  <c:v>365</c:v>
                </c:pt>
                <c:pt idx="102">
                  <c:v>616</c:v>
                </c:pt>
                <c:pt idx="103">
                  <c:v>542</c:v>
                </c:pt>
                <c:pt idx="104">
                  <c:v>396</c:v>
                </c:pt>
                <c:pt idx="105">
                  <c:v>376</c:v>
                </c:pt>
                <c:pt idx="106">
                  <c:v>315</c:v>
                </c:pt>
                <c:pt idx="107">
                  <c:v>328</c:v>
                </c:pt>
                <c:pt idx="108">
                  <c:v>316</c:v>
                </c:pt>
                <c:pt idx="109">
                  <c:v>311</c:v>
                </c:pt>
                <c:pt idx="110">
                  <c:v>257</c:v>
                </c:pt>
                <c:pt idx="111">
                  <c:v>146</c:v>
                </c:pt>
                <c:pt idx="112">
                  <c:v>122</c:v>
                </c:pt>
                <c:pt idx="113">
                  <c:v>190</c:v>
                </c:pt>
                <c:pt idx="114">
                  <c:v>131</c:v>
                </c:pt>
                <c:pt idx="115">
                  <c:v>134</c:v>
                </c:pt>
                <c:pt idx="116">
                  <c:v>180</c:v>
                </c:pt>
                <c:pt idx="117">
                  <c:v>127</c:v>
                </c:pt>
                <c:pt idx="118">
                  <c:v>105</c:v>
                </c:pt>
                <c:pt idx="119">
                  <c:v>141</c:v>
                </c:pt>
                <c:pt idx="120">
                  <c:v>226</c:v>
                </c:pt>
                <c:pt idx="121">
                  <c:v>158</c:v>
                </c:pt>
                <c:pt idx="122">
                  <c:v>168</c:v>
                </c:pt>
                <c:pt idx="123">
                  <c:v>65</c:v>
                </c:pt>
                <c:pt idx="124">
                  <c:v>58</c:v>
                </c:pt>
                <c:pt idx="125">
                  <c:v>38</c:v>
                </c:pt>
                <c:pt idx="126">
                  <c:v>32</c:v>
                </c:pt>
                <c:pt idx="127">
                  <c:v>7</c:v>
                </c:pt>
                <c:pt idx="128">
                  <c:v>6</c:v>
                </c:pt>
                <c:pt idx="129">
                  <c:v>13</c:v>
                </c:pt>
                <c:pt idx="130">
                  <c:v>23</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1-278D-4ECF-BD11-02A0DC1EF41F}"/>
            </c:ext>
          </c:extLst>
        </c:ser>
        <c:ser>
          <c:idx val="66"/>
          <c:order val="66"/>
          <c:tx>
            <c:strRef>
              <c:f>'OWTP-FWPS_HODA'!$ER$3</c:f>
              <c:strCache>
                <c:ptCount val="1"/>
                <c:pt idx="0">
                  <c:v>98.2</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'OWTP-FWPS_HODA'!$ER$4:$ER$154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1</c:v>
                </c:pt>
                <c:pt idx="56">
                  <c:v>0</c:v>
                </c:pt>
                <c:pt idx="57">
                  <c:v>0</c:v>
                </c:pt>
                <c:pt idx="58">
                  <c:v>0</c:v>
                </c:pt>
                <c:pt idx="59">
                  <c:v>0</c:v>
                </c:pt>
                <c:pt idx="60">
                  <c:v>0</c:v>
                </c:pt>
                <c:pt idx="61">
                  <c:v>2</c:v>
                </c:pt>
                <c:pt idx="62">
                  <c:v>32</c:v>
                </c:pt>
                <c:pt idx="63">
                  <c:v>19</c:v>
                </c:pt>
                <c:pt idx="64">
                  <c:v>14</c:v>
                </c:pt>
                <c:pt idx="65">
                  <c:v>12</c:v>
                </c:pt>
                <c:pt idx="66">
                  <c:v>28</c:v>
                </c:pt>
                <c:pt idx="67">
                  <c:v>15</c:v>
                </c:pt>
                <c:pt idx="68">
                  <c:v>10</c:v>
                </c:pt>
                <c:pt idx="69">
                  <c:v>9</c:v>
                </c:pt>
                <c:pt idx="70">
                  <c:v>3</c:v>
                </c:pt>
                <c:pt idx="71">
                  <c:v>6</c:v>
                </c:pt>
                <c:pt idx="72">
                  <c:v>3</c:v>
                </c:pt>
                <c:pt idx="73">
                  <c:v>1</c:v>
                </c:pt>
                <c:pt idx="74">
                  <c:v>3</c:v>
                </c:pt>
                <c:pt idx="75">
                  <c:v>3</c:v>
                </c:pt>
                <c:pt idx="76">
                  <c:v>1</c:v>
                </c:pt>
                <c:pt idx="77">
                  <c:v>0</c:v>
                </c:pt>
                <c:pt idx="78">
                  <c:v>2</c:v>
                </c:pt>
                <c:pt idx="79">
                  <c:v>1</c:v>
                </c:pt>
                <c:pt idx="80">
                  <c:v>2</c:v>
                </c:pt>
                <c:pt idx="81">
                  <c:v>0</c:v>
                </c:pt>
                <c:pt idx="82">
                  <c:v>2</c:v>
                </c:pt>
                <c:pt idx="83">
                  <c:v>7</c:v>
                </c:pt>
                <c:pt idx="84">
                  <c:v>7</c:v>
                </c:pt>
                <c:pt idx="85">
                  <c:v>15</c:v>
                </c:pt>
                <c:pt idx="86">
                  <c:v>19</c:v>
                </c:pt>
                <c:pt idx="87">
                  <c:v>30</c:v>
                </c:pt>
                <c:pt idx="88">
                  <c:v>33</c:v>
                </c:pt>
                <c:pt idx="89">
                  <c:v>40</c:v>
                </c:pt>
                <c:pt idx="90">
                  <c:v>50</c:v>
                </c:pt>
                <c:pt idx="91">
                  <c:v>23</c:v>
                </c:pt>
                <c:pt idx="92">
                  <c:v>28</c:v>
                </c:pt>
                <c:pt idx="93">
                  <c:v>30</c:v>
                </c:pt>
                <c:pt idx="94">
                  <c:v>27</c:v>
                </c:pt>
                <c:pt idx="95">
                  <c:v>41</c:v>
                </c:pt>
                <c:pt idx="96">
                  <c:v>91</c:v>
                </c:pt>
                <c:pt idx="97">
                  <c:v>193</c:v>
                </c:pt>
                <c:pt idx="98">
                  <c:v>191</c:v>
                </c:pt>
                <c:pt idx="99">
                  <c:v>196</c:v>
                </c:pt>
                <c:pt idx="100">
                  <c:v>237</c:v>
                </c:pt>
                <c:pt idx="101">
                  <c:v>261</c:v>
                </c:pt>
                <c:pt idx="102">
                  <c:v>299</c:v>
                </c:pt>
                <c:pt idx="103">
                  <c:v>280</c:v>
                </c:pt>
                <c:pt idx="104">
                  <c:v>283</c:v>
                </c:pt>
                <c:pt idx="105">
                  <c:v>264</c:v>
                </c:pt>
                <c:pt idx="106">
                  <c:v>268</c:v>
                </c:pt>
                <c:pt idx="107">
                  <c:v>352</c:v>
                </c:pt>
                <c:pt idx="108">
                  <c:v>376</c:v>
                </c:pt>
                <c:pt idx="109">
                  <c:v>252</c:v>
                </c:pt>
                <c:pt idx="110">
                  <c:v>195</c:v>
                </c:pt>
                <c:pt idx="111">
                  <c:v>128</c:v>
                </c:pt>
                <c:pt idx="112">
                  <c:v>139</c:v>
                </c:pt>
                <c:pt idx="113">
                  <c:v>142</c:v>
                </c:pt>
                <c:pt idx="114">
                  <c:v>131</c:v>
                </c:pt>
                <c:pt idx="115">
                  <c:v>165</c:v>
                </c:pt>
                <c:pt idx="116">
                  <c:v>186</c:v>
                </c:pt>
                <c:pt idx="117">
                  <c:v>118</c:v>
                </c:pt>
                <c:pt idx="118">
                  <c:v>72</c:v>
                </c:pt>
                <c:pt idx="119">
                  <c:v>141</c:v>
                </c:pt>
                <c:pt idx="120">
                  <c:v>119</c:v>
                </c:pt>
                <c:pt idx="121">
                  <c:v>120</c:v>
                </c:pt>
                <c:pt idx="122">
                  <c:v>100</c:v>
                </c:pt>
                <c:pt idx="123">
                  <c:v>58</c:v>
                </c:pt>
                <c:pt idx="124">
                  <c:v>16</c:v>
                </c:pt>
                <c:pt idx="125">
                  <c:v>5</c:v>
                </c:pt>
                <c:pt idx="126">
                  <c:v>21</c:v>
                </c:pt>
                <c:pt idx="127">
                  <c:v>25</c:v>
                </c:pt>
                <c:pt idx="128">
                  <c:v>15</c:v>
                </c:pt>
                <c:pt idx="129">
                  <c:v>17</c:v>
                </c:pt>
                <c:pt idx="130">
                  <c:v>12</c:v>
                </c:pt>
                <c:pt idx="131">
                  <c:v>2</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2-278D-4ECF-BD11-02A0DC1EF41F}"/>
            </c:ext>
          </c:extLst>
        </c:ser>
        <c:ser>
          <c:idx val="67"/>
          <c:order val="67"/>
          <c:tx>
            <c:strRef>
              <c:f>'OWTP-FWPS_HODA'!$ES$3</c:f>
              <c:strCache>
                <c:ptCount val="1"/>
                <c:pt idx="0">
                  <c:v>98.4</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'OWTP-FWPS_HODA'!$ES$4:$ES$154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10</c:v>
                </c:pt>
                <c:pt idx="62">
                  <c:v>15</c:v>
                </c:pt>
                <c:pt idx="63">
                  <c:v>7</c:v>
                </c:pt>
                <c:pt idx="64">
                  <c:v>3</c:v>
                </c:pt>
                <c:pt idx="65">
                  <c:v>37</c:v>
                </c:pt>
                <c:pt idx="66">
                  <c:v>55</c:v>
                </c:pt>
                <c:pt idx="67">
                  <c:v>23</c:v>
                </c:pt>
                <c:pt idx="68">
                  <c:v>9</c:v>
                </c:pt>
                <c:pt idx="69">
                  <c:v>8</c:v>
                </c:pt>
                <c:pt idx="70">
                  <c:v>3</c:v>
                </c:pt>
                <c:pt idx="71">
                  <c:v>1</c:v>
                </c:pt>
                <c:pt idx="72">
                  <c:v>2</c:v>
                </c:pt>
                <c:pt idx="73">
                  <c:v>0</c:v>
                </c:pt>
                <c:pt idx="74">
                  <c:v>2</c:v>
                </c:pt>
                <c:pt idx="75">
                  <c:v>0</c:v>
                </c:pt>
                <c:pt idx="76">
                  <c:v>0</c:v>
                </c:pt>
                <c:pt idx="77">
                  <c:v>0</c:v>
                </c:pt>
                <c:pt idx="78">
                  <c:v>0</c:v>
                </c:pt>
                <c:pt idx="79">
                  <c:v>0</c:v>
                </c:pt>
                <c:pt idx="80">
                  <c:v>0</c:v>
                </c:pt>
                <c:pt idx="81">
                  <c:v>0</c:v>
                </c:pt>
                <c:pt idx="82">
                  <c:v>0</c:v>
                </c:pt>
                <c:pt idx="83">
                  <c:v>0</c:v>
                </c:pt>
                <c:pt idx="84">
                  <c:v>1</c:v>
                </c:pt>
                <c:pt idx="85">
                  <c:v>4</c:v>
                </c:pt>
                <c:pt idx="86">
                  <c:v>9</c:v>
                </c:pt>
                <c:pt idx="87">
                  <c:v>24</c:v>
                </c:pt>
                <c:pt idx="88">
                  <c:v>28</c:v>
                </c:pt>
                <c:pt idx="89">
                  <c:v>27</c:v>
                </c:pt>
                <c:pt idx="90">
                  <c:v>12</c:v>
                </c:pt>
                <c:pt idx="91">
                  <c:v>24</c:v>
                </c:pt>
                <c:pt idx="92">
                  <c:v>25</c:v>
                </c:pt>
                <c:pt idx="93">
                  <c:v>31</c:v>
                </c:pt>
                <c:pt idx="94">
                  <c:v>37</c:v>
                </c:pt>
                <c:pt idx="95">
                  <c:v>37</c:v>
                </c:pt>
                <c:pt idx="96">
                  <c:v>61</c:v>
                </c:pt>
                <c:pt idx="97">
                  <c:v>89</c:v>
                </c:pt>
                <c:pt idx="98">
                  <c:v>126</c:v>
                </c:pt>
                <c:pt idx="99">
                  <c:v>117</c:v>
                </c:pt>
                <c:pt idx="100">
                  <c:v>115</c:v>
                </c:pt>
                <c:pt idx="101">
                  <c:v>203</c:v>
                </c:pt>
                <c:pt idx="102">
                  <c:v>218</c:v>
                </c:pt>
                <c:pt idx="103">
                  <c:v>227</c:v>
                </c:pt>
                <c:pt idx="104">
                  <c:v>247</c:v>
                </c:pt>
                <c:pt idx="105">
                  <c:v>178</c:v>
                </c:pt>
                <c:pt idx="106">
                  <c:v>99</c:v>
                </c:pt>
                <c:pt idx="107">
                  <c:v>157</c:v>
                </c:pt>
                <c:pt idx="108">
                  <c:v>249</c:v>
                </c:pt>
                <c:pt idx="109">
                  <c:v>124</c:v>
                </c:pt>
                <c:pt idx="110">
                  <c:v>119</c:v>
                </c:pt>
                <c:pt idx="111">
                  <c:v>80</c:v>
                </c:pt>
                <c:pt idx="112">
                  <c:v>83</c:v>
                </c:pt>
                <c:pt idx="113">
                  <c:v>58</c:v>
                </c:pt>
                <c:pt idx="114">
                  <c:v>42</c:v>
                </c:pt>
                <c:pt idx="115">
                  <c:v>87</c:v>
                </c:pt>
                <c:pt idx="116">
                  <c:v>76</c:v>
                </c:pt>
                <c:pt idx="117">
                  <c:v>91</c:v>
                </c:pt>
                <c:pt idx="118">
                  <c:v>62</c:v>
                </c:pt>
                <c:pt idx="119">
                  <c:v>139</c:v>
                </c:pt>
                <c:pt idx="120">
                  <c:v>128</c:v>
                </c:pt>
                <c:pt idx="121">
                  <c:v>101</c:v>
                </c:pt>
                <c:pt idx="122">
                  <c:v>80</c:v>
                </c:pt>
                <c:pt idx="123">
                  <c:v>22</c:v>
                </c:pt>
                <c:pt idx="124">
                  <c:v>26</c:v>
                </c:pt>
                <c:pt idx="125">
                  <c:v>17</c:v>
                </c:pt>
                <c:pt idx="126">
                  <c:v>7</c:v>
                </c:pt>
                <c:pt idx="127">
                  <c:v>10</c:v>
                </c:pt>
                <c:pt idx="128">
                  <c:v>5</c:v>
                </c:pt>
                <c:pt idx="129">
                  <c:v>25</c:v>
                </c:pt>
                <c:pt idx="130">
                  <c:v>15</c:v>
                </c:pt>
                <c:pt idx="131">
                  <c:v>1</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3-278D-4ECF-BD11-02A0DC1EF41F}"/>
            </c:ext>
          </c:extLst>
        </c:ser>
        <c:ser>
          <c:idx val="68"/>
          <c:order val="68"/>
          <c:tx>
            <c:strRef>
              <c:f>'OWTP-FWPS_HODA'!$ET$3</c:f>
              <c:strCache>
                <c:ptCount val="1"/>
                <c:pt idx="0">
                  <c:v>98.6</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'OWTP-FWPS_HODA'!$ET$4:$ET$154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1</c:v>
                </c:pt>
                <c:pt idx="57">
                  <c:v>0</c:v>
                </c:pt>
                <c:pt idx="58">
                  <c:v>0</c:v>
                </c:pt>
                <c:pt idx="59">
                  <c:v>0</c:v>
                </c:pt>
                <c:pt idx="60">
                  <c:v>0</c:v>
                </c:pt>
                <c:pt idx="61">
                  <c:v>12</c:v>
                </c:pt>
                <c:pt idx="62">
                  <c:v>3</c:v>
                </c:pt>
                <c:pt idx="63">
                  <c:v>1</c:v>
                </c:pt>
                <c:pt idx="64">
                  <c:v>0</c:v>
                </c:pt>
                <c:pt idx="65">
                  <c:v>14</c:v>
                </c:pt>
                <c:pt idx="66">
                  <c:v>24</c:v>
                </c:pt>
                <c:pt idx="67">
                  <c:v>26</c:v>
                </c:pt>
                <c:pt idx="68">
                  <c:v>15</c:v>
                </c:pt>
                <c:pt idx="69">
                  <c:v>8</c:v>
                </c:pt>
                <c:pt idx="70">
                  <c:v>4</c:v>
                </c:pt>
                <c:pt idx="71">
                  <c:v>1</c:v>
                </c:pt>
                <c:pt idx="72">
                  <c:v>1</c:v>
                </c:pt>
                <c:pt idx="73">
                  <c:v>1</c:v>
                </c:pt>
                <c:pt idx="74">
                  <c:v>0</c:v>
                </c:pt>
                <c:pt idx="75">
                  <c:v>0</c:v>
                </c:pt>
                <c:pt idx="76">
                  <c:v>0</c:v>
                </c:pt>
                <c:pt idx="77">
                  <c:v>0</c:v>
                </c:pt>
                <c:pt idx="78">
                  <c:v>1</c:v>
                </c:pt>
                <c:pt idx="79">
                  <c:v>3</c:v>
                </c:pt>
                <c:pt idx="80">
                  <c:v>4</c:v>
                </c:pt>
                <c:pt idx="81">
                  <c:v>27</c:v>
                </c:pt>
                <c:pt idx="82">
                  <c:v>17</c:v>
                </c:pt>
                <c:pt idx="83">
                  <c:v>4</c:v>
                </c:pt>
                <c:pt idx="84">
                  <c:v>4</c:v>
                </c:pt>
                <c:pt idx="85">
                  <c:v>11</c:v>
                </c:pt>
                <c:pt idx="86">
                  <c:v>11</c:v>
                </c:pt>
                <c:pt idx="87">
                  <c:v>2</c:v>
                </c:pt>
                <c:pt idx="88">
                  <c:v>7</c:v>
                </c:pt>
                <c:pt idx="89">
                  <c:v>17</c:v>
                </c:pt>
                <c:pt idx="90">
                  <c:v>29</c:v>
                </c:pt>
                <c:pt idx="91">
                  <c:v>5</c:v>
                </c:pt>
                <c:pt idx="92">
                  <c:v>4</c:v>
                </c:pt>
                <c:pt idx="93">
                  <c:v>3</c:v>
                </c:pt>
                <c:pt idx="94">
                  <c:v>20</c:v>
                </c:pt>
                <c:pt idx="95">
                  <c:v>31</c:v>
                </c:pt>
                <c:pt idx="96">
                  <c:v>39</c:v>
                </c:pt>
                <c:pt idx="97">
                  <c:v>47</c:v>
                </c:pt>
                <c:pt idx="98">
                  <c:v>60</c:v>
                </c:pt>
                <c:pt idx="99">
                  <c:v>115</c:v>
                </c:pt>
                <c:pt idx="100">
                  <c:v>113</c:v>
                </c:pt>
                <c:pt idx="101">
                  <c:v>138</c:v>
                </c:pt>
                <c:pt idx="102">
                  <c:v>184</c:v>
                </c:pt>
                <c:pt idx="103">
                  <c:v>122</c:v>
                </c:pt>
                <c:pt idx="104">
                  <c:v>147</c:v>
                </c:pt>
                <c:pt idx="105">
                  <c:v>101</c:v>
                </c:pt>
                <c:pt idx="106">
                  <c:v>95</c:v>
                </c:pt>
                <c:pt idx="107">
                  <c:v>66</c:v>
                </c:pt>
                <c:pt idx="108">
                  <c:v>60</c:v>
                </c:pt>
                <c:pt idx="109">
                  <c:v>82</c:v>
                </c:pt>
                <c:pt idx="110">
                  <c:v>105</c:v>
                </c:pt>
                <c:pt idx="111">
                  <c:v>72</c:v>
                </c:pt>
                <c:pt idx="112">
                  <c:v>35</c:v>
                </c:pt>
                <c:pt idx="113">
                  <c:v>49</c:v>
                </c:pt>
                <c:pt idx="114">
                  <c:v>104</c:v>
                </c:pt>
                <c:pt idx="115">
                  <c:v>113</c:v>
                </c:pt>
                <c:pt idx="116">
                  <c:v>100</c:v>
                </c:pt>
                <c:pt idx="117">
                  <c:v>55</c:v>
                </c:pt>
                <c:pt idx="118">
                  <c:v>62</c:v>
                </c:pt>
                <c:pt idx="119">
                  <c:v>49</c:v>
                </c:pt>
                <c:pt idx="120">
                  <c:v>96</c:v>
                </c:pt>
                <c:pt idx="121">
                  <c:v>161</c:v>
                </c:pt>
                <c:pt idx="122">
                  <c:v>76</c:v>
                </c:pt>
                <c:pt idx="123">
                  <c:v>61</c:v>
                </c:pt>
                <c:pt idx="124">
                  <c:v>62</c:v>
                </c:pt>
                <c:pt idx="125">
                  <c:v>60</c:v>
                </c:pt>
                <c:pt idx="126">
                  <c:v>36</c:v>
                </c:pt>
                <c:pt idx="127">
                  <c:v>69</c:v>
                </c:pt>
                <c:pt idx="128">
                  <c:v>23</c:v>
                </c:pt>
                <c:pt idx="129">
                  <c:v>7</c:v>
                </c:pt>
                <c:pt idx="130">
                  <c:v>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4-278D-4ECF-BD11-02A0DC1EF41F}"/>
            </c:ext>
          </c:extLst>
        </c:ser>
        <c:ser>
          <c:idx val="69"/>
          <c:order val="69"/>
          <c:tx>
            <c:strRef>
              <c:f>'OWTP-FWPS_HODA'!$EU$3</c:f>
              <c:strCache>
                <c:ptCount val="1"/>
                <c:pt idx="0">
                  <c:v>98.8</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'OWTP-FWPS_HODA'!$EU$4:$EU$154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4</c:v>
                </c:pt>
                <c:pt idx="62">
                  <c:v>11</c:v>
                </c:pt>
                <c:pt idx="63">
                  <c:v>7</c:v>
                </c:pt>
                <c:pt idx="64">
                  <c:v>2</c:v>
                </c:pt>
                <c:pt idx="65">
                  <c:v>2</c:v>
                </c:pt>
                <c:pt idx="66">
                  <c:v>6</c:v>
                </c:pt>
                <c:pt idx="67">
                  <c:v>5</c:v>
                </c:pt>
                <c:pt idx="68">
                  <c:v>0</c:v>
                </c:pt>
                <c:pt idx="69">
                  <c:v>3</c:v>
                </c:pt>
                <c:pt idx="70">
                  <c:v>2</c:v>
                </c:pt>
                <c:pt idx="71">
                  <c:v>2</c:v>
                </c:pt>
                <c:pt idx="72">
                  <c:v>0</c:v>
                </c:pt>
                <c:pt idx="73">
                  <c:v>12</c:v>
                </c:pt>
                <c:pt idx="74">
                  <c:v>11</c:v>
                </c:pt>
                <c:pt idx="75">
                  <c:v>5</c:v>
                </c:pt>
                <c:pt idx="76">
                  <c:v>6</c:v>
                </c:pt>
                <c:pt idx="77">
                  <c:v>6</c:v>
                </c:pt>
                <c:pt idx="78">
                  <c:v>1</c:v>
                </c:pt>
                <c:pt idx="79">
                  <c:v>0</c:v>
                </c:pt>
                <c:pt idx="80">
                  <c:v>0</c:v>
                </c:pt>
                <c:pt idx="81">
                  <c:v>0</c:v>
                </c:pt>
                <c:pt idx="82">
                  <c:v>4</c:v>
                </c:pt>
                <c:pt idx="83">
                  <c:v>5</c:v>
                </c:pt>
                <c:pt idx="84">
                  <c:v>5</c:v>
                </c:pt>
                <c:pt idx="85">
                  <c:v>1</c:v>
                </c:pt>
                <c:pt idx="86">
                  <c:v>0</c:v>
                </c:pt>
                <c:pt idx="87">
                  <c:v>3</c:v>
                </c:pt>
                <c:pt idx="88">
                  <c:v>1</c:v>
                </c:pt>
                <c:pt idx="89">
                  <c:v>6</c:v>
                </c:pt>
                <c:pt idx="90">
                  <c:v>13</c:v>
                </c:pt>
                <c:pt idx="91">
                  <c:v>9</c:v>
                </c:pt>
                <c:pt idx="92">
                  <c:v>3</c:v>
                </c:pt>
                <c:pt idx="93">
                  <c:v>4</c:v>
                </c:pt>
                <c:pt idx="94">
                  <c:v>10</c:v>
                </c:pt>
                <c:pt idx="95">
                  <c:v>16</c:v>
                </c:pt>
                <c:pt idx="96">
                  <c:v>28</c:v>
                </c:pt>
                <c:pt idx="97">
                  <c:v>84</c:v>
                </c:pt>
                <c:pt idx="98">
                  <c:v>75</c:v>
                </c:pt>
                <c:pt idx="99">
                  <c:v>77</c:v>
                </c:pt>
                <c:pt idx="100">
                  <c:v>65</c:v>
                </c:pt>
                <c:pt idx="101">
                  <c:v>78</c:v>
                </c:pt>
                <c:pt idx="102">
                  <c:v>77</c:v>
                </c:pt>
                <c:pt idx="103">
                  <c:v>66</c:v>
                </c:pt>
                <c:pt idx="104">
                  <c:v>88</c:v>
                </c:pt>
                <c:pt idx="105">
                  <c:v>88</c:v>
                </c:pt>
                <c:pt idx="106">
                  <c:v>29</c:v>
                </c:pt>
                <c:pt idx="107">
                  <c:v>35</c:v>
                </c:pt>
                <c:pt idx="108">
                  <c:v>25</c:v>
                </c:pt>
                <c:pt idx="109">
                  <c:v>38</c:v>
                </c:pt>
                <c:pt idx="110">
                  <c:v>27</c:v>
                </c:pt>
                <c:pt idx="111">
                  <c:v>34</c:v>
                </c:pt>
                <c:pt idx="112">
                  <c:v>42</c:v>
                </c:pt>
                <c:pt idx="113">
                  <c:v>51</c:v>
                </c:pt>
                <c:pt idx="114">
                  <c:v>29</c:v>
                </c:pt>
                <c:pt idx="115">
                  <c:v>69</c:v>
                </c:pt>
                <c:pt idx="116">
                  <c:v>135</c:v>
                </c:pt>
                <c:pt idx="117">
                  <c:v>106</c:v>
                </c:pt>
                <c:pt idx="118">
                  <c:v>56</c:v>
                </c:pt>
                <c:pt idx="119">
                  <c:v>53</c:v>
                </c:pt>
                <c:pt idx="120">
                  <c:v>113</c:v>
                </c:pt>
                <c:pt idx="121">
                  <c:v>253</c:v>
                </c:pt>
                <c:pt idx="122">
                  <c:v>142</c:v>
                </c:pt>
                <c:pt idx="123">
                  <c:v>48</c:v>
                </c:pt>
                <c:pt idx="124">
                  <c:v>18</c:v>
                </c:pt>
                <c:pt idx="125">
                  <c:v>35</c:v>
                </c:pt>
                <c:pt idx="126">
                  <c:v>84</c:v>
                </c:pt>
                <c:pt idx="127">
                  <c:v>56</c:v>
                </c:pt>
                <c:pt idx="128">
                  <c:v>18</c:v>
                </c:pt>
                <c:pt idx="129">
                  <c:v>40</c:v>
                </c:pt>
                <c:pt idx="130">
                  <c:v>2</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5-278D-4ECF-BD11-02A0DC1EF41F}"/>
            </c:ext>
          </c:extLst>
        </c:ser>
        <c:ser>
          <c:idx val="70"/>
          <c:order val="70"/>
          <c:tx>
            <c:strRef>
              <c:f>'OWTP-FWPS_HODA'!$EV$3</c:f>
              <c:strCache>
                <c:ptCount val="1"/>
                <c:pt idx="0">
                  <c:v>99</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'OWTP-FWPS_HODA'!$EV$4:$EV$154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1</c:v>
                </c:pt>
                <c:pt idx="48">
                  <c:v>1</c:v>
                </c:pt>
                <c:pt idx="49">
                  <c:v>6</c:v>
                </c:pt>
                <c:pt idx="50">
                  <c:v>4</c:v>
                </c:pt>
                <c:pt idx="51">
                  <c:v>15</c:v>
                </c:pt>
                <c:pt idx="52">
                  <c:v>7</c:v>
                </c:pt>
                <c:pt idx="53">
                  <c:v>1</c:v>
                </c:pt>
                <c:pt idx="54">
                  <c:v>1</c:v>
                </c:pt>
                <c:pt idx="55">
                  <c:v>1</c:v>
                </c:pt>
                <c:pt idx="56">
                  <c:v>1</c:v>
                </c:pt>
                <c:pt idx="57">
                  <c:v>1</c:v>
                </c:pt>
                <c:pt idx="58">
                  <c:v>2</c:v>
                </c:pt>
                <c:pt idx="59">
                  <c:v>2</c:v>
                </c:pt>
                <c:pt idx="60">
                  <c:v>12</c:v>
                </c:pt>
                <c:pt idx="61">
                  <c:v>5</c:v>
                </c:pt>
                <c:pt idx="62">
                  <c:v>5</c:v>
                </c:pt>
                <c:pt idx="63">
                  <c:v>13</c:v>
                </c:pt>
                <c:pt idx="64">
                  <c:v>1</c:v>
                </c:pt>
                <c:pt idx="65">
                  <c:v>0</c:v>
                </c:pt>
                <c:pt idx="66">
                  <c:v>2</c:v>
                </c:pt>
                <c:pt idx="67">
                  <c:v>4</c:v>
                </c:pt>
                <c:pt idx="68">
                  <c:v>3</c:v>
                </c:pt>
                <c:pt idx="69">
                  <c:v>1</c:v>
                </c:pt>
                <c:pt idx="70">
                  <c:v>0</c:v>
                </c:pt>
                <c:pt idx="71">
                  <c:v>0</c:v>
                </c:pt>
                <c:pt idx="72">
                  <c:v>0</c:v>
                </c:pt>
                <c:pt idx="73">
                  <c:v>0</c:v>
                </c:pt>
                <c:pt idx="74">
                  <c:v>0</c:v>
                </c:pt>
                <c:pt idx="75">
                  <c:v>0</c:v>
                </c:pt>
                <c:pt idx="76">
                  <c:v>1</c:v>
                </c:pt>
                <c:pt idx="77">
                  <c:v>0</c:v>
                </c:pt>
                <c:pt idx="78">
                  <c:v>0</c:v>
                </c:pt>
                <c:pt idx="79">
                  <c:v>0</c:v>
                </c:pt>
                <c:pt idx="80">
                  <c:v>1</c:v>
                </c:pt>
                <c:pt idx="81">
                  <c:v>10</c:v>
                </c:pt>
                <c:pt idx="82">
                  <c:v>14</c:v>
                </c:pt>
                <c:pt idx="83">
                  <c:v>2</c:v>
                </c:pt>
                <c:pt idx="84">
                  <c:v>1</c:v>
                </c:pt>
                <c:pt idx="85">
                  <c:v>0</c:v>
                </c:pt>
                <c:pt idx="86">
                  <c:v>0</c:v>
                </c:pt>
                <c:pt idx="87">
                  <c:v>1</c:v>
                </c:pt>
                <c:pt idx="88">
                  <c:v>3</c:v>
                </c:pt>
                <c:pt idx="89">
                  <c:v>0</c:v>
                </c:pt>
                <c:pt idx="90">
                  <c:v>1</c:v>
                </c:pt>
                <c:pt idx="91">
                  <c:v>0</c:v>
                </c:pt>
                <c:pt idx="92">
                  <c:v>2</c:v>
                </c:pt>
                <c:pt idx="93">
                  <c:v>2</c:v>
                </c:pt>
                <c:pt idx="94">
                  <c:v>16</c:v>
                </c:pt>
                <c:pt idx="95">
                  <c:v>9</c:v>
                </c:pt>
                <c:pt idx="96">
                  <c:v>18</c:v>
                </c:pt>
                <c:pt idx="97">
                  <c:v>14</c:v>
                </c:pt>
                <c:pt idx="98">
                  <c:v>25</c:v>
                </c:pt>
                <c:pt idx="99">
                  <c:v>56</c:v>
                </c:pt>
                <c:pt idx="100">
                  <c:v>42</c:v>
                </c:pt>
                <c:pt idx="101">
                  <c:v>63</c:v>
                </c:pt>
                <c:pt idx="102">
                  <c:v>64</c:v>
                </c:pt>
                <c:pt idx="103">
                  <c:v>53</c:v>
                </c:pt>
                <c:pt idx="104">
                  <c:v>54</c:v>
                </c:pt>
                <c:pt idx="105">
                  <c:v>34</c:v>
                </c:pt>
                <c:pt idx="106">
                  <c:v>16</c:v>
                </c:pt>
                <c:pt idx="107">
                  <c:v>14</c:v>
                </c:pt>
                <c:pt idx="108">
                  <c:v>17</c:v>
                </c:pt>
                <c:pt idx="109">
                  <c:v>1</c:v>
                </c:pt>
                <c:pt idx="110">
                  <c:v>7</c:v>
                </c:pt>
                <c:pt idx="111">
                  <c:v>5</c:v>
                </c:pt>
                <c:pt idx="112">
                  <c:v>35</c:v>
                </c:pt>
                <c:pt idx="113">
                  <c:v>62</c:v>
                </c:pt>
                <c:pt idx="114">
                  <c:v>46</c:v>
                </c:pt>
                <c:pt idx="115">
                  <c:v>40</c:v>
                </c:pt>
                <c:pt idx="116">
                  <c:v>95</c:v>
                </c:pt>
                <c:pt idx="117">
                  <c:v>120</c:v>
                </c:pt>
                <c:pt idx="118">
                  <c:v>89</c:v>
                </c:pt>
                <c:pt idx="119">
                  <c:v>81</c:v>
                </c:pt>
                <c:pt idx="120">
                  <c:v>91</c:v>
                </c:pt>
                <c:pt idx="121">
                  <c:v>109</c:v>
                </c:pt>
                <c:pt idx="122">
                  <c:v>123</c:v>
                </c:pt>
                <c:pt idx="123">
                  <c:v>92</c:v>
                </c:pt>
                <c:pt idx="124">
                  <c:v>64</c:v>
                </c:pt>
                <c:pt idx="125">
                  <c:v>36</c:v>
                </c:pt>
                <c:pt idx="126">
                  <c:v>6</c:v>
                </c:pt>
                <c:pt idx="127">
                  <c:v>6</c:v>
                </c:pt>
                <c:pt idx="128">
                  <c:v>7</c:v>
                </c:pt>
                <c:pt idx="129">
                  <c:v>15</c:v>
                </c:pt>
                <c:pt idx="130">
                  <c:v>11</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6-278D-4ECF-BD11-02A0DC1EF41F}"/>
            </c:ext>
          </c:extLst>
        </c:ser>
        <c:ser>
          <c:idx val="71"/>
          <c:order val="71"/>
          <c:tx>
            <c:strRef>
              <c:f>'OWTP-FWPS_HODA'!$EW$3</c:f>
              <c:strCache>
                <c:ptCount val="1"/>
                <c:pt idx="0">
                  <c:v>99.2</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'OWTP-FWPS_HODA'!$EW$4:$EW$154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6</c:v>
                </c:pt>
                <c:pt idx="44">
                  <c:v>14</c:v>
                </c:pt>
                <c:pt idx="45">
                  <c:v>15</c:v>
                </c:pt>
                <c:pt idx="46">
                  <c:v>10</c:v>
                </c:pt>
                <c:pt idx="47">
                  <c:v>12</c:v>
                </c:pt>
                <c:pt idx="48">
                  <c:v>10</c:v>
                </c:pt>
                <c:pt idx="49">
                  <c:v>2</c:v>
                </c:pt>
                <c:pt idx="50">
                  <c:v>1</c:v>
                </c:pt>
                <c:pt idx="51">
                  <c:v>0</c:v>
                </c:pt>
                <c:pt idx="52">
                  <c:v>0</c:v>
                </c:pt>
                <c:pt idx="53">
                  <c:v>0</c:v>
                </c:pt>
                <c:pt idx="54">
                  <c:v>0</c:v>
                </c:pt>
                <c:pt idx="55">
                  <c:v>0</c:v>
                </c:pt>
                <c:pt idx="56">
                  <c:v>1</c:v>
                </c:pt>
                <c:pt idx="57">
                  <c:v>0</c:v>
                </c:pt>
                <c:pt idx="58">
                  <c:v>0</c:v>
                </c:pt>
                <c:pt idx="59">
                  <c:v>0</c:v>
                </c:pt>
                <c:pt idx="60">
                  <c:v>0</c:v>
                </c:pt>
                <c:pt idx="61">
                  <c:v>0</c:v>
                </c:pt>
                <c:pt idx="62">
                  <c:v>0</c:v>
                </c:pt>
                <c:pt idx="63">
                  <c:v>0</c:v>
                </c:pt>
                <c:pt idx="64">
                  <c:v>3</c:v>
                </c:pt>
                <c:pt idx="65">
                  <c:v>8</c:v>
                </c:pt>
                <c:pt idx="66">
                  <c:v>10</c:v>
                </c:pt>
                <c:pt idx="67">
                  <c:v>4</c:v>
                </c:pt>
                <c:pt idx="68">
                  <c:v>0</c:v>
                </c:pt>
                <c:pt idx="69">
                  <c:v>0</c:v>
                </c:pt>
                <c:pt idx="70">
                  <c:v>0</c:v>
                </c:pt>
                <c:pt idx="71">
                  <c:v>0</c:v>
                </c:pt>
                <c:pt idx="72">
                  <c:v>0</c:v>
                </c:pt>
                <c:pt idx="73">
                  <c:v>0</c:v>
                </c:pt>
                <c:pt idx="74">
                  <c:v>0</c:v>
                </c:pt>
                <c:pt idx="75">
                  <c:v>0</c:v>
                </c:pt>
                <c:pt idx="76">
                  <c:v>1</c:v>
                </c:pt>
                <c:pt idx="77">
                  <c:v>0</c:v>
                </c:pt>
                <c:pt idx="78">
                  <c:v>1</c:v>
                </c:pt>
                <c:pt idx="79">
                  <c:v>0</c:v>
                </c:pt>
                <c:pt idx="80">
                  <c:v>2</c:v>
                </c:pt>
                <c:pt idx="81">
                  <c:v>6</c:v>
                </c:pt>
                <c:pt idx="82">
                  <c:v>13</c:v>
                </c:pt>
                <c:pt idx="83">
                  <c:v>4</c:v>
                </c:pt>
                <c:pt idx="84">
                  <c:v>1</c:v>
                </c:pt>
                <c:pt idx="85">
                  <c:v>2</c:v>
                </c:pt>
                <c:pt idx="86">
                  <c:v>0</c:v>
                </c:pt>
                <c:pt idx="87">
                  <c:v>1</c:v>
                </c:pt>
                <c:pt idx="88">
                  <c:v>5</c:v>
                </c:pt>
                <c:pt idx="89">
                  <c:v>1</c:v>
                </c:pt>
                <c:pt idx="90">
                  <c:v>0</c:v>
                </c:pt>
                <c:pt idx="91">
                  <c:v>1</c:v>
                </c:pt>
                <c:pt idx="92">
                  <c:v>0</c:v>
                </c:pt>
                <c:pt idx="93">
                  <c:v>1</c:v>
                </c:pt>
                <c:pt idx="94">
                  <c:v>17</c:v>
                </c:pt>
                <c:pt idx="95">
                  <c:v>18</c:v>
                </c:pt>
                <c:pt idx="96">
                  <c:v>15</c:v>
                </c:pt>
                <c:pt idx="97">
                  <c:v>3</c:v>
                </c:pt>
                <c:pt idx="98">
                  <c:v>16</c:v>
                </c:pt>
                <c:pt idx="99">
                  <c:v>34</c:v>
                </c:pt>
                <c:pt idx="100">
                  <c:v>17</c:v>
                </c:pt>
                <c:pt idx="101">
                  <c:v>15</c:v>
                </c:pt>
                <c:pt idx="102">
                  <c:v>27</c:v>
                </c:pt>
                <c:pt idx="103">
                  <c:v>49</c:v>
                </c:pt>
                <c:pt idx="104">
                  <c:v>45</c:v>
                </c:pt>
                <c:pt idx="105">
                  <c:v>14</c:v>
                </c:pt>
                <c:pt idx="106">
                  <c:v>7</c:v>
                </c:pt>
                <c:pt idx="107">
                  <c:v>4</c:v>
                </c:pt>
                <c:pt idx="108">
                  <c:v>14</c:v>
                </c:pt>
                <c:pt idx="109">
                  <c:v>4</c:v>
                </c:pt>
                <c:pt idx="110">
                  <c:v>5</c:v>
                </c:pt>
                <c:pt idx="111">
                  <c:v>5</c:v>
                </c:pt>
                <c:pt idx="112">
                  <c:v>1</c:v>
                </c:pt>
                <c:pt idx="113">
                  <c:v>4</c:v>
                </c:pt>
                <c:pt idx="114">
                  <c:v>3</c:v>
                </c:pt>
                <c:pt idx="115">
                  <c:v>13</c:v>
                </c:pt>
                <c:pt idx="116">
                  <c:v>37</c:v>
                </c:pt>
                <c:pt idx="117">
                  <c:v>33</c:v>
                </c:pt>
                <c:pt idx="118">
                  <c:v>24</c:v>
                </c:pt>
                <c:pt idx="119">
                  <c:v>11</c:v>
                </c:pt>
                <c:pt idx="120">
                  <c:v>45</c:v>
                </c:pt>
                <c:pt idx="121">
                  <c:v>73</c:v>
                </c:pt>
                <c:pt idx="122">
                  <c:v>102</c:v>
                </c:pt>
                <c:pt idx="123">
                  <c:v>96</c:v>
                </c:pt>
                <c:pt idx="124">
                  <c:v>86</c:v>
                </c:pt>
                <c:pt idx="125">
                  <c:v>75</c:v>
                </c:pt>
                <c:pt idx="126">
                  <c:v>35</c:v>
                </c:pt>
                <c:pt idx="127">
                  <c:v>19</c:v>
                </c:pt>
                <c:pt idx="128">
                  <c:v>36</c:v>
                </c:pt>
                <c:pt idx="129">
                  <c:v>15</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7-278D-4ECF-BD11-02A0DC1EF41F}"/>
            </c:ext>
          </c:extLst>
        </c:ser>
        <c:ser>
          <c:idx val="72"/>
          <c:order val="72"/>
          <c:tx>
            <c:strRef>
              <c:f>'OWTP-FWPS_HODA'!$EX$3</c:f>
              <c:strCache>
                <c:ptCount val="1"/>
                <c:pt idx="0">
                  <c:v>99.4</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'OWTP-FWPS_HODA'!$EX$4:$EX$154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2</c:v>
                </c:pt>
                <c:pt idx="48">
                  <c:v>0</c:v>
                </c:pt>
                <c:pt idx="49">
                  <c:v>0</c:v>
                </c:pt>
                <c:pt idx="50">
                  <c:v>0</c:v>
                </c:pt>
                <c:pt idx="51">
                  <c:v>0</c:v>
                </c:pt>
                <c:pt idx="52">
                  <c:v>0</c:v>
                </c:pt>
                <c:pt idx="53">
                  <c:v>0</c:v>
                </c:pt>
                <c:pt idx="54">
                  <c:v>0</c:v>
                </c:pt>
                <c:pt idx="55">
                  <c:v>1</c:v>
                </c:pt>
                <c:pt idx="56">
                  <c:v>0</c:v>
                </c:pt>
                <c:pt idx="57">
                  <c:v>0</c:v>
                </c:pt>
                <c:pt idx="58">
                  <c:v>0</c:v>
                </c:pt>
                <c:pt idx="59">
                  <c:v>0</c:v>
                </c:pt>
                <c:pt idx="60">
                  <c:v>0</c:v>
                </c:pt>
                <c:pt idx="61">
                  <c:v>0</c:v>
                </c:pt>
                <c:pt idx="62">
                  <c:v>0</c:v>
                </c:pt>
                <c:pt idx="63">
                  <c:v>0</c:v>
                </c:pt>
                <c:pt idx="64">
                  <c:v>0</c:v>
                </c:pt>
                <c:pt idx="65">
                  <c:v>16</c:v>
                </c:pt>
                <c:pt idx="66">
                  <c:v>15</c:v>
                </c:pt>
                <c:pt idx="67">
                  <c:v>1</c:v>
                </c:pt>
                <c:pt idx="68">
                  <c:v>0</c:v>
                </c:pt>
                <c:pt idx="69">
                  <c:v>0</c:v>
                </c:pt>
                <c:pt idx="70">
                  <c:v>0</c:v>
                </c:pt>
                <c:pt idx="71">
                  <c:v>1</c:v>
                </c:pt>
                <c:pt idx="72">
                  <c:v>0</c:v>
                </c:pt>
                <c:pt idx="73">
                  <c:v>1</c:v>
                </c:pt>
                <c:pt idx="74">
                  <c:v>1</c:v>
                </c:pt>
                <c:pt idx="75">
                  <c:v>0</c:v>
                </c:pt>
                <c:pt idx="76">
                  <c:v>0</c:v>
                </c:pt>
                <c:pt idx="77">
                  <c:v>0</c:v>
                </c:pt>
                <c:pt idx="78">
                  <c:v>0</c:v>
                </c:pt>
                <c:pt idx="79">
                  <c:v>1</c:v>
                </c:pt>
                <c:pt idx="80">
                  <c:v>0</c:v>
                </c:pt>
                <c:pt idx="81">
                  <c:v>0</c:v>
                </c:pt>
                <c:pt idx="82">
                  <c:v>0</c:v>
                </c:pt>
                <c:pt idx="83">
                  <c:v>0</c:v>
                </c:pt>
                <c:pt idx="84">
                  <c:v>1</c:v>
                </c:pt>
                <c:pt idx="85">
                  <c:v>0</c:v>
                </c:pt>
                <c:pt idx="86">
                  <c:v>3</c:v>
                </c:pt>
                <c:pt idx="87">
                  <c:v>4</c:v>
                </c:pt>
                <c:pt idx="88">
                  <c:v>12</c:v>
                </c:pt>
                <c:pt idx="89">
                  <c:v>4</c:v>
                </c:pt>
                <c:pt idx="90">
                  <c:v>5</c:v>
                </c:pt>
                <c:pt idx="91">
                  <c:v>0</c:v>
                </c:pt>
                <c:pt idx="92">
                  <c:v>0</c:v>
                </c:pt>
                <c:pt idx="93">
                  <c:v>0</c:v>
                </c:pt>
                <c:pt idx="94">
                  <c:v>6</c:v>
                </c:pt>
                <c:pt idx="95">
                  <c:v>12</c:v>
                </c:pt>
                <c:pt idx="96">
                  <c:v>17</c:v>
                </c:pt>
                <c:pt idx="97">
                  <c:v>14</c:v>
                </c:pt>
                <c:pt idx="98">
                  <c:v>19</c:v>
                </c:pt>
                <c:pt idx="99">
                  <c:v>13</c:v>
                </c:pt>
                <c:pt idx="100">
                  <c:v>17</c:v>
                </c:pt>
                <c:pt idx="101">
                  <c:v>38</c:v>
                </c:pt>
                <c:pt idx="102">
                  <c:v>37</c:v>
                </c:pt>
                <c:pt idx="103">
                  <c:v>32</c:v>
                </c:pt>
                <c:pt idx="104">
                  <c:v>22</c:v>
                </c:pt>
                <c:pt idx="105">
                  <c:v>8</c:v>
                </c:pt>
                <c:pt idx="106">
                  <c:v>3</c:v>
                </c:pt>
                <c:pt idx="107">
                  <c:v>1</c:v>
                </c:pt>
                <c:pt idx="108">
                  <c:v>1</c:v>
                </c:pt>
                <c:pt idx="109">
                  <c:v>1</c:v>
                </c:pt>
                <c:pt idx="110">
                  <c:v>2</c:v>
                </c:pt>
                <c:pt idx="111">
                  <c:v>10</c:v>
                </c:pt>
                <c:pt idx="112">
                  <c:v>8</c:v>
                </c:pt>
                <c:pt idx="113">
                  <c:v>13</c:v>
                </c:pt>
                <c:pt idx="114">
                  <c:v>16</c:v>
                </c:pt>
                <c:pt idx="115">
                  <c:v>14</c:v>
                </c:pt>
                <c:pt idx="116">
                  <c:v>11</c:v>
                </c:pt>
                <c:pt idx="117">
                  <c:v>14</c:v>
                </c:pt>
                <c:pt idx="118">
                  <c:v>32</c:v>
                </c:pt>
                <c:pt idx="119">
                  <c:v>32</c:v>
                </c:pt>
                <c:pt idx="120">
                  <c:v>29</c:v>
                </c:pt>
                <c:pt idx="121">
                  <c:v>19</c:v>
                </c:pt>
                <c:pt idx="122">
                  <c:v>75</c:v>
                </c:pt>
                <c:pt idx="123">
                  <c:v>106</c:v>
                </c:pt>
                <c:pt idx="124">
                  <c:v>37</c:v>
                </c:pt>
                <c:pt idx="125">
                  <c:v>20</c:v>
                </c:pt>
                <c:pt idx="126">
                  <c:v>24</c:v>
                </c:pt>
                <c:pt idx="127">
                  <c:v>41</c:v>
                </c:pt>
                <c:pt idx="128">
                  <c:v>52</c:v>
                </c:pt>
                <c:pt idx="129">
                  <c:v>4</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8-278D-4ECF-BD11-02A0DC1EF41F}"/>
            </c:ext>
          </c:extLst>
        </c:ser>
        <c:ser>
          <c:idx val="73"/>
          <c:order val="73"/>
          <c:tx>
            <c:strRef>
              <c:f>'OWTP-FWPS_HODA'!$EY$3</c:f>
              <c:strCache>
                <c:ptCount val="1"/>
                <c:pt idx="0">
                  <c:v>99.6</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'OWTP-FWPS_HODA'!$EY$4:$EY$154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0</c:v>
                </c:pt>
                <c:pt idx="62">
                  <c:v>0</c:v>
                </c:pt>
                <c:pt idx="63">
                  <c:v>0</c:v>
                </c:pt>
                <c:pt idx="64">
                  <c:v>16</c:v>
                </c:pt>
                <c:pt idx="65">
                  <c:v>8</c:v>
                </c:pt>
                <c:pt idx="66">
                  <c:v>15</c:v>
                </c:pt>
                <c:pt idx="67">
                  <c:v>3</c:v>
                </c:pt>
                <c:pt idx="68">
                  <c:v>0</c:v>
                </c:pt>
                <c:pt idx="69">
                  <c:v>0</c:v>
                </c:pt>
                <c:pt idx="70">
                  <c:v>1</c:v>
                </c:pt>
                <c:pt idx="71">
                  <c:v>1</c:v>
                </c:pt>
                <c:pt idx="72">
                  <c:v>0</c:v>
                </c:pt>
                <c:pt idx="73">
                  <c:v>0</c:v>
                </c:pt>
                <c:pt idx="74">
                  <c:v>0</c:v>
                </c:pt>
                <c:pt idx="75">
                  <c:v>1</c:v>
                </c:pt>
                <c:pt idx="76">
                  <c:v>2</c:v>
                </c:pt>
                <c:pt idx="77">
                  <c:v>2</c:v>
                </c:pt>
                <c:pt idx="78">
                  <c:v>0</c:v>
                </c:pt>
                <c:pt idx="79">
                  <c:v>1</c:v>
                </c:pt>
                <c:pt idx="80">
                  <c:v>1</c:v>
                </c:pt>
                <c:pt idx="81">
                  <c:v>0</c:v>
                </c:pt>
                <c:pt idx="82">
                  <c:v>1</c:v>
                </c:pt>
                <c:pt idx="83">
                  <c:v>1</c:v>
                </c:pt>
                <c:pt idx="84">
                  <c:v>0</c:v>
                </c:pt>
                <c:pt idx="85">
                  <c:v>1</c:v>
                </c:pt>
                <c:pt idx="86">
                  <c:v>0</c:v>
                </c:pt>
                <c:pt idx="87">
                  <c:v>4</c:v>
                </c:pt>
                <c:pt idx="88">
                  <c:v>5</c:v>
                </c:pt>
                <c:pt idx="89">
                  <c:v>5</c:v>
                </c:pt>
                <c:pt idx="90">
                  <c:v>6</c:v>
                </c:pt>
                <c:pt idx="91">
                  <c:v>2</c:v>
                </c:pt>
                <c:pt idx="92">
                  <c:v>0</c:v>
                </c:pt>
                <c:pt idx="93">
                  <c:v>1</c:v>
                </c:pt>
                <c:pt idx="94">
                  <c:v>0</c:v>
                </c:pt>
                <c:pt idx="95">
                  <c:v>4</c:v>
                </c:pt>
                <c:pt idx="96">
                  <c:v>15</c:v>
                </c:pt>
                <c:pt idx="97">
                  <c:v>2</c:v>
                </c:pt>
                <c:pt idx="98">
                  <c:v>13</c:v>
                </c:pt>
                <c:pt idx="99">
                  <c:v>18</c:v>
                </c:pt>
                <c:pt idx="100">
                  <c:v>15</c:v>
                </c:pt>
                <c:pt idx="101">
                  <c:v>29</c:v>
                </c:pt>
                <c:pt idx="102">
                  <c:v>24</c:v>
                </c:pt>
                <c:pt idx="103">
                  <c:v>23</c:v>
                </c:pt>
                <c:pt idx="104">
                  <c:v>32</c:v>
                </c:pt>
                <c:pt idx="105">
                  <c:v>12</c:v>
                </c:pt>
                <c:pt idx="106">
                  <c:v>5</c:v>
                </c:pt>
                <c:pt idx="107">
                  <c:v>3</c:v>
                </c:pt>
                <c:pt idx="108">
                  <c:v>0</c:v>
                </c:pt>
                <c:pt idx="109">
                  <c:v>1</c:v>
                </c:pt>
                <c:pt idx="110">
                  <c:v>1</c:v>
                </c:pt>
                <c:pt idx="111">
                  <c:v>0</c:v>
                </c:pt>
                <c:pt idx="112">
                  <c:v>0</c:v>
                </c:pt>
                <c:pt idx="113">
                  <c:v>0</c:v>
                </c:pt>
                <c:pt idx="114">
                  <c:v>1</c:v>
                </c:pt>
                <c:pt idx="115">
                  <c:v>0</c:v>
                </c:pt>
                <c:pt idx="116">
                  <c:v>1</c:v>
                </c:pt>
                <c:pt idx="117">
                  <c:v>20</c:v>
                </c:pt>
                <c:pt idx="118">
                  <c:v>74</c:v>
                </c:pt>
                <c:pt idx="119">
                  <c:v>57</c:v>
                </c:pt>
                <c:pt idx="120">
                  <c:v>81</c:v>
                </c:pt>
                <c:pt idx="121">
                  <c:v>89</c:v>
                </c:pt>
                <c:pt idx="122">
                  <c:v>65</c:v>
                </c:pt>
                <c:pt idx="123">
                  <c:v>101</c:v>
                </c:pt>
                <c:pt idx="124">
                  <c:v>112</c:v>
                </c:pt>
                <c:pt idx="125">
                  <c:v>73</c:v>
                </c:pt>
                <c:pt idx="126">
                  <c:v>50</c:v>
                </c:pt>
                <c:pt idx="127">
                  <c:v>43</c:v>
                </c:pt>
                <c:pt idx="128">
                  <c:v>24</c:v>
                </c:pt>
                <c:pt idx="129">
                  <c:v>10</c:v>
                </c:pt>
                <c:pt idx="130">
                  <c:v>10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9-278D-4ECF-BD11-02A0DC1EF41F}"/>
            </c:ext>
          </c:extLst>
        </c:ser>
        <c:ser>
          <c:idx val="74"/>
          <c:order val="74"/>
          <c:tx>
            <c:strRef>
              <c:f>'OWTP-FWPS_HODA'!$EZ$3</c:f>
              <c:strCache>
                <c:ptCount val="1"/>
                <c:pt idx="0">
                  <c:v>99.8</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'OWTP-FWPS_HODA'!$EZ$4:$EZ$154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1</c:v>
                </c:pt>
                <c:pt idx="61">
                  <c:v>5</c:v>
                </c:pt>
                <c:pt idx="62">
                  <c:v>5</c:v>
                </c:pt>
                <c:pt idx="63">
                  <c:v>5</c:v>
                </c:pt>
                <c:pt idx="64">
                  <c:v>8</c:v>
                </c:pt>
                <c:pt idx="65">
                  <c:v>0</c:v>
                </c:pt>
                <c:pt idx="66">
                  <c:v>14</c:v>
                </c:pt>
                <c:pt idx="67">
                  <c:v>1</c:v>
                </c:pt>
                <c:pt idx="68">
                  <c:v>0</c:v>
                </c:pt>
                <c:pt idx="69">
                  <c:v>0</c:v>
                </c:pt>
                <c:pt idx="70">
                  <c:v>0</c:v>
                </c:pt>
                <c:pt idx="71">
                  <c:v>1</c:v>
                </c:pt>
                <c:pt idx="72">
                  <c:v>0</c:v>
                </c:pt>
                <c:pt idx="73">
                  <c:v>0</c:v>
                </c:pt>
                <c:pt idx="74">
                  <c:v>0</c:v>
                </c:pt>
                <c:pt idx="75">
                  <c:v>0</c:v>
                </c:pt>
                <c:pt idx="76">
                  <c:v>0</c:v>
                </c:pt>
                <c:pt idx="77">
                  <c:v>0</c:v>
                </c:pt>
                <c:pt idx="78">
                  <c:v>0</c:v>
                </c:pt>
                <c:pt idx="79">
                  <c:v>0</c:v>
                </c:pt>
                <c:pt idx="80">
                  <c:v>0</c:v>
                </c:pt>
                <c:pt idx="81">
                  <c:v>1</c:v>
                </c:pt>
                <c:pt idx="82">
                  <c:v>2</c:v>
                </c:pt>
                <c:pt idx="83">
                  <c:v>1</c:v>
                </c:pt>
                <c:pt idx="84">
                  <c:v>2</c:v>
                </c:pt>
                <c:pt idx="85">
                  <c:v>6</c:v>
                </c:pt>
                <c:pt idx="86">
                  <c:v>4</c:v>
                </c:pt>
                <c:pt idx="87">
                  <c:v>3</c:v>
                </c:pt>
                <c:pt idx="88">
                  <c:v>2</c:v>
                </c:pt>
                <c:pt idx="89">
                  <c:v>2</c:v>
                </c:pt>
                <c:pt idx="90">
                  <c:v>0</c:v>
                </c:pt>
                <c:pt idx="91">
                  <c:v>0</c:v>
                </c:pt>
                <c:pt idx="92">
                  <c:v>0</c:v>
                </c:pt>
                <c:pt idx="93">
                  <c:v>0</c:v>
                </c:pt>
                <c:pt idx="94">
                  <c:v>0</c:v>
                </c:pt>
                <c:pt idx="95">
                  <c:v>6</c:v>
                </c:pt>
                <c:pt idx="96">
                  <c:v>3</c:v>
                </c:pt>
                <c:pt idx="97">
                  <c:v>9</c:v>
                </c:pt>
                <c:pt idx="98">
                  <c:v>15</c:v>
                </c:pt>
                <c:pt idx="99">
                  <c:v>36</c:v>
                </c:pt>
                <c:pt idx="100">
                  <c:v>12</c:v>
                </c:pt>
                <c:pt idx="101">
                  <c:v>3</c:v>
                </c:pt>
                <c:pt idx="102">
                  <c:v>0</c:v>
                </c:pt>
                <c:pt idx="103">
                  <c:v>1</c:v>
                </c:pt>
                <c:pt idx="104">
                  <c:v>0</c:v>
                </c:pt>
                <c:pt idx="105">
                  <c:v>12</c:v>
                </c:pt>
                <c:pt idx="106">
                  <c:v>6</c:v>
                </c:pt>
                <c:pt idx="107">
                  <c:v>0</c:v>
                </c:pt>
                <c:pt idx="108">
                  <c:v>3</c:v>
                </c:pt>
                <c:pt idx="109">
                  <c:v>3</c:v>
                </c:pt>
                <c:pt idx="110">
                  <c:v>2</c:v>
                </c:pt>
                <c:pt idx="111">
                  <c:v>0</c:v>
                </c:pt>
                <c:pt idx="112">
                  <c:v>0</c:v>
                </c:pt>
                <c:pt idx="113">
                  <c:v>0</c:v>
                </c:pt>
                <c:pt idx="114">
                  <c:v>0</c:v>
                </c:pt>
                <c:pt idx="115">
                  <c:v>0</c:v>
                </c:pt>
                <c:pt idx="116">
                  <c:v>0</c:v>
                </c:pt>
                <c:pt idx="117">
                  <c:v>5</c:v>
                </c:pt>
                <c:pt idx="118">
                  <c:v>16</c:v>
                </c:pt>
                <c:pt idx="119">
                  <c:v>11</c:v>
                </c:pt>
                <c:pt idx="120">
                  <c:v>6</c:v>
                </c:pt>
                <c:pt idx="121">
                  <c:v>4</c:v>
                </c:pt>
                <c:pt idx="122">
                  <c:v>10</c:v>
                </c:pt>
                <c:pt idx="123">
                  <c:v>22</c:v>
                </c:pt>
                <c:pt idx="124">
                  <c:v>5</c:v>
                </c:pt>
                <c:pt idx="125">
                  <c:v>2</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A-278D-4ECF-BD11-02A0DC1EF41F}"/>
            </c:ext>
          </c:extLst>
        </c:ser>
        <c:ser>
          <c:idx val="75"/>
          <c:order val="75"/>
          <c:tx>
            <c:strRef>
              <c:f>'OWTP-FWPS_HODA'!$FA$3</c:f>
              <c:strCache>
                <c:ptCount val="1"/>
                <c:pt idx="0">
                  <c:v>100</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'OWTP-FWPS_HODA'!$AE$4:$AE$154</c:f>
              <c:numCache>
                <c:formatCode>General</c:formatCode>
                <c:ptCount val="15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numCache>
            </c:numRef>
          </c:cat>
          <c:val>
            <c:numRef>
              <c:f>'OWTP-FWPS_HODA'!$FA$4:$FA$154</c:f>
              <c:numCache>
                <c:formatCode>General</c:formatCode>
                <c:ptCount val="1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c:v>
                </c:pt>
                <c:pt idx="50">
                  <c:v>0</c:v>
                </c:pt>
                <c:pt idx="51">
                  <c:v>0</c:v>
                </c:pt>
                <c:pt idx="52">
                  <c:v>0</c:v>
                </c:pt>
                <c:pt idx="53">
                  <c:v>0</c:v>
                </c:pt>
                <c:pt idx="54">
                  <c:v>0</c:v>
                </c:pt>
                <c:pt idx="55">
                  <c:v>0</c:v>
                </c:pt>
                <c:pt idx="56">
                  <c:v>0</c:v>
                </c:pt>
                <c:pt idx="57">
                  <c:v>0</c:v>
                </c:pt>
                <c:pt idx="58">
                  <c:v>0</c:v>
                </c:pt>
                <c:pt idx="59">
                  <c:v>0</c:v>
                </c:pt>
                <c:pt idx="60">
                  <c:v>5</c:v>
                </c:pt>
                <c:pt idx="61">
                  <c:v>7</c:v>
                </c:pt>
                <c:pt idx="62">
                  <c:v>9</c:v>
                </c:pt>
                <c:pt idx="63">
                  <c:v>2</c:v>
                </c:pt>
                <c:pt idx="64">
                  <c:v>1</c:v>
                </c:pt>
                <c:pt idx="65">
                  <c:v>0</c:v>
                </c:pt>
                <c:pt idx="66">
                  <c:v>0</c:v>
                </c:pt>
                <c:pt idx="67">
                  <c:v>1</c:v>
                </c:pt>
                <c:pt idx="68">
                  <c:v>1</c:v>
                </c:pt>
                <c:pt idx="69">
                  <c:v>0</c:v>
                </c:pt>
                <c:pt idx="70">
                  <c:v>1</c:v>
                </c:pt>
                <c:pt idx="71">
                  <c:v>0</c:v>
                </c:pt>
                <c:pt idx="72">
                  <c:v>0</c:v>
                </c:pt>
                <c:pt idx="73">
                  <c:v>0</c:v>
                </c:pt>
                <c:pt idx="74">
                  <c:v>0</c:v>
                </c:pt>
                <c:pt idx="75">
                  <c:v>0</c:v>
                </c:pt>
                <c:pt idx="76">
                  <c:v>0</c:v>
                </c:pt>
                <c:pt idx="77">
                  <c:v>0</c:v>
                </c:pt>
                <c:pt idx="78">
                  <c:v>0</c:v>
                </c:pt>
                <c:pt idx="79">
                  <c:v>0</c:v>
                </c:pt>
                <c:pt idx="80">
                  <c:v>0</c:v>
                </c:pt>
                <c:pt idx="81">
                  <c:v>0</c:v>
                </c:pt>
                <c:pt idx="82">
                  <c:v>11</c:v>
                </c:pt>
                <c:pt idx="83">
                  <c:v>12</c:v>
                </c:pt>
                <c:pt idx="84">
                  <c:v>3</c:v>
                </c:pt>
                <c:pt idx="85">
                  <c:v>0</c:v>
                </c:pt>
                <c:pt idx="86">
                  <c:v>0</c:v>
                </c:pt>
                <c:pt idx="87">
                  <c:v>0</c:v>
                </c:pt>
                <c:pt idx="88">
                  <c:v>5</c:v>
                </c:pt>
                <c:pt idx="89">
                  <c:v>0</c:v>
                </c:pt>
                <c:pt idx="90">
                  <c:v>1</c:v>
                </c:pt>
                <c:pt idx="91">
                  <c:v>0</c:v>
                </c:pt>
                <c:pt idx="92">
                  <c:v>0</c:v>
                </c:pt>
                <c:pt idx="93">
                  <c:v>1</c:v>
                </c:pt>
                <c:pt idx="94">
                  <c:v>3</c:v>
                </c:pt>
                <c:pt idx="95">
                  <c:v>2</c:v>
                </c:pt>
                <c:pt idx="96">
                  <c:v>4</c:v>
                </c:pt>
                <c:pt idx="97">
                  <c:v>1</c:v>
                </c:pt>
                <c:pt idx="98">
                  <c:v>1</c:v>
                </c:pt>
                <c:pt idx="99">
                  <c:v>5</c:v>
                </c:pt>
                <c:pt idx="100">
                  <c:v>29</c:v>
                </c:pt>
                <c:pt idx="101">
                  <c:v>20</c:v>
                </c:pt>
                <c:pt idx="102">
                  <c:v>9</c:v>
                </c:pt>
                <c:pt idx="103">
                  <c:v>11</c:v>
                </c:pt>
                <c:pt idx="104">
                  <c:v>8</c:v>
                </c:pt>
                <c:pt idx="105">
                  <c:v>13</c:v>
                </c:pt>
                <c:pt idx="106">
                  <c:v>17</c:v>
                </c:pt>
                <c:pt idx="107">
                  <c:v>6</c:v>
                </c:pt>
                <c:pt idx="108">
                  <c:v>0</c:v>
                </c:pt>
                <c:pt idx="109">
                  <c:v>1</c:v>
                </c:pt>
                <c:pt idx="110">
                  <c:v>3</c:v>
                </c:pt>
                <c:pt idx="111">
                  <c:v>2</c:v>
                </c:pt>
                <c:pt idx="112">
                  <c:v>0</c:v>
                </c:pt>
                <c:pt idx="113">
                  <c:v>0</c:v>
                </c:pt>
                <c:pt idx="114">
                  <c:v>0</c:v>
                </c:pt>
                <c:pt idx="115">
                  <c:v>0</c:v>
                </c:pt>
                <c:pt idx="116">
                  <c:v>0</c:v>
                </c:pt>
                <c:pt idx="117">
                  <c:v>1</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numCache>
            </c:numRef>
          </c:val>
          <c:extLst>
            <c:ext xmlns:c16="http://schemas.microsoft.com/office/drawing/2014/chart" uri="{C3380CC4-5D6E-409C-BE32-E72D297353CC}">
              <c16:uniqueId val="{0000004B-278D-4ECF-BD11-02A0DC1EF41F}"/>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916980136"/>
        <c:axId val="916987352"/>
        <c:axId val="1203447560"/>
      </c:surface3DChart>
      <c:catAx>
        <c:axId val="916980136"/>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Flow (L/s)</a:t>
                </a:r>
              </a:p>
            </c:rich>
          </c:tx>
          <c:layout>
            <c:manualLayout>
              <c:xMode val="edge"/>
              <c:yMode val="edge"/>
              <c:x val="0.21410671552968558"/>
              <c:y val="0.87395669908375262"/>
            </c:manualLayout>
          </c:layout>
          <c:overlay val="0"/>
          <c:spPr>
            <a:noFill/>
            <a:ln>
              <a:noFill/>
            </a:ln>
            <a:effectLst/>
          </c:sp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auto val="1"/>
        <c:lblAlgn val="ctr"/>
        <c:lblOffset val="100"/>
        <c:tickLblSkip val="10"/>
        <c:tickMarkSkip val="2"/>
        <c:noMultiLvlLbl val="0"/>
      </c:catAx>
      <c:valAx>
        <c:axId val="916987352"/>
        <c:scaling>
          <c:orientation val="minMax"/>
        </c:scaling>
        <c:delete val="0"/>
        <c:axPos val="l"/>
        <c:majorGridlines>
          <c:spPr>
            <a:ln w="6350" cap="flat" cmpd="sng" algn="ctr">
              <a:solidFill>
                <a:schemeClr val="tx2"/>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 Duration (hrs)</a:t>
                </a:r>
              </a:p>
            </c:rich>
          </c:tx>
          <c:layout>
            <c:manualLayout>
              <c:xMode val="edge"/>
              <c:yMode val="edge"/>
              <c:x val="5.5049497507349082E-2"/>
              <c:y val="0.3529161823113192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0136"/>
        <c:crosses val="autoZero"/>
        <c:crossBetween val="midCat"/>
        <c:majorUnit val="200"/>
      </c:valAx>
      <c:serAx>
        <c:axId val="1203447560"/>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Head (m)</a:t>
                </a:r>
              </a:p>
            </c:rich>
          </c:tx>
          <c:layout>
            <c:manualLayout>
              <c:xMode val="edge"/>
              <c:yMode val="edge"/>
              <c:x val="0.60001377605321993"/>
              <c:y val="0.95182136017624119"/>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42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916987352"/>
        <c:crosses val="autoZero"/>
        <c:tickLblSkip val="25"/>
      </c:ser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NZ"/>
              <a:t>UV Channels Duty Surface</a:t>
            </a:r>
          </a:p>
        </c:rich>
      </c:tx>
      <c:overlay val="0"/>
      <c:spPr>
        <a:noFill/>
        <a:ln>
          <a:noFill/>
        </a:ln>
        <a:effectLst/>
      </c:spPr>
    </c:title>
    <c:autoTitleDeleted val="0"/>
    <c:view3D>
      <c:rotX val="20"/>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19540414591034E-2"/>
          <c:y val="9.2614573030003311E-2"/>
          <c:w val="0.89076704697627085"/>
          <c:h val="0.73393397435897434"/>
        </c:manualLayout>
      </c:layout>
      <c:surface3DChart>
        <c:wireframe val="0"/>
        <c:ser>
          <c:idx val="0"/>
          <c:order val="0"/>
          <c:tx>
            <c:strRef>
              <c:f>Count!$B$1</c:f>
              <c:strCache>
                <c:ptCount val="1"/>
                <c:pt idx="0">
                  <c:v>20</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Count!$B$2:$B$121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0</c:v>
                </c:pt>
                <c:pt idx="34">
                  <c:v>0</c:v>
                </c:pt>
                <c:pt idx="35">
                  <c:v>0</c:v>
                </c:pt>
                <c:pt idx="36">
                  <c:v>3</c:v>
                </c:pt>
                <c:pt idx="37">
                  <c:v>3</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0-1471-4DEB-A7BE-101C55F5CE4C}"/>
            </c:ext>
          </c:extLst>
        </c:ser>
        <c:ser>
          <c:idx val="1"/>
          <c:order val="1"/>
          <c:tx>
            <c:strRef>
              <c:f>Count!$C$1</c:f>
              <c:strCache>
                <c:ptCount val="1"/>
                <c:pt idx="0">
                  <c:v>20.5</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Count!$C$2:$C$121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1-1471-4DEB-A7BE-101C55F5CE4C}"/>
            </c:ext>
          </c:extLst>
        </c:ser>
        <c:ser>
          <c:idx val="2"/>
          <c:order val="2"/>
          <c:tx>
            <c:strRef>
              <c:f>Count!$D$1</c:f>
              <c:strCache>
                <c:ptCount val="1"/>
                <c:pt idx="0">
                  <c:v>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Count!$D$2:$D$121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2-1471-4DEB-A7BE-101C55F5CE4C}"/>
            </c:ext>
          </c:extLst>
        </c:ser>
        <c:ser>
          <c:idx val="3"/>
          <c:order val="3"/>
          <c:tx>
            <c:strRef>
              <c:f>Count!$E$1</c:f>
              <c:strCache>
                <c:ptCount val="1"/>
                <c:pt idx="0">
                  <c:v>21.5</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Count!$E$2:$E$121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4</c:v>
                </c:pt>
                <c:pt idx="37">
                  <c:v>0</c:v>
                </c:pt>
                <c:pt idx="38">
                  <c:v>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3-1471-4DEB-A7BE-101C55F5CE4C}"/>
            </c:ext>
          </c:extLst>
        </c:ser>
        <c:ser>
          <c:idx val="4"/>
          <c:order val="4"/>
          <c:tx>
            <c:strRef>
              <c:f>Count!$F$1</c:f>
              <c:strCache>
                <c:ptCount val="1"/>
                <c:pt idx="0">
                  <c:v>22</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Count!$F$2:$F$121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0</c:v>
                </c:pt>
                <c:pt idx="31">
                  <c:v>3</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4-1471-4DEB-A7BE-101C55F5CE4C}"/>
            </c:ext>
          </c:extLst>
        </c:ser>
        <c:ser>
          <c:idx val="5"/>
          <c:order val="5"/>
          <c:tx>
            <c:strRef>
              <c:f>Count!$G$1</c:f>
              <c:strCache>
                <c:ptCount val="1"/>
                <c:pt idx="0">
                  <c:v>22.5</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Count!$G$2:$G$121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4</c:v>
                </c:pt>
                <c:pt idx="34">
                  <c:v>0</c:v>
                </c:pt>
                <c:pt idx="35">
                  <c:v>0</c:v>
                </c:pt>
                <c:pt idx="36">
                  <c:v>0</c:v>
                </c:pt>
                <c:pt idx="37">
                  <c:v>0</c:v>
                </c:pt>
                <c:pt idx="38">
                  <c:v>0</c:v>
                </c:pt>
                <c:pt idx="39">
                  <c:v>5</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5-1471-4DEB-A7BE-101C55F5CE4C}"/>
            </c:ext>
          </c:extLst>
        </c:ser>
        <c:ser>
          <c:idx val="6"/>
          <c:order val="6"/>
          <c:tx>
            <c:strRef>
              <c:f>Count!$H$1</c:f>
              <c:strCache>
                <c:ptCount val="1"/>
                <c:pt idx="0">
                  <c:v>23</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Count!$H$2:$H$121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5</c:v>
                </c:pt>
                <c:pt idx="32">
                  <c:v>0</c:v>
                </c:pt>
                <c:pt idx="33">
                  <c:v>2</c:v>
                </c:pt>
                <c:pt idx="34">
                  <c:v>4</c:v>
                </c:pt>
                <c:pt idx="35">
                  <c:v>2</c:v>
                </c:pt>
                <c:pt idx="36">
                  <c:v>0</c:v>
                </c:pt>
                <c:pt idx="37">
                  <c:v>4</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6-1471-4DEB-A7BE-101C55F5CE4C}"/>
            </c:ext>
          </c:extLst>
        </c:ser>
        <c:ser>
          <c:idx val="7"/>
          <c:order val="7"/>
          <c:tx>
            <c:strRef>
              <c:f>Count!$I$1</c:f>
              <c:strCache>
                <c:ptCount val="1"/>
                <c:pt idx="0">
                  <c:v>23.5</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Count!$I$2:$I$121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2</c:v>
                </c:pt>
                <c:pt idx="32">
                  <c:v>4</c:v>
                </c:pt>
                <c:pt idx="33">
                  <c:v>4</c:v>
                </c:pt>
                <c:pt idx="34">
                  <c:v>0</c:v>
                </c:pt>
                <c:pt idx="35">
                  <c:v>2</c:v>
                </c:pt>
                <c:pt idx="36">
                  <c:v>0</c:v>
                </c:pt>
                <c:pt idx="37">
                  <c:v>2</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7-1471-4DEB-A7BE-101C55F5CE4C}"/>
            </c:ext>
          </c:extLst>
        </c:ser>
        <c:ser>
          <c:idx val="8"/>
          <c:order val="8"/>
          <c:tx>
            <c:strRef>
              <c:f>Count!$J$1</c:f>
              <c:strCache>
                <c:ptCount val="1"/>
                <c:pt idx="0">
                  <c:v>24</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Count!$J$2:$J$121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3</c:v>
                </c:pt>
                <c:pt idx="31">
                  <c:v>3</c:v>
                </c:pt>
                <c:pt idx="32">
                  <c:v>0</c:v>
                </c:pt>
                <c:pt idx="33">
                  <c:v>0</c:v>
                </c:pt>
                <c:pt idx="34">
                  <c:v>0</c:v>
                </c:pt>
                <c:pt idx="35">
                  <c:v>3</c:v>
                </c:pt>
                <c:pt idx="36">
                  <c:v>0</c:v>
                </c:pt>
                <c:pt idx="37">
                  <c:v>5</c:v>
                </c:pt>
                <c:pt idx="38">
                  <c:v>2</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8-1471-4DEB-A7BE-101C55F5CE4C}"/>
            </c:ext>
          </c:extLst>
        </c:ser>
        <c:ser>
          <c:idx val="9"/>
          <c:order val="9"/>
          <c:tx>
            <c:strRef>
              <c:f>Count!$K$1</c:f>
              <c:strCache>
                <c:ptCount val="1"/>
                <c:pt idx="0">
                  <c:v>24.5</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Count!$K$2:$K$121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6</c:v>
                </c:pt>
                <c:pt idx="32">
                  <c:v>0</c:v>
                </c:pt>
                <c:pt idx="33">
                  <c:v>0</c:v>
                </c:pt>
                <c:pt idx="34">
                  <c:v>0</c:v>
                </c:pt>
                <c:pt idx="35">
                  <c:v>3</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9-1471-4DEB-A7BE-101C55F5CE4C}"/>
            </c:ext>
          </c:extLst>
        </c:ser>
        <c:ser>
          <c:idx val="10"/>
          <c:order val="10"/>
          <c:tx>
            <c:strRef>
              <c:f>Count!$L$1</c:f>
              <c:strCache>
                <c:ptCount val="1"/>
                <c:pt idx="0">
                  <c:v>25</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Count!$L$2:$L$121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3</c:v>
                </c:pt>
                <c:pt idx="32">
                  <c:v>0</c:v>
                </c:pt>
                <c:pt idx="33">
                  <c:v>5</c:v>
                </c:pt>
                <c:pt idx="34">
                  <c:v>4</c:v>
                </c:pt>
                <c:pt idx="35">
                  <c:v>6</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A-1471-4DEB-A7BE-101C55F5CE4C}"/>
            </c:ext>
          </c:extLst>
        </c:ser>
        <c:ser>
          <c:idx val="11"/>
          <c:order val="11"/>
          <c:tx>
            <c:strRef>
              <c:f>Count!$M$1</c:f>
              <c:strCache>
                <c:ptCount val="1"/>
                <c:pt idx="0">
                  <c:v>25.5</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Count!$M$2:$M$121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6</c:v>
                </c:pt>
                <c:pt idx="34">
                  <c:v>6</c:v>
                </c:pt>
                <c:pt idx="35">
                  <c:v>0</c:v>
                </c:pt>
                <c:pt idx="36">
                  <c:v>6</c:v>
                </c:pt>
                <c:pt idx="37">
                  <c:v>4</c:v>
                </c:pt>
                <c:pt idx="38">
                  <c:v>7</c:v>
                </c:pt>
                <c:pt idx="39">
                  <c:v>4</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B-1471-4DEB-A7BE-101C55F5CE4C}"/>
            </c:ext>
          </c:extLst>
        </c:ser>
        <c:ser>
          <c:idx val="12"/>
          <c:order val="12"/>
          <c:tx>
            <c:strRef>
              <c:f>Count!$N$1</c:f>
              <c:strCache>
                <c:ptCount val="1"/>
                <c:pt idx="0">
                  <c:v>26</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Count!$N$2:$N$121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4</c:v>
                </c:pt>
                <c:pt idx="32">
                  <c:v>2</c:v>
                </c:pt>
                <c:pt idx="33">
                  <c:v>6</c:v>
                </c:pt>
                <c:pt idx="34">
                  <c:v>3</c:v>
                </c:pt>
                <c:pt idx="35">
                  <c:v>5</c:v>
                </c:pt>
                <c:pt idx="36">
                  <c:v>0</c:v>
                </c:pt>
                <c:pt idx="37">
                  <c:v>0</c:v>
                </c:pt>
                <c:pt idx="38">
                  <c:v>4</c:v>
                </c:pt>
                <c:pt idx="39">
                  <c:v>3</c:v>
                </c:pt>
                <c:pt idx="40">
                  <c:v>0</c:v>
                </c:pt>
                <c:pt idx="41">
                  <c:v>0</c:v>
                </c:pt>
                <c:pt idx="42">
                  <c:v>0</c:v>
                </c:pt>
                <c:pt idx="43">
                  <c:v>2</c:v>
                </c:pt>
                <c:pt idx="44">
                  <c:v>0</c:v>
                </c:pt>
                <c:pt idx="45">
                  <c:v>0</c:v>
                </c:pt>
                <c:pt idx="46">
                  <c:v>7</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C-1471-4DEB-A7BE-101C55F5CE4C}"/>
            </c:ext>
          </c:extLst>
        </c:ser>
        <c:ser>
          <c:idx val="13"/>
          <c:order val="13"/>
          <c:tx>
            <c:strRef>
              <c:f>Count!$O$1</c:f>
              <c:strCache>
                <c:ptCount val="1"/>
                <c:pt idx="0">
                  <c:v>26.5</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Count!$O$2:$O$121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4</c:v>
                </c:pt>
                <c:pt idx="30">
                  <c:v>2</c:v>
                </c:pt>
                <c:pt idx="31">
                  <c:v>5</c:v>
                </c:pt>
                <c:pt idx="32">
                  <c:v>6</c:v>
                </c:pt>
                <c:pt idx="33">
                  <c:v>3</c:v>
                </c:pt>
                <c:pt idx="34">
                  <c:v>3</c:v>
                </c:pt>
                <c:pt idx="35">
                  <c:v>0</c:v>
                </c:pt>
                <c:pt idx="36">
                  <c:v>4</c:v>
                </c:pt>
                <c:pt idx="37">
                  <c:v>0</c:v>
                </c:pt>
                <c:pt idx="38">
                  <c:v>0</c:v>
                </c:pt>
                <c:pt idx="39">
                  <c:v>0</c:v>
                </c:pt>
                <c:pt idx="40">
                  <c:v>4</c:v>
                </c:pt>
                <c:pt idx="41">
                  <c:v>0</c:v>
                </c:pt>
                <c:pt idx="42">
                  <c:v>3</c:v>
                </c:pt>
                <c:pt idx="43">
                  <c:v>0</c:v>
                </c:pt>
                <c:pt idx="44">
                  <c:v>0</c:v>
                </c:pt>
                <c:pt idx="45">
                  <c:v>6</c:v>
                </c:pt>
                <c:pt idx="46">
                  <c:v>3</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D-1471-4DEB-A7BE-101C55F5CE4C}"/>
            </c:ext>
          </c:extLst>
        </c:ser>
        <c:ser>
          <c:idx val="14"/>
          <c:order val="14"/>
          <c:tx>
            <c:strRef>
              <c:f>Count!$P$1</c:f>
              <c:strCache>
                <c:ptCount val="1"/>
                <c:pt idx="0">
                  <c:v>27</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Count!$P$2:$P$121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5</c:v>
                </c:pt>
                <c:pt idx="31">
                  <c:v>3</c:v>
                </c:pt>
                <c:pt idx="32">
                  <c:v>0</c:v>
                </c:pt>
                <c:pt idx="33">
                  <c:v>0</c:v>
                </c:pt>
                <c:pt idx="34">
                  <c:v>3</c:v>
                </c:pt>
                <c:pt idx="35">
                  <c:v>4</c:v>
                </c:pt>
                <c:pt idx="36">
                  <c:v>6</c:v>
                </c:pt>
                <c:pt idx="37">
                  <c:v>5</c:v>
                </c:pt>
                <c:pt idx="38">
                  <c:v>0</c:v>
                </c:pt>
                <c:pt idx="39">
                  <c:v>0</c:v>
                </c:pt>
                <c:pt idx="40">
                  <c:v>2</c:v>
                </c:pt>
                <c:pt idx="41">
                  <c:v>4</c:v>
                </c:pt>
                <c:pt idx="42">
                  <c:v>5</c:v>
                </c:pt>
                <c:pt idx="43">
                  <c:v>0</c:v>
                </c:pt>
                <c:pt idx="44">
                  <c:v>0</c:v>
                </c:pt>
                <c:pt idx="45">
                  <c:v>5</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E-1471-4DEB-A7BE-101C55F5CE4C}"/>
            </c:ext>
          </c:extLst>
        </c:ser>
        <c:ser>
          <c:idx val="15"/>
          <c:order val="15"/>
          <c:tx>
            <c:strRef>
              <c:f>Count!$Q$1</c:f>
              <c:strCache>
                <c:ptCount val="1"/>
                <c:pt idx="0">
                  <c:v>27.5</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Count!$Q$2:$Q$121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3</c:v>
                </c:pt>
                <c:pt idx="30">
                  <c:v>0</c:v>
                </c:pt>
                <c:pt idx="31">
                  <c:v>0</c:v>
                </c:pt>
                <c:pt idx="32">
                  <c:v>4</c:v>
                </c:pt>
                <c:pt idx="33">
                  <c:v>0</c:v>
                </c:pt>
                <c:pt idx="34">
                  <c:v>3</c:v>
                </c:pt>
                <c:pt idx="35">
                  <c:v>9</c:v>
                </c:pt>
                <c:pt idx="36">
                  <c:v>0</c:v>
                </c:pt>
                <c:pt idx="37">
                  <c:v>0</c:v>
                </c:pt>
                <c:pt idx="38">
                  <c:v>0</c:v>
                </c:pt>
                <c:pt idx="39">
                  <c:v>0</c:v>
                </c:pt>
                <c:pt idx="40">
                  <c:v>5</c:v>
                </c:pt>
                <c:pt idx="41">
                  <c:v>0</c:v>
                </c:pt>
                <c:pt idx="42">
                  <c:v>3</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0F-1471-4DEB-A7BE-101C55F5CE4C}"/>
            </c:ext>
          </c:extLst>
        </c:ser>
        <c:ser>
          <c:idx val="16"/>
          <c:order val="16"/>
          <c:tx>
            <c:strRef>
              <c:f>Count!$R$1</c:f>
              <c:strCache>
                <c:ptCount val="1"/>
                <c:pt idx="0">
                  <c:v>28</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Count!$R$2:$R$121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2</c:v>
                </c:pt>
                <c:pt idx="31">
                  <c:v>0</c:v>
                </c:pt>
                <c:pt idx="32">
                  <c:v>0</c:v>
                </c:pt>
                <c:pt idx="33">
                  <c:v>0</c:v>
                </c:pt>
                <c:pt idx="34">
                  <c:v>2</c:v>
                </c:pt>
                <c:pt idx="35">
                  <c:v>6</c:v>
                </c:pt>
                <c:pt idx="36">
                  <c:v>5</c:v>
                </c:pt>
                <c:pt idx="37">
                  <c:v>2</c:v>
                </c:pt>
                <c:pt idx="38">
                  <c:v>0</c:v>
                </c:pt>
                <c:pt idx="39">
                  <c:v>0</c:v>
                </c:pt>
                <c:pt idx="40">
                  <c:v>0</c:v>
                </c:pt>
                <c:pt idx="41">
                  <c:v>2</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0-1471-4DEB-A7BE-101C55F5CE4C}"/>
            </c:ext>
          </c:extLst>
        </c:ser>
        <c:ser>
          <c:idx val="17"/>
          <c:order val="17"/>
          <c:tx>
            <c:strRef>
              <c:f>Count!$S$1</c:f>
              <c:strCache>
                <c:ptCount val="1"/>
                <c:pt idx="0">
                  <c:v>28.5</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Count!$S$2:$S$121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0</c:v>
                </c:pt>
                <c:pt idx="31">
                  <c:v>3</c:v>
                </c:pt>
                <c:pt idx="32">
                  <c:v>0</c:v>
                </c:pt>
                <c:pt idx="33">
                  <c:v>0</c:v>
                </c:pt>
                <c:pt idx="34">
                  <c:v>4</c:v>
                </c:pt>
                <c:pt idx="35">
                  <c:v>0</c:v>
                </c:pt>
                <c:pt idx="36">
                  <c:v>6</c:v>
                </c:pt>
                <c:pt idx="37">
                  <c:v>0</c:v>
                </c:pt>
                <c:pt idx="38">
                  <c:v>0</c:v>
                </c:pt>
                <c:pt idx="39">
                  <c:v>5</c:v>
                </c:pt>
                <c:pt idx="40">
                  <c:v>0</c:v>
                </c:pt>
                <c:pt idx="41">
                  <c:v>0</c:v>
                </c:pt>
                <c:pt idx="42">
                  <c:v>3</c:v>
                </c:pt>
                <c:pt idx="43">
                  <c:v>0</c:v>
                </c:pt>
                <c:pt idx="44">
                  <c:v>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1-1471-4DEB-A7BE-101C55F5CE4C}"/>
            </c:ext>
          </c:extLst>
        </c:ser>
        <c:ser>
          <c:idx val="18"/>
          <c:order val="18"/>
          <c:tx>
            <c:strRef>
              <c:f>Count!$T$1</c:f>
              <c:strCache>
                <c:ptCount val="1"/>
                <c:pt idx="0">
                  <c:v>29</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Count!$T$2:$T$121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4</c:v>
                </c:pt>
                <c:pt idx="33">
                  <c:v>2</c:v>
                </c:pt>
                <c:pt idx="34">
                  <c:v>5</c:v>
                </c:pt>
                <c:pt idx="35">
                  <c:v>6</c:v>
                </c:pt>
                <c:pt idx="36">
                  <c:v>0</c:v>
                </c:pt>
                <c:pt idx="37">
                  <c:v>2</c:v>
                </c:pt>
                <c:pt idx="38">
                  <c:v>2</c:v>
                </c:pt>
                <c:pt idx="39">
                  <c:v>0</c:v>
                </c:pt>
                <c:pt idx="40">
                  <c:v>3</c:v>
                </c:pt>
                <c:pt idx="41">
                  <c:v>0</c:v>
                </c:pt>
                <c:pt idx="42">
                  <c:v>0</c:v>
                </c:pt>
                <c:pt idx="43">
                  <c:v>3</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2-1471-4DEB-A7BE-101C55F5CE4C}"/>
            </c:ext>
          </c:extLst>
        </c:ser>
        <c:ser>
          <c:idx val="19"/>
          <c:order val="19"/>
          <c:tx>
            <c:strRef>
              <c:f>Count!$U$1</c:f>
              <c:strCache>
                <c:ptCount val="1"/>
                <c:pt idx="0">
                  <c:v>29.5</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Count!$U$2:$U$121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2</c:v>
                </c:pt>
                <c:pt idx="24">
                  <c:v>0</c:v>
                </c:pt>
                <c:pt idx="25">
                  <c:v>0</c:v>
                </c:pt>
                <c:pt idx="26">
                  <c:v>0</c:v>
                </c:pt>
                <c:pt idx="27">
                  <c:v>0</c:v>
                </c:pt>
                <c:pt idx="28">
                  <c:v>2</c:v>
                </c:pt>
                <c:pt idx="29">
                  <c:v>0</c:v>
                </c:pt>
                <c:pt idx="30">
                  <c:v>0</c:v>
                </c:pt>
                <c:pt idx="31">
                  <c:v>3</c:v>
                </c:pt>
                <c:pt idx="32">
                  <c:v>0</c:v>
                </c:pt>
                <c:pt idx="33">
                  <c:v>0</c:v>
                </c:pt>
                <c:pt idx="34">
                  <c:v>0</c:v>
                </c:pt>
                <c:pt idx="35">
                  <c:v>2</c:v>
                </c:pt>
                <c:pt idx="36">
                  <c:v>0</c:v>
                </c:pt>
                <c:pt idx="37">
                  <c:v>3</c:v>
                </c:pt>
                <c:pt idx="38">
                  <c:v>0</c:v>
                </c:pt>
                <c:pt idx="39">
                  <c:v>2</c:v>
                </c:pt>
                <c:pt idx="40">
                  <c:v>0</c:v>
                </c:pt>
                <c:pt idx="41">
                  <c:v>2</c:v>
                </c:pt>
                <c:pt idx="42">
                  <c:v>3</c:v>
                </c:pt>
                <c:pt idx="43">
                  <c:v>0</c:v>
                </c:pt>
                <c:pt idx="44">
                  <c:v>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3-1471-4DEB-A7BE-101C55F5CE4C}"/>
            </c:ext>
          </c:extLst>
        </c:ser>
        <c:ser>
          <c:idx val="20"/>
          <c:order val="20"/>
          <c:tx>
            <c:strRef>
              <c:f>Count!$V$1</c:f>
              <c:strCache>
                <c:ptCount val="1"/>
                <c:pt idx="0">
                  <c:v>30</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Count!$V$2:$V$121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c:v>
                </c:pt>
                <c:pt idx="29">
                  <c:v>0</c:v>
                </c:pt>
                <c:pt idx="30">
                  <c:v>0</c:v>
                </c:pt>
                <c:pt idx="31">
                  <c:v>0</c:v>
                </c:pt>
                <c:pt idx="32">
                  <c:v>0</c:v>
                </c:pt>
                <c:pt idx="33">
                  <c:v>0</c:v>
                </c:pt>
                <c:pt idx="34">
                  <c:v>0</c:v>
                </c:pt>
                <c:pt idx="35">
                  <c:v>5</c:v>
                </c:pt>
                <c:pt idx="36">
                  <c:v>6</c:v>
                </c:pt>
                <c:pt idx="37">
                  <c:v>3</c:v>
                </c:pt>
                <c:pt idx="38">
                  <c:v>0</c:v>
                </c:pt>
                <c:pt idx="39">
                  <c:v>5</c:v>
                </c:pt>
                <c:pt idx="40">
                  <c:v>3</c:v>
                </c:pt>
                <c:pt idx="41">
                  <c:v>2</c:v>
                </c:pt>
                <c:pt idx="42">
                  <c:v>0</c:v>
                </c:pt>
                <c:pt idx="43">
                  <c:v>4</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4-1471-4DEB-A7BE-101C55F5CE4C}"/>
            </c:ext>
          </c:extLst>
        </c:ser>
        <c:ser>
          <c:idx val="21"/>
          <c:order val="21"/>
          <c:tx>
            <c:strRef>
              <c:f>Count!$W$1</c:f>
              <c:strCache>
                <c:ptCount val="1"/>
                <c:pt idx="0">
                  <c:v>30.5</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Count!$W$2:$W$121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3</c:v>
                </c:pt>
                <c:pt idx="32">
                  <c:v>4</c:v>
                </c:pt>
                <c:pt idx="33">
                  <c:v>0</c:v>
                </c:pt>
                <c:pt idx="34">
                  <c:v>0</c:v>
                </c:pt>
                <c:pt idx="35">
                  <c:v>0</c:v>
                </c:pt>
                <c:pt idx="36">
                  <c:v>0</c:v>
                </c:pt>
                <c:pt idx="37">
                  <c:v>2</c:v>
                </c:pt>
                <c:pt idx="38">
                  <c:v>0</c:v>
                </c:pt>
                <c:pt idx="39">
                  <c:v>0</c:v>
                </c:pt>
                <c:pt idx="40">
                  <c:v>5</c:v>
                </c:pt>
                <c:pt idx="41">
                  <c:v>0</c:v>
                </c:pt>
                <c:pt idx="42">
                  <c:v>0</c:v>
                </c:pt>
                <c:pt idx="43">
                  <c:v>0</c:v>
                </c:pt>
                <c:pt idx="44">
                  <c:v>0</c:v>
                </c:pt>
                <c:pt idx="45">
                  <c:v>0</c:v>
                </c:pt>
                <c:pt idx="46">
                  <c:v>0</c:v>
                </c:pt>
                <c:pt idx="47">
                  <c:v>2</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5-1471-4DEB-A7BE-101C55F5CE4C}"/>
            </c:ext>
          </c:extLst>
        </c:ser>
        <c:ser>
          <c:idx val="22"/>
          <c:order val="22"/>
          <c:tx>
            <c:strRef>
              <c:f>Count!$X$1</c:f>
              <c:strCache>
                <c:ptCount val="1"/>
                <c:pt idx="0">
                  <c:v>31</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Count!$X$2:$X$121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2</c:v>
                </c:pt>
                <c:pt idx="27">
                  <c:v>0</c:v>
                </c:pt>
                <c:pt idx="28">
                  <c:v>0</c:v>
                </c:pt>
                <c:pt idx="29">
                  <c:v>0</c:v>
                </c:pt>
                <c:pt idx="30">
                  <c:v>0</c:v>
                </c:pt>
                <c:pt idx="31">
                  <c:v>3</c:v>
                </c:pt>
                <c:pt idx="32">
                  <c:v>0</c:v>
                </c:pt>
                <c:pt idx="33">
                  <c:v>0</c:v>
                </c:pt>
                <c:pt idx="34">
                  <c:v>0</c:v>
                </c:pt>
                <c:pt idx="35">
                  <c:v>6</c:v>
                </c:pt>
                <c:pt idx="36">
                  <c:v>0</c:v>
                </c:pt>
                <c:pt idx="37">
                  <c:v>0</c:v>
                </c:pt>
                <c:pt idx="38">
                  <c:v>0</c:v>
                </c:pt>
                <c:pt idx="39">
                  <c:v>5</c:v>
                </c:pt>
                <c:pt idx="40">
                  <c:v>0</c:v>
                </c:pt>
                <c:pt idx="41">
                  <c:v>3</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6-1471-4DEB-A7BE-101C55F5CE4C}"/>
            </c:ext>
          </c:extLst>
        </c:ser>
        <c:ser>
          <c:idx val="23"/>
          <c:order val="23"/>
          <c:tx>
            <c:strRef>
              <c:f>Count!$Y$1</c:f>
              <c:strCache>
                <c:ptCount val="1"/>
                <c:pt idx="0">
                  <c:v>31.5</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Count!$Y$2:$Y$121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3</c:v>
                </c:pt>
                <c:pt idx="17">
                  <c:v>0</c:v>
                </c:pt>
                <c:pt idx="18">
                  <c:v>0</c:v>
                </c:pt>
                <c:pt idx="19">
                  <c:v>0</c:v>
                </c:pt>
                <c:pt idx="20">
                  <c:v>0</c:v>
                </c:pt>
                <c:pt idx="21">
                  <c:v>0</c:v>
                </c:pt>
                <c:pt idx="22">
                  <c:v>0</c:v>
                </c:pt>
                <c:pt idx="23">
                  <c:v>0</c:v>
                </c:pt>
                <c:pt idx="24">
                  <c:v>4</c:v>
                </c:pt>
                <c:pt idx="25">
                  <c:v>0</c:v>
                </c:pt>
                <c:pt idx="26">
                  <c:v>0</c:v>
                </c:pt>
                <c:pt idx="27">
                  <c:v>3</c:v>
                </c:pt>
                <c:pt idx="28">
                  <c:v>0</c:v>
                </c:pt>
                <c:pt idx="29">
                  <c:v>0</c:v>
                </c:pt>
                <c:pt idx="30">
                  <c:v>2</c:v>
                </c:pt>
                <c:pt idx="31">
                  <c:v>0</c:v>
                </c:pt>
                <c:pt idx="32">
                  <c:v>0</c:v>
                </c:pt>
                <c:pt idx="33">
                  <c:v>0</c:v>
                </c:pt>
                <c:pt idx="34">
                  <c:v>0</c:v>
                </c:pt>
                <c:pt idx="35">
                  <c:v>3</c:v>
                </c:pt>
                <c:pt idx="36">
                  <c:v>0</c:v>
                </c:pt>
                <c:pt idx="37">
                  <c:v>3</c:v>
                </c:pt>
                <c:pt idx="38">
                  <c:v>2</c:v>
                </c:pt>
                <c:pt idx="39">
                  <c:v>0</c:v>
                </c:pt>
                <c:pt idx="40">
                  <c:v>0</c:v>
                </c:pt>
                <c:pt idx="41">
                  <c:v>4</c:v>
                </c:pt>
                <c:pt idx="42">
                  <c:v>0</c:v>
                </c:pt>
                <c:pt idx="43">
                  <c:v>0</c:v>
                </c:pt>
                <c:pt idx="44">
                  <c:v>0</c:v>
                </c:pt>
                <c:pt idx="45">
                  <c:v>3</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7-1471-4DEB-A7BE-101C55F5CE4C}"/>
            </c:ext>
          </c:extLst>
        </c:ser>
        <c:ser>
          <c:idx val="24"/>
          <c:order val="24"/>
          <c:tx>
            <c:strRef>
              <c:f>Count!$Z$1</c:f>
              <c:strCache>
                <c:ptCount val="1"/>
                <c:pt idx="0">
                  <c:v>32</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Count!$Z$2:$Z$121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c:v>
                </c:pt>
                <c:pt idx="17">
                  <c:v>0</c:v>
                </c:pt>
                <c:pt idx="18">
                  <c:v>0</c:v>
                </c:pt>
                <c:pt idx="19">
                  <c:v>0</c:v>
                </c:pt>
                <c:pt idx="20">
                  <c:v>0</c:v>
                </c:pt>
                <c:pt idx="21">
                  <c:v>0</c:v>
                </c:pt>
                <c:pt idx="22">
                  <c:v>0</c:v>
                </c:pt>
                <c:pt idx="23">
                  <c:v>0</c:v>
                </c:pt>
                <c:pt idx="24">
                  <c:v>0</c:v>
                </c:pt>
                <c:pt idx="25">
                  <c:v>4</c:v>
                </c:pt>
                <c:pt idx="26">
                  <c:v>2</c:v>
                </c:pt>
                <c:pt idx="27">
                  <c:v>0</c:v>
                </c:pt>
                <c:pt idx="28">
                  <c:v>3</c:v>
                </c:pt>
                <c:pt idx="29">
                  <c:v>0</c:v>
                </c:pt>
                <c:pt idx="30">
                  <c:v>0</c:v>
                </c:pt>
                <c:pt idx="31">
                  <c:v>0</c:v>
                </c:pt>
                <c:pt idx="32">
                  <c:v>2</c:v>
                </c:pt>
                <c:pt idx="33">
                  <c:v>0</c:v>
                </c:pt>
                <c:pt idx="34">
                  <c:v>7</c:v>
                </c:pt>
                <c:pt idx="35">
                  <c:v>0</c:v>
                </c:pt>
                <c:pt idx="36">
                  <c:v>5</c:v>
                </c:pt>
                <c:pt idx="37">
                  <c:v>0</c:v>
                </c:pt>
                <c:pt idx="38">
                  <c:v>8</c:v>
                </c:pt>
                <c:pt idx="39">
                  <c:v>4</c:v>
                </c:pt>
                <c:pt idx="40">
                  <c:v>0</c:v>
                </c:pt>
                <c:pt idx="41">
                  <c:v>0</c:v>
                </c:pt>
                <c:pt idx="42">
                  <c:v>2</c:v>
                </c:pt>
                <c:pt idx="43">
                  <c:v>3</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8-1471-4DEB-A7BE-101C55F5CE4C}"/>
            </c:ext>
          </c:extLst>
        </c:ser>
        <c:ser>
          <c:idx val="25"/>
          <c:order val="25"/>
          <c:tx>
            <c:strRef>
              <c:f>Count!$AA$1</c:f>
              <c:strCache>
                <c:ptCount val="1"/>
                <c:pt idx="0">
                  <c:v>32.5</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Count!$AA$2:$AA$121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4</c:v>
                </c:pt>
                <c:pt idx="25">
                  <c:v>2</c:v>
                </c:pt>
                <c:pt idx="26">
                  <c:v>0</c:v>
                </c:pt>
                <c:pt idx="27">
                  <c:v>0</c:v>
                </c:pt>
                <c:pt idx="28">
                  <c:v>0</c:v>
                </c:pt>
                <c:pt idx="29">
                  <c:v>0</c:v>
                </c:pt>
                <c:pt idx="30">
                  <c:v>0</c:v>
                </c:pt>
                <c:pt idx="31">
                  <c:v>0</c:v>
                </c:pt>
                <c:pt idx="32">
                  <c:v>2</c:v>
                </c:pt>
                <c:pt idx="33">
                  <c:v>0</c:v>
                </c:pt>
                <c:pt idx="34">
                  <c:v>2</c:v>
                </c:pt>
                <c:pt idx="35">
                  <c:v>11</c:v>
                </c:pt>
                <c:pt idx="36">
                  <c:v>0</c:v>
                </c:pt>
                <c:pt idx="37">
                  <c:v>3</c:v>
                </c:pt>
                <c:pt idx="38">
                  <c:v>0</c:v>
                </c:pt>
                <c:pt idx="39">
                  <c:v>0</c:v>
                </c:pt>
                <c:pt idx="40">
                  <c:v>0</c:v>
                </c:pt>
                <c:pt idx="41">
                  <c:v>8</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9-1471-4DEB-A7BE-101C55F5CE4C}"/>
            </c:ext>
          </c:extLst>
        </c:ser>
        <c:ser>
          <c:idx val="26"/>
          <c:order val="26"/>
          <c:tx>
            <c:strRef>
              <c:f>Count!$AB$1</c:f>
              <c:strCache>
                <c:ptCount val="1"/>
                <c:pt idx="0">
                  <c:v>33</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Count!$AB$2:$AB$121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3</c:v>
                </c:pt>
                <c:pt idx="26">
                  <c:v>0</c:v>
                </c:pt>
                <c:pt idx="27">
                  <c:v>0</c:v>
                </c:pt>
                <c:pt idx="28">
                  <c:v>0</c:v>
                </c:pt>
                <c:pt idx="29">
                  <c:v>0</c:v>
                </c:pt>
                <c:pt idx="30">
                  <c:v>0</c:v>
                </c:pt>
                <c:pt idx="31">
                  <c:v>5</c:v>
                </c:pt>
                <c:pt idx="32">
                  <c:v>2</c:v>
                </c:pt>
                <c:pt idx="33">
                  <c:v>0</c:v>
                </c:pt>
                <c:pt idx="34">
                  <c:v>8</c:v>
                </c:pt>
                <c:pt idx="35">
                  <c:v>0</c:v>
                </c:pt>
                <c:pt idx="36">
                  <c:v>6</c:v>
                </c:pt>
                <c:pt idx="37">
                  <c:v>6</c:v>
                </c:pt>
                <c:pt idx="38">
                  <c:v>4</c:v>
                </c:pt>
                <c:pt idx="39">
                  <c:v>0</c:v>
                </c:pt>
                <c:pt idx="40">
                  <c:v>7</c:v>
                </c:pt>
                <c:pt idx="41">
                  <c:v>0</c:v>
                </c:pt>
                <c:pt idx="42">
                  <c:v>0</c:v>
                </c:pt>
                <c:pt idx="43">
                  <c:v>0</c:v>
                </c:pt>
                <c:pt idx="44">
                  <c:v>0</c:v>
                </c:pt>
                <c:pt idx="45">
                  <c:v>3</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A-1471-4DEB-A7BE-101C55F5CE4C}"/>
            </c:ext>
          </c:extLst>
        </c:ser>
        <c:ser>
          <c:idx val="27"/>
          <c:order val="27"/>
          <c:tx>
            <c:strRef>
              <c:f>Count!$AC$1</c:f>
              <c:strCache>
                <c:ptCount val="1"/>
                <c:pt idx="0">
                  <c:v>33.5</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Count!$AC$2:$AC$121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3</c:v>
                </c:pt>
                <c:pt idx="29">
                  <c:v>3</c:v>
                </c:pt>
                <c:pt idx="30">
                  <c:v>2</c:v>
                </c:pt>
                <c:pt idx="31">
                  <c:v>0</c:v>
                </c:pt>
                <c:pt idx="32">
                  <c:v>7</c:v>
                </c:pt>
                <c:pt idx="33">
                  <c:v>3</c:v>
                </c:pt>
                <c:pt idx="34">
                  <c:v>0</c:v>
                </c:pt>
                <c:pt idx="35">
                  <c:v>0</c:v>
                </c:pt>
                <c:pt idx="36">
                  <c:v>12</c:v>
                </c:pt>
                <c:pt idx="37">
                  <c:v>0</c:v>
                </c:pt>
                <c:pt idx="38">
                  <c:v>3</c:v>
                </c:pt>
                <c:pt idx="39">
                  <c:v>3</c:v>
                </c:pt>
                <c:pt idx="40">
                  <c:v>2</c:v>
                </c:pt>
                <c:pt idx="41">
                  <c:v>0</c:v>
                </c:pt>
                <c:pt idx="42">
                  <c:v>3</c:v>
                </c:pt>
                <c:pt idx="43">
                  <c:v>0</c:v>
                </c:pt>
                <c:pt idx="44">
                  <c:v>0</c:v>
                </c:pt>
                <c:pt idx="45">
                  <c:v>2</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B-1471-4DEB-A7BE-101C55F5CE4C}"/>
            </c:ext>
          </c:extLst>
        </c:ser>
        <c:ser>
          <c:idx val="28"/>
          <c:order val="28"/>
          <c:tx>
            <c:strRef>
              <c:f>Count!$AD$1</c:f>
              <c:strCache>
                <c:ptCount val="1"/>
                <c:pt idx="0">
                  <c:v>34</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Count!$AD$2:$AD$121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3</c:v>
                </c:pt>
                <c:pt idx="32">
                  <c:v>6</c:v>
                </c:pt>
                <c:pt idx="33">
                  <c:v>0</c:v>
                </c:pt>
                <c:pt idx="34">
                  <c:v>0</c:v>
                </c:pt>
                <c:pt idx="35">
                  <c:v>2</c:v>
                </c:pt>
                <c:pt idx="36">
                  <c:v>0</c:v>
                </c:pt>
                <c:pt idx="37">
                  <c:v>9</c:v>
                </c:pt>
                <c:pt idx="38">
                  <c:v>6</c:v>
                </c:pt>
                <c:pt idx="39">
                  <c:v>0</c:v>
                </c:pt>
                <c:pt idx="40">
                  <c:v>0</c:v>
                </c:pt>
                <c:pt idx="41">
                  <c:v>0</c:v>
                </c:pt>
                <c:pt idx="42">
                  <c:v>2</c:v>
                </c:pt>
                <c:pt idx="43">
                  <c:v>0</c:v>
                </c:pt>
                <c:pt idx="44">
                  <c:v>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C-1471-4DEB-A7BE-101C55F5CE4C}"/>
            </c:ext>
          </c:extLst>
        </c:ser>
        <c:ser>
          <c:idx val="29"/>
          <c:order val="29"/>
          <c:tx>
            <c:strRef>
              <c:f>Count!$AE$1</c:f>
              <c:strCache>
                <c:ptCount val="1"/>
                <c:pt idx="0">
                  <c:v>34.5</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Count!$AE$2:$AE$121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2</c:v>
                </c:pt>
                <c:pt idx="23">
                  <c:v>0</c:v>
                </c:pt>
                <c:pt idx="24">
                  <c:v>4</c:v>
                </c:pt>
                <c:pt idx="25">
                  <c:v>7</c:v>
                </c:pt>
                <c:pt idx="26">
                  <c:v>9</c:v>
                </c:pt>
                <c:pt idx="27">
                  <c:v>0</c:v>
                </c:pt>
                <c:pt idx="28">
                  <c:v>3</c:v>
                </c:pt>
                <c:pt idx="29">
                  <c:v>3</c:v>
                </c:pt>
                <c:pt idx="30">
                  <c:v>2</c:v>
                </c:pt>
                <c:pt idx="31">
                  <c:v>0</c:v>
                </c:pt>
                <c:pt idx="32">
                  <c:v>9</c:v>
                </c:pt>
                <c:pt idx="33">
                  <c:v>4</c:v>
                </c:pt>
                <c:pt idx="34">
                  <c:v>5</c:v>
                </c:pt>
                <c:pt idx="35">
                  <c:v>0</c:v>
                </c:pt>
                <c:pt idx="36">
                  <c:v>0</c:v>
                </c:pt>
                <c:pt idx="37">
                  <c:v>0</c:v>
                </c:pt>
                <c:pt idx="38">
                  <c:v>4</c:v>
                </c:pt>
                <c:pt idx="39">
                  <c:v>3</c:v>
                </c:pt>
                <c:pt idx="40">
                  <c:v>4</c:v>
                </c:pt>
                <c:pt idx="41">
                  <c:v>0</c:v>
                </c:pt>
                <c:pt idx="42">
                  <c:v>0</c:v>
                </c:pt>
                <c:pt idx="43">
                  <c:v>0</c:v>
                </c:pt>
                <c:pt idx="44">
                  <c:v>0</c:v>
                </c:pt>
                <c:pt idx="45">
                  <c:v>3</c:v>
                </c:pt>
                <c:pt idx="46">
                  <c:v>2</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D-1471-4DEB-A7BE-101C55F5CE4C}"/>
            </c:ext>
          </c:extLst>
        </c:ser>
        <c:ser>
          <c:idx val="30"/>
          <c:order val="30"/>
          <c:tx>
            <c:strRef>
              <c:f>Count!$AF$1</c:f>
              <c:strCache>
                <c:ptCount val="1"/>
                <c:pt idx="0">
                  <c:v>35</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Count!$AF$2:$AF$121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4</c:v>
                </c:pt>
                <c:pt idx="27">
                  <c:v>0</c:v>
                </c:pt>
                <c:pt idx="28">
                  <c:v>0</c:v>
                </c:pt>
                <c:pt idx="29">
                  <c:v>0</c:v>
                </c:pt>
                <c:pt idx="30">
                  <c:v>3</c:v>
                </c:pt>
                <c:pt idx="31">
                  <c:v>4</c:v>
                </c:pt>
                <c:pt idx="32">
                  <c:v>6</c:v>
                </c:pt>
                <c:pt idx="33">
                  <c:v>4</c:v>
                </c:pt>
                <c:pt idx="34">
                  <c:v>0</c:v>
                </c:pt>
                <c:pt idx="35">
                  <c:v>5</c:v>
                </c:pt>
                <c:pt idx="36">
                  <c:v>11</c:v>
                </c:pt>
                <c:pt idx="37">
                  <c:v>6</c:v>
                </c:pt>
                <c:pt idx="38">
                  <c:v>0</c:v>
                </c:pt>
                <c:pt idx="39">
                  <c:v>0</c:v>
                </c:pt>
                <c:pt idx="40">
                  <c:v>0</c:v>
                </c:pt>
                <c:pt idx="41">
                  <c:v>0</c:v>
                </c:pt>
                <c:pt idx="42">
                  <c:v>3</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E-1471-4DEB-A7BE-101C55F5CE4C}"/>
            </c:ext>
          </c:extLst>
        </c:ser>
        <c:ser>
          <c:idx val="31"/>
          <c:order val="31"/>
          <c:tx>
            <c:strRef>
              <c:f>Count!$AG$1</c:f>
              <c:strCache>
                <c:ptCount val="1"/>
                <c:pt idx="0">
                  <c:v>35.5</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Count!$AG$2:$AG$121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3</c:v>
                </c:pt>
                <c:pt idx="23">
                  <c:v>0</c:v>
                </c:pt>
                <c:pt idx="24">
                  <c:v>0</c:v>
                </c:pt>
                <c:pt idx="25">
                  <c:v>0</c:v>
                </c:pt>
                <c:pt idx="26">
                  <c:v>3</c:v>
                </c:pt>
                <c:pt idx="27">
                  <c:v>3</c:v>
                </c:pt>
                <c:pt idx="28">
                  <c:v>0</c:v>
                </c:pt>
                <c:pt idx="29">
                  <c:v>5</c:v>
                </c:pt>
                <c:pt idx="30">
                  <c:v>0</c:v>
                </c:pt>
                <c:pt idx="31">
                  <c:v>3</c:v>
                </c:pt>
                <c:pt idx="32">
                  <c:v>6</c:v>
                </c:pt>
                <c:pt idx="33">
                  <c:v>0</c:v>
                </c:pt>
                <c:pt idx="34">
                  <c:v>3</c:v>
                </c:pt>
                <c:pt idx="35">
                  <c:v>6</c:v>
                </c:pt>
                <c:pt idx="36">
                  <c:v>5</c:v>
                </c:pt>
                <c:pt idx="37">
                  <c:v>0</c:v>
                </c:pt>
                <c:pt idx="38">
                  <c:v>3</c:v>
                </c:pt>
                <c:pt idx="39">
                  <c:v>0</c:v>
                </c:pt>
                <c:pt idx="40">
                  <c:v>0</c:v>
                </c:pt>
                <c:pt idx="41">
                  <c:v>7</c:v>
                </c:pt>
                <c:pt idx="42">
                  <c:v>0</c:v>
                </c:pt>
                <c:pt idx="43">
                  <c:v>0</c:v>
                </c:pt>
                <c:pt idx="44">
                  <c:v>4</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1F-1471-4DEB-A7BE-101C55F5CE4C}"/>
            </c:ext>
          </c:extLst>
        </c:ser>
        <c:ser>
          <c:idx val="32"/>
          <c:order val="32"/>
          <c:tx>
            <c:strRef>
              <c:f>Count!$AH$1</c:f>
              <c:strCache>
                <c:ptCount val="1"/>
                <c:pt idx="0">
                  <c:v>36</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Count!$AH$2:$AH$121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10</c:v>
                </c:pt>
                <c:pt idx="21">
                  <c:v>0</c:v>
                </c:pt>
                <c:pt idx="22">
                  <c:v>0</c:v>
                </c:pt>
                <c:pt idx="23">
                  <c:v>0</c:v>
                </c:pt>
                <c:pt idx="24">
                  <c:v>11</c:v>
                </c:pt>
                <c:pt idx="25">
                  <c:v>0</c:v>
                </c:pt>
                <c:pt idx="26">
                  <c:v>7</c:v>
                </c:pt>
                <c:pt idx="27">
                  <c:v>0</c:v>
                </c:pt>
                <c:pt idx="28">
                  <c:v>5</c:v>
                </c:pt>
                <c:pt idx="29">
                  <c:v>9</c:v>
                </c:pt>
                <c:pt idx="30">
                  <c:v>0</c:v>
                </c:pt>
                <c:pt idx="31">
                  <c:v>0</c:v>
                </c:pt>
                <c:pt idx="32">
                  <c:v>3</c:v>
                </c:pt>
                <c:pt idx="33">
                  <c:v>9</c:v>
                </c:pt>
                <c:pt idx="34">
                  <c:v>7</c:v>
                </c:pt>
                <c:pt idx="35">
                  <c:v>5</c:v>
                </c:pt>
                <c:pt idx="36">
                  <c:v>7</c:v>
                </c:pt>
                <c:pt idx="37">
                  <c:v>0</c:v>
                </c:pt>
                <c:pt idx="38">
                  <c:v>0</c:v>
                </c:pt>
                <c:pt idx="39">
                  <c:v>3</c:v>
                </c:pt>
                <c:pt idx="40">
                  <c:v>0</c:v>
                </c:pt>
                <c:pt idx="41">
                  <c:v>6</c:v>
                </c:pt>
                <c:pt idx="42">
                  <c:v>4</c:v>
                </c:pt>
                <c:pt idx="43">
                  <c:v>4</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0-1471-4DEB-A7BE-101C55F5CE4C}"/>
            </c:ext>
          </c:extLst>
        </c:ser>
        <c:ser>
          <c:idx val="33"/>
          <c:order val="33"/>
          <c:tx>
            <c:strRef>
              <c:f>Count!$AI$1</c:f>
              <c:strCache>
                <c:ptCount val="1"/>
                <c:pt idx="0">
                  <c:v>36.5</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Count!$AI$2:$AI$121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6</c:v>
                </c:pt>
                <c:pt idx="21">
                  <c:v>0</c:v>
                </c:pt>
                <c:pt idx="22">
                  <c:v>10</c:v>
                </c:pt>
                <c:pt idx="23">
                  <c:v>0</c:v>
                </c:pt>
                <c:pt idx="24">
                  <c:v>8</c:v>
                </c:pt>
                <c:pt idx="25">
                  <c:v>0</c:v>
                </c:pt>
                <c:pt idx="26">
                  <c:v>7</c:v>
                </c:pt>
                <c:pt idx="27">
                  <c:v>0</c:v>
                </c:pt>
                <c:pt idx="28">
                  <c:v>6</c:v>
                </c:pt>
                <c:pt idx="29">
                  <c:v>11</c:v>
                </c:pt>
                <c:pt idx="30">
                  <c:v>7</c:v>
                </c:pt>
                <c:pt idx="31">
                  <c:v>8</c:v>
                </c:pt>
                <c:pt idx="32">
                  <c:v>5</c:v>
                </c:pt>
                <c:pt idx="33">
                  <c:v>4</c:v>
                </c:pt>
                <c:pt idx="34">
                  <c:v>12</c:v>
                </c:pt>
                <c:pt idx="35">
                  <c:v>0</c:v>
                </c:pt>
                <c:pt idx="36">
                  <c:v>7</c:v>
                </c:pt>
                <c:pt idx="37">
                  <c:v>3</c:v>
                </c:pt>
                <c:pt idx="38">
                  <c:v>3</c:v>
                </c:pt>
                <c:pt idx="39">
                  <c:v>0</c:v>
                </c:pt>
                <c:pt idx="40">
                  <c:v>3</c:v>
                </c:pt>
                <c:pt idx="41">
                  <c:v>0</c:v>
                </c:pt>
                <c:pt idx="42">
                  <c:v>3</c:v>
                </c:pt>
                <c:pt idx="43">
                  <c:v>0</c:v>
                </c:pt>
                <c:pt idx="44">
                  <c:v>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1-1471-4DEB-A7BE-101C55F5CE4C}"/>
            </c:ext>
          </c:extLst>
        </c:ser>
        <c:ser>
          <c:idx val="34"/>
          <c:order val="34"/>
          <c:tx>
            <c:strRef>
              <c:f>Count!$AJ$1</c:f>
              <c:strCache>
                <c:ptCount val="1"/>
                <c:pt idx="0">
                  <c:v>37</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Count!$AJ$2:$AJ$121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3</c:v>
                </c:pt>
                <c:pt idx="15">
                  <c:v>0</c:v>
                </c:pt>
                <c:pt idx="16">
                  <c:v>0</c:v>
                </c:pt>
                <c:pt idx="17">
                  <c:v>0</c:v>
                </c:pt>
                <c:pt idx="18">
                  <c:v>7</c:v>
                </c:pt>
                <c:pt idx="19">
                  <c:v>8</c:v>
                </c:pt>
                <c:pt idx="20">
                  <c:v>9</c:v>
                </c:pt>
                <c:pt idx="21">
                  <c:v>7</c:v>
                </c:pt>
                <c:pt idx="22">
                  <c:v>5</c:v>
                </c:pt>
                <c:pt idx="23">
                  <c:v>11</c:v>
                </c:pt>
                <c:pt idx="24">
                  <c:v>4</c:v>
                </c:pt>
                <c:pt idx="25">
                  <c:v>0</c:v>
                </c:pt>
                <c:pt idx="26">
                  <c:v>4</c:v>
                </c:pt>
                <c:pt idx="27">
                  <c:v>8</c:v>
                </c:pt>
                <c:pt idx="28">
                  <c:v>6</c:v>
                </c:pt>
                <c:pt idx="29">
                  <c:v>0</c:v>
                </c:pt>
                <c:pt idx="30">
                  <c:v>7</c:v>
                </c:pt>
                <c:pt idx="31">
                  <c:v>0</c:v>
                </c:pt>
                <c:pt idx="32">
                  <c:v>5</c:v>
                </c:pt>
                <c:pt idx="33">
                  <c:v>0</c:v>
                </c:pt>
                <c:pt idx="34">
                  <c:v>0</c:v>
                </c:pt>
                <c:pt idx="35">
                  <c:v>8</c:v>
                </c:pt>
                <c:pt idx="36">
                  <c:v>8</c:v>
                </c:pt>
                <c:pt idx="37">
                  <c:v>2</c:v>
                </c:pt>
                <c:pt idx="38">
                  <c:v>5</c:v>
                </c:pt>
                <c:pt idx="39">
                  <c:v>0</c:v>
                </c:pt>
                <c:pt idx="40">
                  <c:v>6</c:v>
                </c:pt>
                <c:pt idx="41">
                  <c:v>5</c:v>
                </c:pt>
                <c:pt idx="42">
                  <c:v>0</c:v>
                </c:pt>
                <c:pt idx="43">
                  <c:v>3</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2-1471-4DEB-A7BE-101C55F5CE4C}"/>
            </c:ext>
          </c:extLst>
        </c:ser>
        <c:ser>
          <c:idx val="35"/>
          <c:order val="35"/>
          <c:tx>
            <c:strRef>
              <c:f>Count!$AK$1</c:f>
              <c:strCache>
                <c:ptCount val="1"/>
                <c:pt idx="0">
                  <c:v>37.5</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Count!$AK$2:$AK$121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2</c:v>
                </c:pt>
                <c:pt idx="14">
                  <c:v>0</c:v>
                </c:pt>
                <c:pt idx="15">
                  <c:v>9</c:v>
                </c:pt>
                <c:pt idx="16">
                  <c:v>8</c:v>
                </c:pt>
                <c:pt idx="17">
                  <c:v>0</c:v>
                </c:pt>
                <c:pt idx="18">
                  <c:v>12</c:v>
                </c:pt>
                <c:pt idx="19">
                  <c:v>14</c:v>
                </c:pt>
                <c:pt idx="20">
                  <c:v>18</c:v>
                </c:pt>
                <c:pt idx="21">
                  <c:v>17</c:v>
                </c:pt>
                <c:pt idx="22">
                  <c:v>12</c:v>
                </c:pt>
                <c:pt idx="23">
                  <c:v>18</c:v>
                </c:pt>
                <c:pt idx="24">
                  <c:v>0</c:v>
                </c:pt>
                <c:pt idx="25">
                  <c:v>6</c:v>
                </c:pt>
                <c:pt idx="26">
                  <c:v>6</c:v>
                </c:pt>
                <c:pt idx="27">
                  <c:v>2</c:v>
                </c:pt>
                <c:pt idx="28">
                  <c:v>6</c:v>
                </c:pt>
                <c:pt idx="29">
                  <c:v>8</c:v>
                </c:pt>
                <c:pt idx="30">
                  <c:v>8</c:v>
                </c:pt>
                <c:pt idx="31">
                  <c:v>0</c:v>
                </c:pt>
                <c:pt idx="32">
                  <c:v>2</c:v>
                </c:pt>
                <c:pt idx="33">
                  <c:v>3</c:v>
                </c:pt>
                <c:pt idx="34">
                  <c:v>3</c:v>
                </c:pt>
                <c:pt idx="35">
                  <c:v>10</c:v>
                </c:pt>
                <c:pt idx="36">
                  <c:v>6</c:v>
                </c:pt>
                <c:pt idx="37">
                  <c:v>0</c:v>
                </c:pt>
                <c:pt idx="38">
                  <c:v>4</c:v>
                </c:pt>
                <c:pt idx="39">
                  <c:v>0</c:v>
                </c:pt>
                <c:pt idx="40">
                  <c:v>3</c:v>
                </c:pt>
                <c:pt idx="41">
                  <c:v>0</c:v>
                </c:pt>
                <c:pt idx="42">
                  <c:v>3</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3-1471-4DEB-A7BE-101C55F5CE4C}"/>
            </c:ext>
          </c:extLst>
        </c:ser>
        <c:ser>
          <c:idx val="36"/>
          <c:order val="36"/>
          <c:tx>
            <c:strRef>
              <c:f>Count!$AL$1</c:f>
              <c:strCache>
                <c:ptCount val="1"/>
                <c:pt idx="0">
                  <c:v>38</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Count!$AL$2:$AL$121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6</c:v>
                </c:pt>
                <c:pt idx="15">
                  <c:v>0</c:v>
                </c:pt>
                <c:pt idx="16">
                  <c:v>16</c:v>
                </c:pt>
                <c:pt idx="17">
                  <c:v>9</c:v>
                </c:pt>
                <c:pt idx="18">
                  <c:v>12</c:v>
                </c:pt>
                <c:pt idx="19">
                  <c:v>24</c:v>
                </c:pt>
                <c:pt idx="20">
                  <c:v>41</c:v>
                </c:pt>
                <c:pt idx="21">
                  <c:v>12</c:v>
                </c:pt>
                <c:pt idx="22">
                  <c:v>13</c:v>
                </c:pt>
                <c:pt idx="23">
                  <c:v>12</c:v>
                </c:pt>
                <c:pt idx="24">
                  <c:v>5</c:v>
                </c:pt>
                <c:pt idx="25">
                  <c:v>2</c:v>
                </c:pt>
                <c:pt idx="26">
                  <c:v>0</c:v>
                </c:pt>
                <c:pt idx="27">
                  <c:v>9</c:v>
                </c:pt>
                <c:pt idx="28">
                  <c:v>6</c:v>
                </c:pt>
                <c:pt idx="29">
                  <c:v>5</c:v>
                </c:pt>
                <c:pt idx="30">
                  <c:v>9</c:v>
                </c:pt>
                <c:pt idx="31">
                  <c:v>2</c:v>
                </c:pt>
                <c:pt idx="32">
                  <c:v>0</c:v>
                </c:pt>
                <c:pt idx="33">
                  <c:v>7</c:v>
                </c:pt>
                <c:pt idx="34">
                  <c:v>12</c:v>
                </c:pt>
                <c:pt idx="35">
                  <c:v>12</c:v>
                </c:pt>
                <c:pt idx="36">
                  <c:v>13</c:v>
                </c:pt>
                <c:pt idx="37">
                  <c:v>5</c:v>
                </c:pt>
                <c:pt idx="38">
                  <c:v>0</c:v>
                </c:pt>
                <c:pt idx="39">
                  <c:v>0</c:v>
                </c:pt>
                <c:pt idx="40">
                  <c:v>9</c:v>
                </c:pt>
                <c:pt idx="41">
                  <c:v>0</c:v>
                </c:pt>
                <c:pt idx="42">
                  <c:v>0</c:v>
                </c:pt>
                <c:pt idx="43">
                  <c:v>0</c:v>
                </c:pt>
                <c:pt idx="44">
                  <c:v>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4-1471-4DEB-A7BE-101C55F5CE4C}"/>
            </c:ext>
          </c:extLst>
        </c:ser>
        <c:ser>
          <c:idx val="37"/>
          <c:order val="37"/>
          <c:tx>
            <c:strRef>
              <c:f>Count!$AM$1</c:f>
              <c:strCache>
                <c:ptCount val="1"/>
                <c:pt idx="0">
                  <c:v>38.5</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Count!$AM$2:$AM$121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7</c:v>
                </c:pt>
                <c:pt idx="15">
                  <c:v>0</c:v>
                </c:pt>
                <c:pt idx="16">
                  <c:v>18</c:v>
                </c:pt>
                <c:pt idx="17">
                  <c:v>17</c:v>
                </c:pt>
                <c:pt idx="18">
                  <c:v>11</c:v>
                </c:pt>
                <c:pt idx="19">
                  <c:v>15</c:v>
                </c:pt>
                <c:pt idx="20">
                  <c:v>36</c:v>
                </c:pt>
                <c:pt idx="21">
                  <c:v>8</c:v>
                </c:pt>
                <c:pt idx="22">
                  <c:v>9</c:v>
                </c:pt>
                <c:pt idx="23">
                  <c:v>10</c:v>
                </c:pt>
                <c:pt idx="24">
                  <c:v>2</c:v>
                </c:pt>
                <c:pt idx="25">
                  <c:v>0</c:v>
                </c:pt>
                <c:pt idx="26">
                  <c:v>0</c:v>
                </c:pt>
                <c:pt idx="27">
                  <c:v>0</c:v>
                </c:pt>
                <c:pt idx="28">
                  <c:v>5</c:v>
                </c:pt>
                <c:pt idx="29">
                  <c:v>0</c:v>
                </c:pt>
                <c:pt idx="30">
                  <c:v>4</c:v>
                </c:pt>
                <c:pt idx="31">
                  <c:v>6</c:v>
                </c:pt>
                <c:pt idx="32">
                  <c:v>6</c:v>
                </c:pt>
                <c:pt idx="33">
                  <c:v>4</c:v>
                </c:pt>
                <c:pt idx="34">
                  <c:v>10</c:v>
                </c:pt>
                <c:pt idx="35">
                  <c:v>0</c:v>
                </c:pt>
                <c:pt idx="36">
                  <c:v>0</c:v>
                </c:pt>
                <c:pt idx="37">
                  <c:v>2</c:v>
                </c:pt>
                <c:pt idx="38">
                  <c:v>0</c:v>
                </c:pt>
                <c:pt idx="39">
                  <c:v>2</c:v>
                </c:pt>
                <c:pt idx="40">
                  <c:v>0</c:v>
                </c:pt>
                <c:pt idx="41">
                  <c:v>3</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5-1471-4DEB-A7BE-101C55F5CE4C}"/>
            </c:ext>
          </c:extLst>
        </c:ser>
        <c:ser>
          <c:idx val="38"/>
          <c:order val="38"/>
          <c:tx>
            <c:strRef>
              <c:f>Count!$AN$1</c:f>
              <c:strCache>
                <c:ptCount val="1"/>
                <c:pt idx="0">
                  <c:v>39</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Count!$AN$2:$AN$121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6</c:v>
                </c:pt>
                <c:pt idx="15">
                  <c:v>16</c:v>
                </c:pt>
                <c:pt idx="16">
                  <c:v>15</c:v>
                </c:pt>
                <c:pt idx="17">
                  <c:v>8</c:v>
                </c:pt>
                <c:pt idx="18">
                  <c:v>16</c:v>
                </c:pt>
                <c:pt idx="19">
                  <c:v>28</c:v>
                </c:pt>
                <c:pt idx="20">
                  <c:v>36</c:v>
                </c:pt>
                <c:pt idx="21">
                  <c:v>13</c:v>
                </c:pt>
                <c:pt idx="22">
                  <c:v>18</c:v>
                </c:pt>
                <c:pt idx="23">
                  <c:v>18</c:v>
                </c:pt>
                <c:pt idx="24">
                  <c:v>14</c:v>
                </c:pt>
                <c:pt idx="25">
                  <c:v>4</c:v>
                </c:pt>
                <c:pt idx="26">
                  <c:v>0</c:v>
                </c:pt>
                <c:pt idx="27">
                  <c:v>0</c:v>
                </c:pt>
                <c:pt idx="28">
                  <c:v>10</c:v>
                </c:pt>
                <c:pt idx="29">
                  <c:v>0</c:v>
                </c:pt>
                <c:pt idx="30">
                  <c:v>4</c:v>
                </c:pt>
                <c:pt idx="31">
                  <c:v>7</c:v>
                </c:pt>
                <c:pt idx="32">
                  <c:v>5</c:v>
                </c:pt>
                <c:pt idx="33">
                  <c:v>0</c:v>
                </c:pt>
                <c:pt idx="34">
                  <c:v>0</c:v>
                </c:pt>
                <c:pt idx="35">
                  <c:v>7</c:v>
                </c:pt>
                <c:pt idx="36">
                  <c:v>6</c:v>
                </c:pt>
                <c:pt idx="37">
                  <c:v>0</c:v>
                </c:pt>
                <c:pt idx="38">
                  <c:v>3</c:v>
                </c:pt>
                <c:pt idx="39">
                  <c:v>0</c:v>
                </c:pt>
                <c:pt idx="40">
                  <c:v>5</c:v>
                </c:pt>
                <c:pt idx="41">
                  <c:v>0</c:v>
                </c:pt>
                <c:pt idx="42">
                  <c:v>4</c:v>
                </c:pt>
                <c:pt idx="43">
                  <c:v>4</c:v>
                </c:pt>
                <c:pt idx="44">
                  <c:v>2</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6-1471-4DEB-A7BE-101C55F5CE4C}"/>
            </c:ext>
          </c:extLst>
        </c:ser>
        <c:ser>
          <c:idx val="39"/>
          <c:order val="39"/>
          <c:tx>
            <c:strRef>
              <c:f>Count!$AO$1</c:f>
              <c:strCache>
                <c:ptCount val="1"/>
                <c:pt idx="0">
                  <c:v>39.5</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Count!$AO$2:$AO$121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2</c:v>
                </c:pt>
                <c:pt idx="13">
                  <c:v>5</c:v>
                </c:pt>
                <c:pt idx="14">
                  <c:v>5</c:v>
                </c:pt>
                <c:pt idx="15">
                  <c:v>0</c:v>
                </c:pt>
                <c:pt idx="16">
                  <c:v>15</c:v>
                </c:pt>
                <c:pt idx="17">
                  <c:v>17</c:v>
                </c:pt>
                <c:pt idx="18">
                  <c:v>10</c:v>
                </c:pt>
                <c:pt idx="19">
                  <c:v>25</c:v>
                </c:pt>
                <c:pt idx="20">
                  <c:v>26</c:v>
                </c:pt>
                <c:pt idx="21">
                  <c:v>19</c:v>
                </c:pt>
                <c:pt idx="22">
                  <c:v>17</c:v>
                </c:pt>
                <c:pt idx="23">
                  <c:v>20</c:v>
                </c:pt>
                <c:pt idx="24">
                  <c:v>19</c:v>
                </c:pt>
                <c:pt idx="25">
                  <c:v>18</c:v>
                </c:pt>
                <c:pt idx="26">
                  <c:v>17</c:v>
                </c:pt>
                <c:pt idx="27">
                  <c:v>7</c:v>
                </c:pt>
                <c:pt idx="28">
                  <c:v>5</c:v>
                </c:pt>
                <c:pt idx="29">
                  <c:v>0</c:v>
                </c:pt>
                <c:pt idx="30">
                  <c:v>11</c:v>
                </c:pt>
                <c:pt idx="31">
                  <c:v>7</c:v>
                </c:pt>
                <c:pt idx="32">
                  <c:v>5</c:v>
                </c:pt>
                <c:pt idx="33">
                  <c:v>5</c:v>
                </c:pt>
                <c:pt idx="34">
                  <c:v>0</c:v>
                </c:pt>
                <c:pt idx="35">
                  <c:v>0</c:v>
                </c:pt>
                <c:pt idx="36">
                  <c:v>6</c:v>
                </c:pt>
                <c:pt idx="37">
                  <c:v>2</c:v>
                </c:pt>
                <c:pt idx="38">
                  <c:v>0</c:v>
                </c:pt>
                <c:pt idx="39">
                  <c:v>0</c:v>
                </c:pt>
                <c:pt idx="40">
                  <c:v>5</c:v>
                </c:pt>
                <c:pt idx="41">
                  <c:v>4</c:v>
                </c:pt>
                <c:pt idx="42">
                  <c:v>2</c:v>
                </c:pt>
                <c:pt idx="43">
                  <c:v>0</c:v>
                </c:pt>
                <c:pt idx="44">
                  <c:v>0</c:v>
                </c:pt>
                <c:pt idx="45">
                  <c:v>0</c:v>
                </c:pt>
                <c:pt idx="46">
                  <c:v>0</c:v>
                </c:pt>
                <c:pt idx="47">
                  <c:v>0</c:v>
                </c:pt>
                <c:pt idx="48">
                  <c:v>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7-1471-4DEB-A7BE-101C55F5CE4C}"/>
            </c:ext>
          </c:extLst>
        </c:ser>
        <c:ser>
          <c:idx val="40"/>
          <c:order val="40"/>
          <c:tx>
            <c:strRef>
              <c:f>Count!$AP$1</c:f>
              <c:strCache>
                <c:ptCount val="1"/>
                <c:pt idx="0">
                  <c:v>40</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Count!$AP$2:$AP$121</c:f>
              <c:numCache>
                <c:formatCode>General</c:formatCode>
                <c:ptCount val="120"/>
                <c:pt idx="0">
                  <c:v>0</c:v>
                </c:pt>
                <c:pt idx="1">
                  <c:v>0</c:v>
                </c:pt>
                <c:pt idx="2">
                  <c:v>0</c:v>
                </c:pt>
                <c:pt idx="3">
                  <c:v>0</c:v>
                </c:pt>
                <c:pt idx="4">
                  <c:v>0</c:v>
                </c:pt>
                <c:pt idx="5">
                  <c:v>0</c:v>
                </c:pt>
                <c:pt idx="6">
                  <c:v>0</c:v>
                </c:pt>
                <c:pt idx="7">
                  <c:v>6</c:v>
                </c:pt>
                <c:pt idx="8">
                  <c:v>0</c:v>
                </c:pt>
                <c:pt idx="9">
                  <c:v>0</c:v>
                </c:pt>
                <c:pt idx="10">
                  <c:v>0</c:v>
                </c:pt>
                <c:pt idx="11">
                  <c:v>0</c:v>
                </c:pt>
                <c:pt idx="12">
                  <c:v>4</c:v>
                </c:pt>
                <c:pt idx="13">
                  <c:v>4</c:v>
                </c:pt>
                <c:pt idx="14">
                  <c:v>0</c:v>
                </c:pt>
                <c:pt idx="15">
                  <c:v>13</c:v>
                </c:pt>
                <c:pt idx="16">
                  <c:v>4</c:v>
                </c:pt>
                <c:pt idx="17">
                  <c:v>5</c:v>
                </c:pt>
                <c:pt idx="18">
                  <c:v>11</c:v>
                </c:pt>
                <c:pt idx="19">
                  <c:v>14</c:v>
                </c:pt>
                <c:pt idx="20">
                  <c:v>18</c:v>
                </c:pt>
                <c:pt idx="21">
                  <c:v>5</c:v>
                </c:pt>
                <c:pt idx="22">
                  <c:v>20</c:v>
                </c:pt>
                <c:pt idx="23">
                  <c:v>18</c:v>
                </c:pt>
                <c:pt idx="24">
                  <c:v>45</c:v>
                </c:pt>
                <c:pt idx="25">
                  <c:v>40</c:v>
                </c:pt>
                <c:pt idx="26">
                  <c:v>35</c:v>
                </c:pt>
                <c:pt idx="27">
                  <c:v>13</c:v>
                </c:pt>
                <c:pt idx="28">
                  <c:v>4</c:v>
                </c:pt>
                <c:pt idx="29">
                  <c:v>9</c:v>
                </c:pt>
                <c:pt idx="30">
                  <c:v>10</c:v>
                </c:pt>
                <c:pt idx="31">
                  <c:v>6</c:v>
                </c:pt>
                <c:pt idx="32">
                  <c:v>6</c:v>
                </c:pt>
                <c:pt idx="33">
                  <c:v>5</c:v>
                </c:pt>
                <c:pt idx="34">
                  <c:v>12</c:v>
                </c:pt>
                <c:pt idx="35">
                  <c:v>0</c:v>
                </c:pt>
                <c:pt idx="36">
                  <c:v>0</c:v>
                </c:pt>
                <c:pt idx="37">
                  <c:v>0</c:v>
                </c:pt>
                <c:pt idx="38">
                  <c:v>6</c:v>
                </c:pt>
                <c:pt idx="39">
                  <c:v>5</c:v>
                </c:pt>
                <c:pt idx="40">
                  <c:v>10</c:v>
                </c:pt>
                <c:pt idx="41">
                  <c:v>10</c:v>
                </c:pt>
                <c:pt idx="42">
                  <c:v>0</c:v>
                </c:pt>
                <c:pt idx="43">
                  <c:v>0</c:v>
                </c:pt>
                <c:pt idx="44">
                  <c:v>0</c:v>
                </c:pt>
                <c:pt idx="45">
                  <c:v>3</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8-1471-4DEB-A7BE-101C55F5CE4C}"/>
            </c:ext>
          </c:extLst>
        </c:ser>
        <c:ser>
          <c:idx val="41"/>
          <c:order val="41"/>
          <c:tx>
            <c:strRef>
              <c:f>Count!$AQ$1</c:f>
              <c:strCache>
                <c:ptCount val="1"/>
                <c:pt idx="0">
                  <c:v>40.5</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Count!$AQ$2:$AQ$121</c:f>
              <c:numCache>
                <c:formatCode>General</c:formatCode>
                <c:ptCount val="120"/>
                <c:pt idx="0">
                  <c:v>0</c:v>
                </c:pt>
                <c:pt idx="1">
                  <c:v>0</c:v>
                </c:pt>
                <c:pt idx="2">
                  <c:v>0</c:v>
                </c:pt>
                <c:pt idx="3">
                  <c:v>0</c:v>
                </c:pt>
                <c:pt idx="4">
                  <c:v>0</c:v>
                </c:pt>
                <c:pt idx="5">
                  <c:v>0</c:v>
                </c:pt>
                <c:pt idx="6">
                  <c:v>0</c:v>
                </c:pt>
                <c:pt idx="7">
                  <c:v>0</c:v>
                </c:pt>
                <c:pt idx="8">
                  <c:v>0</c:v>
                </c:pt>
                <c:pt idx="9">
                  <c:v>0</c:v>
                </c:pt>
                <c:pt idx="10">
                  <c:v>2</c:v>
                </c:pt>
                <c:pt idx="11">
                  <c:v>6</c:v>
                </c:pt>
                <c:pt idx="12">
                  <c:v>17</c:v>
                </c:pt>
                <c:pt idx="13">
                  <c:v>3</c:v>
                </c:pt>
                <c:pt idx="14">
                  <c:v>0</c:v>
                </c:pt>
                <c:pt idx="15">
                  <c:v>14</c:v>
                </c:pt>
                <c:pt idx="16">
                  <c:v>6</c:v>
                </c:pt>
                <c:pt idx="17">
                  <c:v>9</c:v>
                </c:pt>
                <c:pt idx="18">
                  <c:v>15</c:v>
                </c:pt>
                <c:pt idx="19">
                  <c:v>26</c:v>
                </c:pt>
                <c:pt idx="20">
                  <c:v>31</c:v>
                </c:pt>
                <c:pt idx="21">
                  <c:v>9</c:v>
                </c:pt>
                <c:pt idx="22">
                  <c:v>17</c:v>
                </c:pt>
                <c:pt idx="23">
                  <c:v>19</c:v>
                </c:pt>
                <c:pt idx="24">
                  <c:v>71</c:v>
                </c:pt>
                <c:pt idx="25">
                  <c:v>54</c:v>
                </c:pt>
                <c:pt idx="26">
                  <c:v>18</c:v>
                </c:pt>
                <c:pt idx="27">
                  <c:v>24</c:v>
                </c:pt>
                <c:pt idx="28">
                  <c:v>7</c:v>
                </c:pt>
                <c:pt idx="29">
                  <c:v>9</c:v>
                </c:pt>
                <c:pt idx="30">
                  <c:v>9</c:v>
                </c:pt>
                <c:pt idx="31">
                  <c:v>11</c:v>
                </c:pt>
                <c:pt idx="32">
                  <c:v>5</c:v>
                </c:pt>
                <c:pt idx="33">
                  <c:v>8</c:v>
                </c:pt>
                <c:pt idx="34">
                  <c:v>0</c:v>
                </c:pt>
                <c:pt idx="35">
                  <c:v>12</c:v>
                </c:pt>
                <c:pt idx="36">
                  <c:v>5</c:v>
                </c:pt>
                <c:pt idx="37">
                  <c:v>5</c:v>
                </c:pt>
                <c:pt idx="38">
                  <c:v>0</c:v>
                </c:pt>
                <c:pt idx="39">
                  <c:v>7</c:v>
                </c:pt>
                <c:pt idx="40">
                  <c:v>13</c:v>
                </c:pt>
                <c:pt idx="41">
                  <c:v>0</c:v>
                </c:pt>
                <c:pt idx="42">
                  <c:v>3</c:v>
                </c:pt>
                <c:pt idx="43">
                  <c:v>0</c:v>
                </c:pt>
                <c:pt idx="44">
                  <c:v>3</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9-1471-4DEB-A7BE-101C55F5CE4C}"/>
            </c:ext>
          </c:extLst>
        </c:ser>
        <c:ser>
          <c:idx val="42"/>
          <c:order val="42"/>
          <c:tx>
            <c:strRef>
              <c:f>Count!$AR$1</c:f>
              <c:strCache>
                <c:ptCount val="1"/>
                <c:pt idx="0">
                  <c:v>41</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Count!$AR$2:$AR$121</c:f>
              <c:numCache>
                <c:formatCode>General</c:formatCode>
                <c:ptCount val="120"/>
                <c:pt idx="0">
                  <c:v>0</c:v>
                </c:pt>
                <c:pt idx="1">
                  <c:v>0</c:v>
                </c:pt>
                <c:pt idx="2">
                  <c:v>0</c:v>
                </c:pt>
                <c:pt idx="3">
                  <c:v>0</c:v>
                </c:pt>
                <c:pt idx="4">
                  <c:v>0</c:v>
                </c:pt>
                <c:pt idx="5">
                  <c:v>0</c:v>
                </c:pt>
                <c:pt idx="6">
                  <c:v>0</c:v>
                </c:pt>
                <c:pt idx="7">
                  <c:v>0</c:v>
                </c:pt>
                <c:pt idx="8">
                  <c:v>0</c:v>
                </c:pt>
                <c:pt idx="9">
                  <c:v>3</c:v>
                </c:pt>
                <c:pt idx="10">
                  <c:v>0</c:v>
                </c:pt>
                <c:pt idx="11">
                  <c:v>17</c:v>
                </c:pt>
                <c:pt idx="12">
                  <c:v>25</c:v>
                </c:pt>
                <c:pt idx="13">
                  <c:v>4</c:v>
                </c:pt>
                <c:pt idx="14">
                  <c:v>6</c:v>
                </c:pt>
                <c:pt idx="15">
                  <c:v>11</c:v>
                </c:pt>
                <c:pt idx="16">
                  <c:v>9</c:v>
                </c:pt>
                <c:pt idx="17">
                  <c:v>15</c:v>
                </c:pt>
                <c:pt idx="18">
                  <c:v>27</c:v>
                </c:pt>
                <c:pt idx="19">
                  <c:v>44</c:v>
                </c:pt>
                <c:pt idx="20">
                  <c:v>29</c:v>
                </c:pt>
                <c:pt idx="21">
                  <c:v>17</c:v>
                </c:pt>
                <c:pt idx="22">
                  <c:v>29</c:v>
                </c:pt>
                <c:pt idx="23">
                  <c:v>25</c:v>
                </c:pt>
                <c:pt idx="24">
                  <c:v>32</c:v>
                </c:pt>
                <c:pt idx="25">
                  <c:v>44</c:v>
                </c:pt>
                <c:pt idx="26">
                  <c:v>22</c:v>
                </c:pt>
                <c:pt idx="27">
                  <c:v>9</c:v>
                </c:pt>
                <c:pt idx="28">
                  <c:v>4</c:v>
                </c:pt>
                <c:pt idx="29">
                  <c:v>4</c:v>
                </c:pt>
                <c:pt idx="30">
                  <c:v>0</c:v>
                </c:pt>
                <c:pt idx="31">
                  <c:v>13</c:v>
                </c:pt>
                <c:pt idx="32">
                  <c:v>9</c:v>
                </c:pt>
                <c:pt idx="33">
                  <c:v>7</c:v>
                </c:pt>
                <c:pt idx="34">
                  <c:v>0</c:v>
                </c:pt>
                <c:pt idx="35">
                  <c:v>0</c:v>
                </c:pt>
                <c:pt idx="36">
                  <c:v>18</c:v>
                </c:pt>
                <c:pt idx="37">
                  <c:v>0</c:v>
                </c:pt>
                <c:pt idx="38">
                  <c:v>0</c:v>
                </c:pt>
                <c:pt idx="39">
                  <c:v>2</c:v>
                </c:pt>
                <c:pt idx="40">
                  <c:v>13</c:v>
                </c:pt>
                <c:pt idx="41">
                  <c:v>4</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A-1471-4DEB-A7BE-101C55F5CE4C}"/>
            </c:ext>
          </c:extLst>
        </c:ser>
        <c:ser>
          <c:idx val="43"/>
          <c:order val="43"/>
          <c:tx>
            <c:strRef>
              <c:f>Count!$AS$1</c:f>
              <c:strCache>
                <c:ptCount val="1"/>
                <c:pt idx="0">
                  <c:v>41.5</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Count!$AS$2:$AS$121</c:f>
              <c:numCache>
                <c:formatCode>General</c:formatCode>
                <c:ptCount val="120"/>
                <c:pt idx="0">
                  <c:v>0</c:v>
                </c:pt>
                <c:pt idx="1">
                  <c:v>0</c:v>
                </c:pt>
                <c:pt idx="2">
                  <c:v>0</c:v>
                </c:pt>
                <c:pt idx="3">
                  <c:v>0</c:v>
                </c:pt>
                <c:pt idx="4">
                  <c:v>0</c:v>
                </c:pt>
                <c:pt idx="5">
                  <c:v>0</c:v>
                </c:pt>
                <c:pt idx="6">
                  <c:v>4</c:v>
                </c:pt>
                <c:pt idx="7">
                  <c:v>3</c:v>
                </c:pt>
                <c:pt idx="8">
                  <c:v>5</c:v>
                </c:pt>
                <c:pt idx="9">
                  <c:v>0</c:v>
                </c:pt>
                <c:pt idx="10">
                  <c:v>0</c:v>
                </c:pt>
                <c:pt idx="11">
                  <c:v>0</c:v>
                </c:pt>
                <c:pt idx="12">
                  <c:v>0</c:v>
                </c:pt>
                <c:pt idx="13">
                  <c:v>5</c:v>
                </c:pt>
                <c:pt idx="14">
                  <c:v>7</c:v>
                </c:pt>
                <c:pt idx="15">
                  <c:v>11</c:v>
                </c:pt>
                <c:pt idx="16">
                  <c:v>10</c:v>
                </c:pt>
                <c:pt idx="17">
                  <c:v>33</c:v>
                </c:pt>
                <c:pt idx="18">
                  <c:v>33</c:v>
                </c:pt>
                <c:pt idx="19">
                  <c:v>35</c:v>
                </c:pt>
                <c:pt idx="20">
                  <c:v>30</c:v>
                </c:pt>
                <c:pt idx="21">
                  <c:v>9</c:v>
                </c:pt>
                <c:pt idx="22">
                  <c:v>19</c:v>
                </c:pt>
                <c:pt idx="23">
                  <c:v>25</c:v>
                </c:pt>
                <c:pt idx="24">
                  <c:v>32</c:v>
                </c:pt>
                <c:pt idx="25">
                  <c:v>17</c:v>
                </c:pt>
                <c:pt idx="26">
                  <c:v>13</c:v>
                </c:pt>
                <c:pt idx="27">
                  <c:v>14</c:v>
                </c:pt>
                <c:pt idx="28">
                  <c:v>7</c:v>
                </c:pt>
                <c:pt idx="29">
                  <c:v>6</c:v>
                </c:pt>
                <c:pt idx="30">
                  <c:v>3</c:v>
                </c:pt>
                <c:pt idx="31">
                  <c:v>9</c:v>
                </c:pt>
                <c:pt idx="32">
                  <c:v>13</c:v>
                </c:pt>
                <c:pt idx="33">
                  <c:v>7</c:v>
                </c:pt>
                <c:pt idx="34">
                  <c:v>10</c:v>
                </c:pt>
                <c:pt idx="35">
                  <c:v>7</c:v>
                </c:pt>
                <c:pt idx="36">
                  <c:v>0</c:v>
                </c:pt>
                <c:pt idx="37">
                  <c:v>7</c:v>
                </c:pt>
                <c:pt idx="38">
                  <c:v>4</c:v>
                </c:pt>
                <c:pt idx="39">
                  <c:v>5</c:v>
                </c:pt>
                <c:pt idx="40">
                  <c:v>12</c:v>
                </c:pt>
                <c:pt idx="41">
                  <c:v>6</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B-1471-4DEB-A7BE-101C55F5CE4C}"/>
            </c:ext>
          </c:extLst>
        </c:ser>
        <c:ser>
          <c:idx val="44"/>
          <c:order val="44"/>
          <c:tx>
            <c:strRef>
              <c:f>Count!$AT$1</c:f>
              <c:strCache>
                <c:ptCount val="1"/>
                <c:pt idx="0">
                  <c:v>42</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Count!$AT$2:$AT$121</c:f>
              <c:numCache>
                <c:formatCode>General</c:formatCode>
                <c:ptCount val="120"/>
                <c:pt idx="0">
                  <c:v>0</c:v>
                </c:pt>
                <c:pt idx="1">
                  <c:v>0</c:v>
                </c:pt>
                <c:pt idx="2">
                  <c:v>0</c:v>
                </c:pt>
                <c:pt idx="3">
                  <c:v>0</c:v>
                </c:pt>
                <c:pt idx="4">
                  <c:v>0</c:v>
                </c:pt>
                <c:pt idx="5">
                  <c:v>0</c:v>
                </c:pt>
                <c:pt idx="6">
                  <c:v>5</c:v>
                </c:pt>
                <c:pt idx="7">
                  <c:v>4</c:v>
                </c:pt>
                <c:pt idx="8">
                  <c:v>5</c:v>
                </c:pt>
                <c:pt idx="9">
                  <c:v>4</c:v>
                </c:pt>
                <c:pt idx="10">
                  <c:v>0</c:v>
                </c:pt>
                <c:pt idx="11">
                  <c:v>5</c:v>
                </c:pt>
                <c:pt idx="12">
                  <c:v>9</c:v>
                </c:pt>
                <c:pt idx="13">
                  <c:v>11</c:v>
                </c:pt>
                <c:pt idx="14">
                  <c:v>19</c:v>
                </c:pt>
                <c:pt idx="15">
                  <c:v>11</c:v>
                </c:pt>
                <c:pt idx="16">
                  <c:v>9</c:v>
                </c:pt>
                <c:pt idx="17">
                  <c:v>22</c:v>
                </c:pt>
                <c:pt idx="18">
                  <c:v>22</c:v>
                </c:pt>
                <c:pt idx="19">
                  <c:v>22</c:v>
                </c:pt>
                <c:pt idx="20">
                  <c:v>21</c:v>
                </c:pt>
                <c:pt idx="21">
                  <c:v>21</c:v>
                </c:pt>
                <c:pt idx="22">
                  <c:v>47</c:v>
                </c:pt>
                <c:pt idx="23">
                  <c:v>49</c:v>
                </c:pt>
                <c:pt idx="24">
                  <c:v>26</c:v>
                </c:pt>
                <c:pt idx="25">
                  <c:v>24</c:v>
                </c:pt>
                <c:pt idx="26">
                  <c:v>11</c:v>
                </c:pt>
                <c:pt idx="27">
                  <c:v>17</c:v>
                </c:pt>
                <c:pt idx="28">
                  <c:v>9</c:v>
                </c:pt>
                <c:pt idx="29">
                  <c:v>5</c:v>
                </c:pt>
                <c:pt idx="30">
                  <c:v>10</c:v>
                </c:pt>
                <c:pt idx="31">
                  <c:v>3</c:v>
                </c:pt>
                <c:pt idx="32">
                  <c:v>4</c:v>
                </c:pt>
                <c:pt idx="33">
                  <c:v>10</c:v>
                </c:pt>
                <c:pt idx="34">
                  <c:v>11</c:v>
                </c:pt>
                <c:pt idx="35">
                  <c:v>5</c:v>
                </c:pt>
                <c:pt idx="36">
                  <c:v>0</c:v>
                </c:pt>
                <c:pt idx="37">
                  <c:v>0</c:v>
                </c:pt>
                <c:pt idx="38">
                  <c:v>4</c:v>
                </c:pt>
                <c:pt idx="39">
                  <c:v>0</c:v>
                </c:pt>
                <c:pt idx="40">
                  <c:v>6</c:v>
                </c:pt>
                <c:pt idx="41">
                  <c:v>0</c:v>
                </c:pt>
                <c:pt idx="42">
                  <c:v>2</c:v>
                </c:pt>
                <c:pt idx="43">
                  <c:v>0</c:v>
                </c:pt>
                <c:pt idx="44">
                  <c:v>0</c:v>
                </c:pt>
                <c:pt idx="45">
                  <c:v>2</c:v>
                </c:pt>
                <c:pt idx="46">
                  <c:v>2</c:v>
                </c:pt>
                <c:pt idx="47">
                  <c:v>0</c:v>
                </c:pt>
                <c:pt idx="48">
                  <c:v>0</c:v>
                </c:pt>
                <c:pt idx="49">
                  <c:v>0</c:v>
                </c:pt>
                <c:pt idx="50">
                  <c:v>0</c:v>
                </c:pt>
                <c:pt idx="51">
                  <c:v>0</c:v>
                </c:pt>
                <c:pt idx="52">
                  <c:v>0</c:v>
                </c:pt>
                <c:pt idx="53">
                  <c:v>0</c:v>
                </c:pt>
                <c:pt idx="54">
                  <c:v>0</c:v>
                </c:pt>
                <c:pt idx="55">
                  <c:v>0</c:v>
                </c:pt>
                <c:pt idx="56">
                  <c:v>0</c:v>
                </c:pt>
                <c:pt idx="57">
                  <c:v>3</c:v>
                </c:pt>
                <c:pt idx="58">
                  <c:v>0</c:v>
                </c:pt>
                <c:pt idx="59">
                  <c:v>0</c:v>
                </c:pt>
                <c:pt idx="60">
                  <c:v>0</c:v>
                </c:pt>
                <c:pt idx="61">
                  <c:v>0</c:v>
                </c:pt>
                <c:pt idx="62">
                  <c:v>0</c:v>
                </c:pt>
                <c:pt idx="63">
                  <c:v>0</c:v>
                </c:pt>
                <c:pt idx="64">
                  <c:v>0</c:v>
                </c:pt>
                <c:pt idx="65">
                  <c:v>2</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C-1471-4DEB-A7BE-101C55F5CE4C}"/>
            </c:ext>
          </c:extLst>
        </c:ser>
        <c:ser>
          <c:idx val="45"/>
          <c:order val="45"/>
          <c:tx>
            <c:strRef>
              <c:f>Count!$AU$1</c:f>
              <c:strCache>
                <c:ptCount val="1"/>
                <c:pt idx="0">
                  <c:v>42.5</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Count!$AU$2:$AU$121</c:f>
              <c:numCache>
                <c:formatCode>General</c:formatCode>
                <c:ptCount val="120"/>
                <c:pt idx="0">
                  <c:v>0</c:v>
                </c:pt>
                <c:pt idx="1">
                  <c:v>0</c:v>
                </c:pt>
                <c:pt idx="2">
                  <c:v>0</c:v>
                </c:pt>
                <c:pt idx="3">
                  <c:v>0</c:v>
                </c:pt>
                <c:pt idx="4">
                  <c:v>0</c:v>
                </c:pt>
                <c:pt idx="5">
                  <c:v>0</c:v>
                </c:pt>
                <c:pt idx="6">
                  <c:v>0</c:v>
                </c:pt>
                <c:pt idx="7">
                  <c:v>5</c:v>
                </c:pt>
                <c:pt idx="8">
                  <c:v>0</c:v>
                </c:pt>
                <c:pt idx="9">
                  <c:v>5</c:v>
                </c:pt>
                <c:pt idx="10">
                  <c:v>0</c:v>
                </c:pt>
                <c:pt idx="11">
                  <c:v>7</c:v>
                </c:pt>
                <c:pt idx="12">
                  <c:v>12</c:v>
                </c:pt>
                <c:pt idx="13">
                  <c:v>15</c:v>
                </c:pt>
                <c:pt idx="14">
                  <c:v>8</c:v>
                </c:pt>
                <c:pt idx="15">
                  <c:v>10</c:v>
                </c:pt>
                <c:pt idx="16">
                  <c:v>10</c:v>
                </c:pt>
                <c:pt idx="17">
                  <c:v>16</c:v>
                </c:pt>
                <c:pt idx="18">
                  <c:v>10</c:v>
                </c:pt>
                <c:pt idx="19">
                  <c:v>13</c:v>
                </c:pt>
                <c:pt idx="20">
                  <c:v>11</c:v>
                </c:pt>
                <c:pt idx="21">
                  <c:v>21</c:v>
                </c:pt>
                <c:pt idx="22">
                  <c:v>33</c:v>
                </c:pt>
                <c:pt idx="23">
                  <c:v>67</c:v>
                </c:pt>
                <c:pt idx="24">
                  <c:v>43</c:v>
                </c:pt>
                <c:pt idx="25">
                  <c:v>30</c:v>
                </c:pt>
                <c:pt idx="26">
                  <c:v>16</c:v>
                </c:pt>
                <c:pt idx="27">
                  <c:v>11</c:v>
                </c:pt>
                <c:pt idx="28">
                  <c:v>5</c:v>
                </c:pt>
                <c:pt idx="29">
                  <c:v>6</c:v>
                </c:pt>
                <c:pt idx="30">
                  <c:v>6</c:v>
                </c:pt>
                <c:pt idx="31">
                  <c:v>9</c:v>
                </c:pt>
                <c:pt idx="32">
                  <c:v>6</c:v>
                </c:pt>
                <c:pt idx="33">
                  <c:v>12</c:v>
                </c:pt>
                <c:pt idx="34">
                  <c:v>3</c:v>
                </c:pt>
                <c:pt idx="35">
                  <c:v>0</c:v>
                </c:pt>
                <c:pt idx="36">
                  <c:v>0</c:v>
                </c:pt>
                <c:pt idx="37">
                  <c:v>0</c:v>
                </c:pt>
                <c:pt idx="38">
                  <c:v>0</c:v>
                </c:pt>
                <c:pt idx="39">
                  <c:v>2</c:v>
                </c:pt>
                <c:pt idx="40">
                  <c:v>0</c:v>
                </c:pt>
                <c:pt idx="41">
                  <c:v>10</c:v>
                </c:pt>
                <c:pt idx="42">
                  <c:v>4</c:v>
                </c:pt>
                <c:pt idx="43">
                  <c:v>0</c:v>
                </c:pt>
                <c:pt idx="44">
                  <c:v>0</c:v>
                </c:pt>
                <c:pt idx="45">
                  <c:v>0</c:v>
                </c:pt>
                <c:pt idx="46">
                  <c:v>0</c:v>
                </c:pt>
                <c:pt idx="47">
                  <c:v>0</c:v>
                </c:pt>
                <c:pt idx="48">
                  <c:v>0</c:v>
                </c:pt>
                <c:pt idx="49">
                  <c:v>5</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D-1471-4DEB-A7BE-101C55F5CE4C}"/>
            </c:ext>
          </c:extLst>
        </c:ser>
        <c:ser>
          <c:idx val="46"/>
          <c:order val="46"/>
          <c:tx>
            <c:strRef>
              <c:f>Count!$AV$1</c:f>
              <c:strCache>
                <c:ptCount val="1"/>
                <c:pt idx="0">
                  <c:v>43</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Count!$AV$2:$AV$121</c:f>
              <c:numCache>
                <c:formatCode>General</c:formatCode>
                <c:ptCount val="120"/>
                <c:pt idx="0">
                  <c:v>0</c:v>
                </c:pt>
                <c:pt idx="1">
                  <c:v>0</c:v>
                </c:pt>
                <c:pt idx="2">
                  <c:v>0</c:v>
                </c:pt>
                <c:pt idx="3">
                  <c:v>0</c:v>
                </c:pt>
                <c:pt idx="4">
                  <c:v>0</c:v>
                </c:pt>
                <c:pt idx="5">
                  <c:v>0</c:v>
                </c:pt>
                <c:pt idx="6">
                  <c:v>0</c:v>
                </c:pt>
                <c:pt idx="7">
                  <c:v>3</c:v>
                </c:pt>
                <c:pt idx="8">
                  <c:v>0</c:v>
                </c:pt>
                <c:pt idx="9">
                  <c:v>8</c:v>
                </c:pt>
                <c:pt idx="10">
                  <c:v>9</c:v>
                </c:pt>
                <c:pt idx="11">
                  <c:v>0</c:v>
                </c:pt>
                <c:pt idx="12">
                  <c:v>8</c:v>
                </c:pt>
                <c:pt idx="13">
                  <c:v>9</c:v>
                </c:pt>
                <c:pt idx="14">
                  <c:v>7</c:v>
                </c:pt>
                <c:pt idx="15">
                  <c:v>8</c:v>
                </c:pt>
                <c:pt idx="16">
                  <c:v>11</c:v>
                </c:pt>
                <c:pt idx="17">
                  <c:v>15</c:v>
                </c:pt>
                <c:pt idx="18">
                  <c:v>10</c:v>
                </c:pt>
                <c:pt idx="19">
                  <c:v>12</c:v>
                </c:pt>
                <c:pt idx="20">
                  <c:v>9</c:v>
                </c:pt>
                <c:pt idx="21">
                  <c:v>13</c:v>
                </c:pt>
                <c:pt idx="22">
                  <c:v>20</c:v>
                </c:pt>
                <c:pt idx="23">
                  <c:v>30</c:v>
                </c:pt>
                <c:pt idx="24">
                  <c:v>36</c:v>
                </c:pt>
                <c:pt idx="25">
                  <c:v>36</c:v>
                </c:pt>
                <c:pt idx="26">
                  <c:v>14</c:v>
                </c:pt>
                <c:pt idx="27">
                  <c:v>17</c:v>
                </c:pt>
                <c:pt idx="28">
                  <c:v>7</c:v>
                </c:pt>
                <c:pt idx="29">
                  <c:v>8</c:v>
                </c:pt>
                <c:pt idx="30">
                  <c:v>6</c:v>
                </c:pt>
                <c:pt idx="31">
                  <c:v>9</c:v>
                </c:pt>
                <c:pt idx="32">
                  <c:v>8</c:v>
                </c:pt>
                <c:pt idx="33">
                  <c:v>0</c:v>
                </c:pt>
                <c:pt idx="34">
                  <c:v>11</c:v>
                </c:pt>
                <c:pt idx="35">
                  <c:v>4</c:v>
                </c:pt>
                <c:pt idx="36">
                  <c:v>9</c:v>
                </c:pt>
                <c:pt idx="37">
                  <c:v>0</c:v>
                </c:pt>
                <c:pt idx="38">
                  <c:v>2</c:v>
                </c:pt>
                <c:pt idx="39">
                  <c:v>6</c:v>
                </c:pt>
                <c:pt idx="40">
                  <c:v>0</c:v>
                </c:pt>
                <c:pt idx="41">
                  <c:v>7</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E-1471-4DEB-A7BE-101C55F5CE4C}"/>
            </c:ext>
          </c:extLst>
        </c:ser>
        <c:ser>
          <c:idx val="47"/>
          <c:order val="47"/>
          <c:tx>
            <c:strRef>
              <c:f>Count!$AW$1</c:f>
              <c:strCache>
                <c:ptCount val="1"/>
                <c:pt idx="0">
                  <c:v>43.5</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Count!$AW$2:$AW$121</c:f>
              <c:numCache>
                <c:formatCode>General</c:formatCode>
                <c:ptCount val="120"/>
                <c:pt idx="0">
                  <c:v>0</c:v>
                </c:pt>
                <c:pt idx="1">
                  <c:v>0</c:v>
                </c:pt>
                <c:pt idx="2">
                  <c:v>0</c:v>
                </c:pt>
                <c:pt idx="3">
                  <c:v>0</c:v>
                </c:pt>
                <c:pt idx="4">
                  <c:v>0</c:v>
                </c:pt>
                <c:pt idx="5">
                  <c:v>0</c:v>
                </c:pt>
                <c:pt idx="6">
                  <c:v>2</c:v>
                </c:pt>
                <c:pt idx="7">
                  <c:v>4</c:v>
                </c:pt>
                <c:pt idx="8">
                  <c:v>12</c:v>
                </c:pt>
                <c:pt idx="9">
                  <c:v>9</c:v>
                </c:pt>
                <c:pt idx="10">
                  <c:v>6</c:v>
                </c:pt>
                <c:pt idx="11">
                  <c:v>3</c:v>
                </c:pt>
                <c:pt idx="12">
                  <c:v>0</c:v>
                </c:pt>
                <c:pt idx="13">
                  <c:v>6</c:v>
                </c:pt>
                <c:pt idx="14">
                  <c:v>8</c:v>
                </c:pt>
                <c:pt idx="15">
                  <c:v>10</c:v>
                </c:pt>
                <c:pt idx="16">
                  <c:v>6</c:v>
                </c:pt>
                <c:pt idx="17">
                  <c:v>19</c:v>
                </c:pt>
                <c:pt idx="18">
                  <c:v>4</c:v>
                </c:pt>
                <c:pt idx="19">
                  <c:v>9</c:v>
                </c:pt>
                <c:pt idx="20">
                  <c:v>23</c:v>
                </c:pt>
                <c:pt idx="21">
                  <c:v>14</c:v>
                </c:pt>
                <c:pt idx="22">
                  <c:v>9</c:v>
                </c:pt>
                <c:pt idx="23">
                  <c:v>14</c:v>
                </c:pt>
                <c:pt idx="24">
                  <c:v>20</c:v>
                </c:pt>
                <c:pt idx="25">
                  <c:v>42</c:v>
                </c:pt>
                <c:pt idx="26">
                  <c:v>20</c:v>
                </c:pt>
                <c:pt idx="27">
                  <c:v>5</c:v>
                </c:pt>
                <c:pt idx="28">
                  <c:v>8</c:v>
                </c:pt>
                <c:pt idx="29">
                  <c:v>0</c:v>
                </c:pt>
                <c:pt idx="30">
                  <c:v>6</c:v>
                </c:pt>
                <c:pt idx="31">
                  <c:v>6</c:v>
                </c:pt>
                <c:pt idx="32">
                  <c:v>10</c:v>
                </c:pt>
                <c:pt idx="33">
                  <c:v>8</c:v>
                </c:pt>
                <c:pt idx="34">
                  <c:v>10</c:v>
                </c:pt>
                <c:pt idx="35">
                  <c:v>7</c:v>
                </c:pt>
                <c:pt idx="36">
                  <c:v>7</c:v>
                </c:pt>
                <c:pt idx="37">
                  <c:v>2</c:v>
                </c:pt>
                <c:pt idx="38">
                  <c:v>0</c:v>
                </c:pt>
                <c:pt idx="39">
                  <c:v>10</c:v>
                </c:pt>
                <c:pt idx="40">
                  <c:v>13</c:v>
                </c:pt>
                <c:pt idx="41">
                  <c:v>5</c:v>
                </c:pt>
                <c:pt idx="42">
                  <c:v>3</c:v>
                </c:pt>
                <c:pt idx="43">
                  <c:v>4</c:v>
                </c:pt>
                <c:pt idx="44">
                  <c:v>0</c:v>
                </c:pt>
                <c:pt idx="45">
                  <c:v>0</c:v>
                </c:pt>
                <c:pt idx="46">
                  <c:v>0</c:v>
                </c:pt>
                <c:pt idx="47">
                  <c:v>0</c:v>
                </c:pt>
                <c:pt idx="48">
                  <c:v>0</c:v>
                </c:pt>
                <c:pt idx="49">
                  <c:v>6</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2F-1471-4DEB-A7BE-101C55F5CE4C}"/>
            </c:ext>
          </c:extLst>
        </c:ser>
        <c:ser>
          <c:idx val="48"/>
          <c:order val="48"/>
          <c:tx>
            <c:strRef>
              <c:f>Count!$AX$1</c:f>
              <c:strCache>
                <c:ptCount val="1"/>
                <c:pt idx="0">
                  <c:v>44</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Count!$AX$2:$AX$121</c:f>
              <c:numCache>
                <c:formatCode>General</c:formatCode>
                <c:ptCount val="120"/>
                <c:pt idx="0">
                  <c:v>0</c:v>
                </c:pt>
                <c:pt idx="1">
                  <c:v>0</c:v>
                </c:pt>
                <c:pt idx="2">
                  <c:v>0</c:v>
                </c:pt>
                <c:pt idx="3">
                  <c:v>0</c:v>
                </c:pt>
                <c:pt idx="4">
                  <c:v>0</c:v>
                </c:pt>
                <c:pt idx="5">
                  <c:v>0</c:v>
                </c:pt>
                <c:pt idx="6">
                  <c:v>3</c:v>
                </c:pt>
                <c:pt idx="7">
                  <c:v>4</c:v>
                </c:pt>
                <c:pt idx="8">
                  <c:v>21</c:v>
                </c:pt>
                <c:pt idx="9">
                  <c:v>9</c:v>
                </c:pt>
                <c:pt idx="10">
                  <c:v>14</c:v>
                </c:pt>
                <c:pt idx="11">
                  <c:v>0</c:v>
                </c:pt>
                <c:pt idx="12">
                  <c:v>13</c:v>
                </c:pt>
                <c:pt idx="13">
                  <c:v>12</c:v>
                </c:pt>
                <c:pt idx="14">
                  <c:v>14</c:v>
                </c:pt>
                <c:pt idx="15">
                  <c:v>18</c:v>
                </c:pt>
                <c:pt idx="16">
                  <c:v>18</c:v>
                </c:pt>
                <c:pt idx="17">
                  <c:v>12</c:v>
                </c:pt>
                <c:pt idx="18">
                  <c:v>13</c:v>
                </c:pt>
                <c:pt idx="19">
                  <c:v>11</c:v>
                </c:pt>
                <c:pt idx="20">
                  <c:v>15</c:v>
                </c:pt>
                <c:pt idx="21">
                  <c:v>15</c:v>
                </c:pt>
                <c:pt idx="22">
                  <c:v>13</c:v>
                </c:pt>
                <c:pt idx="23">
                  <c:v>16</c:v>
                </c:pt>
                <c:pt idx="24">
                  <c:v>24</c:v>
                </c:pt>
                <c:pt idx="25">
                  <c:v>32</c:v>
                </c:pt>
                <c:pt idx="26">
                  <c:v>43</c:v>
                </c:pt>
                <c:pt idx="27">
                  <c:v>18</c:v>
                </c:pt>
                <c:pt idx="28">
                  <c:v>12</c:v>
                </c:pt>
                <c:pt idx="29">
                  <c:v>6</c:v>
                </c:pt>
                <c:pt idx="30">
                  <c:v>12</c:v>
                </c:pt>
                <c:pt idx="31">
                  <c:v>5</c:v>
                </c:pt>
                <c:pt idx="32">
                  <c:v>7</c:v>
                </c:pt>
                <c:pt idx="33">
                  <c:v>10</c:v>
                </c:pt>
                <c:pt idx="34">
                  <c:v>0</c:v>
                </c:pt>
                <c:pt idx="35">
                  <c:v>9</c:v>
                </c:pt>
                <c:pt idx="36">
                  <c:v>0</c:v>
                </c:pt>
                <c:pt idx="37">
                  <c:v>5</c:v>
                </c:pt>
                <c:pt idx="38">
                  <c:v>0</c:v>
                </c:pt>
                <c:pt idx="39">
                  <c:v>11</c:v>
                </c:pt>
                <c:pt idx="40">
                  <c:v>13</c:v>
                </c:pt>
                <c:pt idx="41">
                  <c:v>0</c:v>
                </c:pt>
                <c:pt idx="42">
                  <c:v>6</c:v>
                </c:pt>
                <c:pt idx="43">
                  <c:v>0</c:v>
                </c:pt>
                <c:pt idx="44">
                  <c:v>0</c:v>
                </c:pt>
                <c:pt idx="45">
                  <c:v>0</c:v>
                </c:pt>
                <c:pt idx="46">
                  <c:v>0</c:v>
                </c:pt>
                <c:pt idx="47">
                  <c:v>0</c:v>
                </c:pt>
                <c:pt idx="48">
                  <c:v>0</c:v>
                </c:pt>
                <c:pt idx="49">
                  <c:v>6</c:v>
                </c:pt>
                <c:pt idx="50">
                  <c:v>0</c:v>
                </c:pt>
                <c:pt idx="51">
                  <c:v>4</c:v>
                </c:pt>
                <c:pt idx="52">
                  <c:v>0</c:v>
                </c:pt>
                <c:pt idx="53">
                  <c:v>0</c:v>
                </c:pt>
                <c:pt idx="54">
                  <c:v>0</c:v>
                </c:pt>
                <c:pt idx="55">
                  <c:v>3</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0-1471-4DEB-A7BE-101C55F5CE4C}"/>
            </c:ext>
          </c:extLst>
        </c:ser>
        <c:ser>
          <c:idx val="49"/>
          <c:order val="49"/>
          <c:tx>
            <c:strRef>
              <c:f>Count!$AY$1</c:f>
              <c:strCache>
                <c:ptCount val="1"/>
                <c:pt idx="0">
                  <c:v>44.5</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Count!$AY$2:$AY$121</c:f>
              <c:numCache>
                <c:formatCode>General</c:formatCode>
                <c:ptCount val="120"/>
                <c:pt idx="0">
                  <c:v>0</c:v>
                </c:pt>
                <c:pt idx="1">
                  <c:v>0</c:v>
                </c:pt>
                <c:pt idx="2">
                  <c:v>0</c:v>
                </c:pt>
                <c:pt idx="3">
                  <c:v>0</c:v>
                </c:pt>
                <c:pt idx="4">
                  <c:v>0</c:v>
                </c:pt>
                <c:pt idx="5">
                  <c:v>0</c:v>
                </c:pt>
                <c:pt idx="6">
                  <c:v>0</c:v>
                </c:pt>
                <c:pt idx="7">
                  <c:v>0</c:v>
                </c:pt>
                <c:pt idx="8">
                  <c:v>15</c:v>
                </c:pt>
                <c:pt idx="9">
                  <c:v>33</c:v>
                </c:pt>
                <c:pt idx="10">
                  <c:v>25</c:v>
                </c:pt>
                <c:pt idx="11">
                  <c:v>17</c:v>
                </c:pt>
                <c:pt idx="12">
                  <c:v>24</c:v>
                </c:pt>
                <c:pt idx="13">
                  <c:v>27</c:v>
                </c:pt>
                <c:pt idx="14">
                  <c:v>38</c:v>
                </c:pt>
                <c:pt idx="15">
                  <c:v>42</c:v>
                </c:pt>
                <c:pt idx="16">
                  <c:v>44</c:v>
                </c:pt>
                <c:pt idx="17">
                  <c:v>26</c:v>
                </c:pt>
                <c:pt idx="18">
                  <c:v>37</c:v>
                </c:pt>
                <c:pt idx="19">
                  <c:v>31</c:v>
                </c:pt>
                <c:pt idx="20">
                  <c:v>26</c:v>
                </c:pt>
                <c:pt idx="21">
                  <c:v>17</c:v>
                </c:pt>
                <c:pt idx="22">
                  <c:v>32</c:v>
                </c:pt>
                <c:pt idx="23">
                  <c:v>29</c:v>
                </c:pt>
                <c:pt idx="24">
                  <c:v>48</c:v>
                </c:pt>
                <c:pt idx="25">
                  <c:v>46</c:v>
                </c:pt>
                <c:pt idx="26">
                  <c:v>47</c:v>
                </c:pt>
                <c:pt idx="27">
                  <c:v>55</c:v>
                </c:pt>
                <c:pt idx="28">
                  <c:v>30</c:v>
                </c:pt>
                <c:pt idx="29">
                  <c:v>12</c:v>
                </c:pt>
                <c:pt idx="30">
                  <c:v>9</c:v>
                </c:pt>
                <c:pt idx="31">
                  <c:v>8</c:v>
                </c:pt>
                <c:pt idx="32">
                  <c:v>8</c:v>
                </c:pt>
                <c:pt idx="33">
                  <c:v>7</c:v>
                </c:pt>
                <c:pt idx="34">
                  <c:v>11</c:v>
                </c:pt>
                <c:pt idx="35">
                  <c:v>7</c:v>
                </c:pt>
                <c:pt idx="36">
                  <c:v>7</c:v>
                </c:pt>
                <c:pt idx="37">
                  <c:v>6</c:v>
                </c:pt>
                <c:pt idx="38">
                  <c:v>5</c:v>
                </c:pt>
                <c:pt idx="39">
                  <c:v>8</c:v>
                </c:pt>
                <c:pt idx="40">
                  <c:v>12</c:v>
                </c:pt>
                <c:pt idx="41">
                  <c:v>4</c:v>
                </c:pt>
                <c:pt idx="42">
                  <c:v>0</c:v>
                </c:pt>
                <c:pt idx="43">
                  <c:v>5</c:v>
                </c:pt>
                <c:pt idx="44">
                  <c:v>0</c:v>
                </c:pt>
                <c:pt idx="45">
                  <c:v>0</c:v>
                </c:pt>
                <c:pt idx="46">
                  <c:v>0</c:v>
                </c:pt>
                <c:pt idx="47">
                  <c:v>0</c:v>
                </c:pt>
                <c:pt idx="48">
                  <c:v>0</c:v>
                </c:pt>
                <c:pt idx="49">
                  <c:v>0</c:v>
                </c:pt>
                <c:pt idx="50">
                  <c:v>4</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1-1471-4DEB-A7BE-101C55F5CE4C}"/>
            </c:ext>
          </c:extLst>
        </c:ser>
        <c:ser>
          <c:idx val="50"/>
          <c:order val="50"/>
          <c:tx>
            <c:strRef>
              <c:f>Count!$AZ$1</c:f>
              <c:strCache>
                <c:ptCount val="1"/>
                <c:pt idx="0">
                  <c:v>45</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Count!$AZ$2:$AZ$121</c:f>
              <c:numCache>
                <c:formatCode>General</c:formatCode>
                <c:ptCount val="120"/>
                <c:pt idx="0">
                  <c:v>0</c:v>
                </c:pt>
                <c:pt idx="1">
                  <c:v>0</c:v>
                </c:pt>
                <c:pt idx="2">
                  <c:v>0</c:v>
                </c:pt>
                <c:pt idx="3">
                  <c:v>0</c:v>
                </c:pt>
                <c:pt idx="4">
                  <c:v>0</c:v>
                </c:pt>
                <c:pt idx="5">
                  <c:v>0</c:v>
                </c:pt>
                <c:pt idx="6">
                  <c:v>4</c:v>
                </c:pt>
                <c:pt idx="7">
                  <c:v>4</c:v>
                </c:pt>
                <c:pt idx="8">
                  <c:v>9</c:v>
                </c:pt>
                <c:pt idx="9">
                  <c:v>31</c:v>
                </c:pt>
                <c:pt idx="10">
                  <c:v>14</c:v>
                </c:pt>
                <c:pt idx="11">
                  <c:v>15</c:v>
                </c:pt>
                <c:pt idx="12">
                  <c:v>0</c:v>
                </c:pt>
                <c:pt idx="13">
                  <c:v>13</c:v>
                </c:pt>
                <c:pt idx="14">
                  <c:v>10</c:v>
                </c:pt>
                <c:pt idx="15">
                  <c:v>14</c:v>
                </c:pt>
                <c:pt idx="16">
                  <c:v>24</c:v>
                </c:pt>
                <c:pt idx="17">
                  <c:v>13</c:v>
                </c:pt>
                <c:pt idx="18">
                  <c:v>8</c:v>
                </c:pt>
                <c:pt idx="19">
                  <c:v>15</c:v>
                </c:pt>
                <c:pt idx="20">
                  <c:v>10</c:v>
                </c:pt>
                <c:pt idx="21">
                  <c:v>8</c:v>
                </c:pt>
                <c:pt idx="22">
                  <c:v>14</c:v>
                </c:pt>
                <c:pt idx="23">
                  <c:v>9</c:v>
                </c:pt>
                <c:pt idx="24">
                  <c:v>25</c:v>
                </c:pt>
                <c:pt idx="25">
                  <c:v>46</c:v>
                </c:pt>
                <c:pt idx="26">
                  <c:v>28</c:v>
                </c:pt>
                <c:pt idx="27">
                  <c:v>37</c:v>
                </c:pt>
                <c:pt idx="28">
                  <c:v>22</c:v>
                </c:pt>
                <c:pt idx="29">
                  <c:v>11</c:v>
                </c:pt>
                <c:pt idx="30">
                  <c:v>13</c:v>
                </c:pt>
                <c:pt idx="31">
                  <c:v>7</c:v>
                </c:pt>
                <c:pt idx="32">
                  <c:v>6</c:v>
                </c:pt>
                <c:pt idx="33">
                  <c:v>16</c:v>
                </c:pt>
                <c:pt idx="34">
                  <c:v>13</c:v>
                </c:pt>
                <c:pt idx="35">
                  <c:v>10</c:v>
                </c:pt>
                <c:pt idx="36">
                  <c:v>11</c:v>
                </c:pt>
                <c:pt idx="37">
                  <c:v>4</c:v>
                </c:pt>
                <c:pt idx="38">
                  <c:v>7</c:v>
                </c:pt>
                <c:pt idx="39">
                  <c:v>12</c:v>
                </c:pt>
                <c:pt idx="40">
                  <c:v>11</c:v>
                </c:pt>
                <c:pt idx="41">
                  <c:v>6</c:v>
                </c:pt>
                <c:pt idx="42">
                  <c:v>0</c:v>
                </c:pt>
                <c:pt idx="43">
                  <c:v>0</c:v>
                </c:pt>
                <c:pt idx="44">
                  <c:v>10</c:v>
                </c:pt>
                <c:pt idx="45">
                  <c:v>0</c:v>
                </c:pt>
                <c:pt idx="46">
                  <c:v>0</c:v>
                </c:pt>
                <c:pt idx="47">
                  <c:v>0</c:v>
                </c:pt>
                <c:pt idx="48">
                  <c:v>0</c:v>
                </c:pt>
                <c:pt idx="49">
                  <c:v>7</c:v>
                </c:pt>
                <c:pt idx="50">
                  <c:v>0</c:v>
                </c:pt>
                <c:pt idx="51">
                  <c:v>3</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2-1471-4DEB-A7BE-101C55F5CE4C}"/>
            </c:ext>
          </c:extLst>
        </c:ser>
        <c:ser>
          <c:idx val="51"/>
          <c:order val="51"/>
          <c:tx>
            <c:strRef>
              <c:f>Count!$BA$1</c:f>
              <c:strCache>
                <c:ptCount val="1"/>
                <c:pt idx="0">
                  <c:v>45.5</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Count!$BA$2:$BA$121</c:f>
              <c:numCache>
                <c:formatCode>General</c:formatCode>
                <c:ptCount val="120"/>
                <c:pt idx="0">
                  <c:v>0</c:v>
                </c:pt>
                <c:pt idx="1">
                  <c:v>0</c:v>
                </c:pt>
                <c:pt idx="2">
                  <c:v>0</c:v>
                </c:pt>
                <c:pt idx="3">
                  <c:v>0</c:v>
                </c:pt>
                <c:pt idx="4">
                  <c:v>0</c:v>
                </c:pt>
                <c:pt idx="5">
                  <c:v>0</c:v>
                </c:pt>
                <c:pt idx="6">
                  <c:v>0</c:v>
                </c:pt>
                <c:pt idx="7">
                  <c:v>0</c:v>
                </c:pt>
                <c:pt idx="8">
                  <c:v>7</c:v>
                </c:pt>
                <c:pt idx="9">
                  <c:v>12</c:v>
                </c:pt>
                <c:pt idx="10">
                  <c:v>23</c:v>
                </c:pt>
                <c:pt idx="11">
                  <c:v>15</c:v>
                </c:pt>
                <c:pt idx="12">
                  <c:v>10</c:v>
                </c:pt>
                <c:pt idx="13">
                  <c:v>4</c:v>
                </c:pt>
                <c:pt idx="14">
                  <c:v>6</c:v>
                </c:pt>
                <c:pt idx="15">
                  <c:v>16</c:v>
                </c:pt>
                <c:pt idx="16">
                  <c:v>11</c:v>
                </c:pt>
                <c:pt idx="17">
                  <c:v>8</c:v>
                </c:pt>
                <c:pt idx="18">
                  <c:v>11</c:v>
                </c:pt>
                <c:pt idx="19">
                  <c:v>16</c:v>
                </c:pt>
                <c:pt idx="20">
                  <c:v>19</c:v>
                </c:pt>
                <c:pt idx="21">
                  <c:v>21</c:v>
                </c:pt>
                <c:pt idx="22">
                  <c:v>33</c:v>
                </c:pt>
                <c:pt idx="23">
                  <c:v>15</c:v>
                </c:pt>
                <c:pt idx="24">
                  <c:v>31</c:v>
                </c:pt>
                <c:pt idx="25">
                  <c:v>26</c:v>
                </c:pt>
                <c:pt idx="26">
                  <c:v>26</c:v>
                </c:pt>
                <c:pt idx="27">
                  <c:v>18</c:v>
                </c:pt>
                <c:pt idx="28">
                  <c:v>13</c:v>
                </c:pt>
                <c:pt idx="29">
                  <c:v>7</c:v>
                </c:pt>
                <c:pt idx="30">
                  <c:v>6</c:v>
                </c:pt>
                <c:pt idx="31">
                  <c:v>9</c:v>
                </c:pt>
                <c:pt idx="32">
                  <c:v>6</c:v>
                </c:pt>
                <c:pt idx="33">
                  <c:v>11</c:v>
                </c:pt>
                <c:pt idx="34">
                  <c:v>22</c:v>
                </c:pt>
                <c:pt idx="35">
                  <c:v>11</c:v>
                </c:pt>
                <c:pt idx="36">
                  <c:v>11</c:v>
                </c:pt>
                <c:pt idx="37">
                  <c:v>3</c:v>
                </c:pt>
                <c:pt idx="38">
                  <c:v>0</c:v>
                </c:pt>
                <c:pt idx="39">
                  <c:v>14</c:v>
                </c:pt>
                <c:pt idx="40">
                  <c:v>8</c:v>
                </c:pt>
                <c:pt idx="41">
                  <c:v>0</c:v>
                </c:pt>
                <c:pt idx="42">
                  <c:v>0</c:v>
                </c:pt>
                <c:pt idx="43">
                  <c:v>0</c:v>
                </c:pt>
                <c:pt idx="44">
                  <c:v>0</c:v>
                </c:pt>
                <c:pt idx="45">
                  <c:v>0</c:v>
                </c:pt>
                <c:pt idx="46">
                  <c:v>0</c:v>
                </c:pt>
                <c:pt idx="47">
                  <c:v>0</c:v>
                </c:pt>
                <c:pt idx="48">
                  <c:v>4</c:v>
                </c:pt>
                <c:pt idx="49">
                  <c:v>0</c:v>
                </c:pt>
                <c:pt idx="50">
                  <c:v>0</c:v>
                </c:pt>
                <c:pt idx="51">
                  <c:v>5</c:v>
                </c:pt>
                <c:pt idx="52">
                  <c:v>4</c:v>
                </c:pt>
                <c:pt idx="53">
                  <c:v>5</c:v>
                </c:pt>
                <c:pt idx="54">
                  <c:v>4</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3-1471-4DEB-A7BE-101C55F5CE4C}"/>
            </c:ext>
          </c:extLst>
        </c:ser>
        <c:ser>
          <c:idx val="52"/>
          <c:order val="52"/>
          <c:tx>
            <c:strRef>
              <c:f>Count!$BB$1</c:f>
              <c:strCache>
                <c:ptCount val="1"/>
                <c:pt idx="0">
                  <c:v>46</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Count!$BB$2:$BB$121</c:f>
              <c:numCache>
                <c:formatCode>General</c:formatCode>
                <c:ptCount val="120"/>
                <c:pt idx="0">
                  <c:v>0</c:v>
                </c:pt>
                <c:pt idx="1">
                  <c:v>0</c:v>
                </c:pt>
                <c:pt idx="2">
                  <c:v>0</c:v>
                </c:pt>
                <c:pt idx="3">
                  <c:v>0</c:v>
                </c:pt>
                <c:pt idx="4">
                  <c:v>0</c:v>
                </c:pt>
                <c:pt idx="5">
                  <c:v>0</c:v>
                </c:pt>
                <c:pt idx="6">
                  <c:v>3</c:v>
                </c:pt>
                <c:pt idx="7">
                  <c:v>8</c:v>
                </c:pt>
                <c:pt idx="8">
                  <c:v>5</c:v>
                </c:pt>
                <c:pt idx="9">
                  <c:v>9</c:v>
                </c:pt>
                <c:pt idx="10">
                  <c:v>2</c:v>
                </c:pt>
                <c:pt idx="11">
                  <c:v>13</c:v>
                </c:pt>
                <c:pt idx="12">
                  <c:v>17</c:v>
                </c:pt>
                <c:pt idx="13">
                  <c:v>5</c:v>
                </c:pt>
                <c:pt idx="14">
                  <c:v>13</c:v>
                </c:pt>
                <c:pt idx="15">
                  <c:v>22</c:v>
                </c:pt>
                <c:pt idx="16">
                  <c:v>10</c:v>
                </c:pt>
                <c:pt idx="17">
                  <c:v>19</c:v>
                </c:pt>
                <c:pt idx="18">
                  <c:v>14</c:v>
                </c:pt>
                <c:pt idx="19">
                  <c:v>20</c:v>
                </c:pt>
                <c:pt idx="20">
                  <c:v>19</c:v>
                </c:pt>
                <c:pt idx="21">
                  <c:v>32</c:v>
                </c:pt>
                <c:pt idx="22">
                  <c:v>33</c:v>
                </c:pt>
                <c:pt idx="23">
                  <c:v>26</c:v>
                </c:pt>
                <c:pt idx="24">
                  <c:v>45</c:v>
                </c:pt>
                <c:pt idx="25">
                  <c:v>55</c:v>
                </c:pt>
                <c:pt idx="26">
                  <c:v>54</c:v>
                </c:pt>
                <c:pt idx="27">
                  <c:v>20</c:v>
                </c:pt>
                <c:pt idx="28">
                  <c:v>21</c:v>
                </c:pt>
                <c:pt idx="29">
                  <c:v>6</c:v>
                </c:pt>
                <c:pt idx="30">
                  <c:v>16</c:v>
                </c:pt>
                <c:pt idx="31">
                  <c:v>13</c:v>
                </c:pt>
                <c:pt idx="32">
                  <c:v>6</c:v>
                </c:pt>
                <c:pt idx="33">
                  <c:v>7</c:v>
                </c:pt>
                <c:pt idx="34">
                  <c:v>17</c:v>
                </c:pt>
                <c:pt idx="35">
                  <c:v>6</c:v>
                </c:pt>
                <c:pt idx="36">
                  <c:v>7</c:v>
                </c:pt>
                <c:pt idx="37">
                  <c:v>4</c:v>
                </c:pt>
                <c:pt idx="38">
                  <c:v>9</c:v>
                </c:pt>
                <c:pt idx="39">
                  <c:v>0</c:v>
                </c:pt>
                <c:pt idx="40">
                  <c:v>9</c:v>
                </c:pt>
                <c:pt idx="41">
                  <c:v>6</c:v>
                </c:pt>
                <c:pt idx="42">
                  <c:v>0</c:v>
                </c:pt>
                <c:pt idx="43">
                  <c:v>0</c:v>
                </c:pt>
                <c:pt idx="44">
                  <c:v>0</c:v>
                </c:pt>
                <c:pt idx="45">
                  <c:v>0</c:v>
                </c:pt>
                <c:pt idx="46">
                  <c:v>0</c:v>
                </c:pt>
                <c:pt idx="47">
                  <c:v>0</c:v>
                </c:pt>
                <c:pt idx="48">
                  <c:v>7</c:v>
                </c:pt>
                <c:pt idx="49">
                  <c:v>2</c:v>
                </c:pt>
                <c:pt idx="50">
                  <c:v>0</c:v>
                </c:pt>
                <c:pt idx="51">
                  <c:v>0</c:v>
                </c:pt>
                <c:pt idx="52">
                  <c:v>0</c:v>
                </c:pt>
                <c:pt idx="53">
                  <c:v>10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4-1471-4DEB-A7BE-101C55F5CE4C}"/>
            </c:ext>
          </c:extLst>
        </c:ser>
        <c:ser>
          <c:idx val="53"/>
          <c:order val="53"/>
          <c:tx>
            <c:strRef>
              <c:f>Count!$BC$1</c:f>
              <c:strCache>
                <c:ptCount val="1"/>
                <c:pt idx="0">
                  <c:v>46.5</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Count!$BC$2:$BC$121</c:f>
              <c:numCache>
                <c:formatCode>General</c:formatCode>
                <c:ptCount val="120"/>
                <c:pt idx="0">
                  <c:v>0</c:v>
                </c:pt>
                <c:pt idx="1">
                  <c:v>0</c:v>
                </c:pt>
                <c:pt idx="2">
                  <c:v>0</c:v>
                </c:pt>
                <c:pt idx="3">
                  <c:v>0</c:v>
                </c:pt>
                <c:pt idx="4">
                  <c:v>0</c:v>
                </c:pt>
                <c:pt idx="5">
                  <c:v>0</c:v>
                </c:pt>
                <c:pt idx="6">
                  <c:v>0</c:v>
                </c:pt>
                <c:pt idx="7">
                  <c:v>6</c:v>
                </c:pt>
                <c:pt idx="8">
                  <c:v>3</c:v>
                </c:pt>
                <c:pt idx="9">
                  <c:v>8</c:v>
                </c:pt>
                <c:pt idx="10">
                  <c:v>9</c:v>
                </c:pt>
                <c:pt idx="11">
                  <c:v>13</c:v>
                </c:pt>
                <c:pt idx="12">
                  <c:v>13</c:v>
                </c:pt>
                <c:pt idx="13">
                  <c:v>11</c:v>
                </c:pt>
                <c:pt idx="14">
                  <c:v>15</c:v>
                </c:pt>
                <c:pt idx="15">
                  <c:v>11</c:v>
                </c:pt>
                <c:pt idx="16">
                  <c:v>13</c:v>
                </c:pt>
                <c:pt idx="17">
                  <c:v>15</c:v>
                </c:pt>
                <c:pt idx="18">
                  <c:v>38</c:v>
                </c:pt>
                <c:pt idx="19">
                  <c:v>21</c:v>
                </c:pt>
                <c:pt idx="20">
                  <c:v>45</c:v>
                </c:pt>
                <c:pt idx="21">
                  <c:v>31</c:v>
                </c:pt>
                <c:pt idx="22">
                  <c:v>46</c:v>
                </c:pt>
                <c:pt idx="23">
                  <c:v>48</c:v>
                </c:pt>
                <c:pt idx="24">
                  <c:v>74</c:v>
                </c:pt>
                <c:pt idx="25">
                  <c:v>101</c:v>
                </c:pt>
                <c:pt idx="26">
                  <c:v>100</c:v>
                </c:pt>
                <c:pt idx="27">
                  <c:v>43</c:v>
                </c:pt>
                <c:pt idx="28">
                  <c:v>23</c:v>
                </c:pt>
                <c:pt idx="29">
                  <c:v>17</c:v>
                </c:pt>
                <c:pt idx="30">
                  <c:v>13</c:v>
                </c:pt>
                <c:pt idx="31">
                  <c:v>13</c:v>
                </c:pt>
                <c:pt idx="32">
                  <c:v>9</c:v>
                </c:pt>
                <c:pt idx="33">
                  <c:v>19</c:v>
                </c:pt>
                <c:pt idx="34">
                  <c:v>25</c:v>
                </c:pt>
                <c:pt idx="35">
                  <c:v>12</c:v>
                </c:pt>
                <c:pt idx="36">
                  <c:v>14</c:v>
                </c:pt>
                <c:pt idx="37">
                  <c:v>14</c:v>
                </c:pt>
                <c:pt idx="38">
                  <c:v>27</c:v>
                </c:pt>
                <c:pt idx="39">
                  <c:v>20</c:v>
                </c:pt>
                <c:pt idx="40">
                  <c:v>0</c:v>
                </c:pt>
                <c:pt idx="41">
                  <c:v>0</c:v>
                </c:pt>
                <c:pt idx="42">
                  <c:v>0</c:v>
                </c:pt>
                <c:pt idx="43">
                  <c:v>0</c:v>
                </c:pt>
                <c:pt idx="44">
                  <c:v>0</c:v>
                </c:pt>
                <c:pt idx="45">
                  <c:v>0</c:v>
                </c:pt>
                <c:pt idx="46">
                  <c:v>0</c:v>
                </c:pt>
                <c:pt idx="47">
                  <c:v>0</c:v>
                </c:pt>
                <c:pt idx="48">
                  <c:v>0</c:v>
                </c:pt>
                <c:pt idx="49">
                  <c:v>5</c:v>
                </c:pt>
                <c:pt idx="50">
                  <c:v>0</c:v>
                </c:pt>
                <c:pt idx="51">
                  <c:v>0</c:v>
                </c:pt>
                <c:pt idx="52">
                  <c:v>0</c:v>
                </c:pt>
                <c:pt idx="53">
                  <c:v>7</c:v>
                </c:pt>
                <c:pt idx="54">
                  <c:v>0</c:v>
                </c:pt>
                <c:pt idx="55">
                  <c:v>0</c:v>
                </c:pt>
                <c:pt idx="56">
                  <c:v>0</c:v>
                </c:pt>
                <c:pt idx="57">
                  <c:v>0</c:v>
                </c:pt>
                <c:pt idx="58">
                  <c:v>0</c:v>
                </c:pt>
                <c:pt idx="59">
                  <c:v>0</c:v>
                </c:pt>
                <c:pt idx="60">
                  <c:v>0</c:v>
                </c:pt>
                <c:pt idx="61">
                  <c:v>0</c:v>
                </c:pt>
                <c:pt idx="62">
                  <c:v>0</c:v>
                </c:pt>
                <c:pt idx="63">
                  <c:v>3</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5-1471-4DEB-A7BE-101C55F5CE4C}"/>
            </c:ext>
          </c:extLst>
        </c:ser>
        <c:ser>
          <c:idx val="54"/>
          <c:order val="54"/>
          <c:tx>
            <c:strRef>
              <c:f>Count!$BD$1</c:f>
              <c:strCache>
                <c:ptCount val="1"/>
                <c:pt idx="0">
                  <c:v>47</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Count!$BD$2:$BD$121</c:f>
              <c:numCache>
                <c:formatCode>General</c:formatCode>
                <c:ptCount val="120"/>
                <c:pt idx="0">
                  <c:v>0</c:v>
                </c:pt>
                <c:pt idx="1">
                  <c:v>0</c:v>
                </c:pt>
                <c:pt idx="2">
                  <c:v>0</c:v>
                </c:pt>
                <c:pt idx="3">
                  <c:v>0</c:v>
                </c:pt>
                <c:pt idx="4">
                  <c:v>0</c:v>
                </c:pt>
                <c:pt idx="5">
                  <c:v>3</c:v>
                </c:pt>
                <c:pt idx="6">
                  <c:v>4</c:v>
                </c:pt>
                <c:pt idx="7">
                  <c:v>4</c:v>
                </c:pt>
                <c:pt idx="8">
                  <c:v>7</c:v>
                </c:pt>
                <c:pt idx="9">
                  <c:v>5</c:v>
                </c:pt>
                <c:pt idx="10">
                  <c:v>13</c:v>
                </c:pt>
                <c:pt idx="11">
                  <c:v>14</c:v>
                </c:pt>
                <c:pt idx="12">
                  <c:v>15</c:v>
                </c:pt>
                <c:pt idx="13">
                  <c:v>30</c:v>
                </c:pt>
                <c:pt idx="14">
                  <c:v>44</c:v>
                </c:pt>
                <c:pt idx="15">
                  <c:v>41</c:v>
                </c:pt>
                <c:pt idx="16">
                  <c:v>52</c:v>
                </c:pt>
                <c:pt idx="17">
                  <c:v>60</c:v>
                </c:pt>
                <c:pt idx="18">
                  <c:v>49</c:v>
                </c:pt>
                <c:pt idx="19">
                  <c:v>58</c:v>
                </c:pt>
                <c:pt idx="20">
                  <c:v>80</c:v>
                </c:pt>
                <c:pt idx="21">
                  <c:v>57</c:v>
                </c:pt>
                <c:pt idx="22">
                  <c:v>64</c:v>
                </c:pt>
                <c:pt idx="23">
                  <c:v>88</c:v>
                </c:pt>
                <c:pt idx="24">
                  <c:v>90</c:v>
                </c:pt>
                <c:pt idx="25">
                  <c:v>94</c:v>
                </c:pt>
                <c:pt idx="26">
                  <c:v>72</c:v>
                </c:pt>
                <c:pt idx="27">
                  <c:v>34</c:v>
                </c:pt>
                <c:pt idx="28">
                  <c:v>37</c:v>
                </c:pt>
                <c:pt idx="29">
                  <c:v>33</c:v>
                </c:pt>
                <c:pt idx="30">
                  <c:v>19</c:v>
                </c:pt>
                <c:pt idx="31">
                  <c:v>16</c:v>
                </c:pt>
                <c:pt idx="32">
                  <c:v>18</c:v>
                </c:pt>
                <c:pt idx="33">
                  <c:v>10</c:v>
                </c:pt>
                <c:pt idx="34">
                  <c:v>26</c:v>
                </c:pt>
                <c:pt idx="35">
                  <c:v>13</c:v>
                </c:pt>
                <c:pt idx="36">
                  <c:v>14</c:v>
                </c:pt>
                <c:pt idx="37">
                  <c:v>13</c:v>
                </c:pt>
                <c:pt idx="38">
                  <c:v>36</c:v>
                </c:pt>
                <c:pt idx="39">
                  <c:v>41</c:v>
                </c:pt>
                <c:pt idx="40">
                  <c:v>0</c:v>
                </c:pt>
                <c:pt idx="41">
                  <c:v>0</c:v>
                </c:pt>
                <c:pt idx="42">
                  <c:v>0</c:v>
                </c:pt>
                <c:pt idx="43">
                  <c:v>0</c:v>
                </c:pt>
                <c:pt idx="44">
                  <c:v>0</c:v>
                </c:pt>
                <c:pt idx="45">
                  <c:v>0</c:v>
                </c:pt>
                <c:pt idx="46">
                  <c:v>0</c:v>
                </c:pt>
                <c:pt idx="47">
                  <c:v>0</c:v>
                </c:pt>
                <c:pt idx="48">
                  <c:v>16</c:v>
                </c:pt>
                <c:pt idx="49">
                  <c:v>15</c:v>
                </c:pt>
                <c:pt idx="50">
                  <c:v>0</c:v>
                </c:pt>
                <c:pt idx="51">
                  <c:v>6</c:v>
                </c:pt>
                <c:pt idx="52">
                  <c:v>0</c:v>
                </c:pt>
                <c:pt idx="53">
                  <c:v>0</c:v>
                </c:pt>
                <c:pt idx="54">
                  <c:v>0</c:v>
                </c:pt>
                <c:pt idx="55">
                  <c:v>0</c:v>
                </c:pt>
                <c:pt idx="56">
                  <c:v>0</c:v>
                </c:pt>
                <c:pt idx="57">
                  <c:v>0</c:v>
                </c:pt>
                <c:pt idx="58">
                  <c:v>5</c:v>
                </c:pt>
                <c:pt idx="59">
                  <c:v>0</c:v>
                </c:pt>
                <c:pt idx="60">
                  <c:v>0</c:v>
                </c:pt>
                <c:pt idx="61">
                  <c:v>0</c:v>
                </c:pt>
                <c:pt idx="62">
                  <c:v>4</c:v>
                </c:pt>
                <c:pt idx="63">
                  <c:v>5</c:v>
                </c:pt>
                <c:pt idx="64">
                  <c:v>0</c:v>
                </c:pt>
                <c:pt idx="65">
                  <c:v>0</c:v>
                </c:pt>
                <c:pt idx="66">
                  <c:v>3</c:v>
                </c:pt>
                <c:pt idx="67">
                  <c:v>2</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6-1471-4DEB-A7BE-101C55F5CE4C}"/>
            </c:ext>
          </c:extLst>
        </c:ser>
        <c:ser>
          <c:idx val="55"/>
          <c:order val="55"/>
          <c:tx>
            <c:strRef>
              <c:f>Count!$BE$1</c:f>
              <c:strCache>
                <c:ptCount val="1"/>
                <c:pt idx="0">
                  <c:v>47.5</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Count!$BE$2:$BE$121</c:f>
              <c:numCache>
                <c:formatCode>General</c:formatCode>
                <c:ptCount val="120"/>
                <c:pt idx="0">
                  <c:v>0</c:v>
                </c:pt>
                <c:pt idx="1">
                  <c:v>0</c:v>
                </c:pt>
                <c:pt idx="2">
                  <c:v>0</c:v>
                </c:pt>
                <c:pt idx="3">
                  <c:v>0</c:v>
                </c:pt>
                <c:pt idx="4">
                  <c:v>0</c:v>
                </c:pt>
                <c:pt idx="5">
                  <c:v>0</c:v>
                </c:pt>
                <c:pt idx="6">
                  <c:v>14</c:v>
                </c:pt>
                <c:pt idx="7">
                  <c:v>13</c:v>
                </c:pt>
                <c:pt idx="8">
                  <c:v>8</c:v>
                </c:pt>
                <c:pt idx="9">
                  <c:v>20</c:v>
                </c:pt>
                <c:pt idx="10">
                  <c:v>32</c:v>
                </c:pt>
                <c:pt idx="11">
                  <c:v>38</c:v>
                </c:pt>
                <c:pt idx="12">
                  <c:v>46</c:v>
                </c:pt>
                <c:pt idx="13">
                  <c:v>66</c:v>
                </c:pt>
                <c:pt idx="14">
                  <c:v>73</c:v>
                </c:pt>
                <c:pt idx="15">
                  <c:v>119</c:v>
                </c:pt>
                <c:pt idx="16">
                  <c:v>84</c:v>
                </c:pt>
                <c:pt idx="17">
                  <c:v>100</c:v>
                </c:pt>
                <c:pt idx="18">
                  <c:v>95</c:v>
                </c:pt>
                <c:pt idx="19">
                  <c:v>95</c:v>
                </c:pt>
                <c:pt idx="20">
                  <c:v>100</c:v>
                </c:pt>
                <c:pt idx="21">
                  <c:v>116</c:v>
                </c:pt>
                <c:pt idx="22">
                  <c:v>116</c:v>
                </c:pt>
                <c:pt idx="23">
                  <c:v>71</c:v>
                </c:pt>
                <c:pt idx="24">
                  <c:v>85</c:v>
                </c:pt>
                <c:pt idx="25">
                  <c:v>63</c:v>
                </c:pt>
                <c:pt idx="26">
                  <c:v>27</c:v>
                </c:pt>
                <c:pt idx="27">
                  <c:v>25</c:v>
                </c:pt>
                <c:pt idx="28">
                  <c:v>36</c:v>
                </c:pt>
                <c:pt idx="29">
                  <c:v>14</c:v>
                </c:pt>
                <c:pt idx="30">
                  <c:v>24</c:v>
                </c:pt>
                <c:pt idx="31">
                  <c:v>12</c:v>
                </c:pt>
                <c:pt idx="32">
                  <c:v>8</c:v>
                </c:pt>
                <c:pt idx="33">
                  <c:v>7</c:v>
                </c:pt>
                <c:pt idx="34">
                  <c:v>11</c:v>
                </c:pt>
                <c:pt idx="35">
                  <c:v>17</c:v>
                </c:pt>
                <c:pt idx="36">
                  <c:v>10</c:v>
                </c:pt>
                <c:pt idx="37">
                  <c:v>15</c:v>
                </c:pt>
                <c:pt idx="38">
                  <c:v>27</c:v>
                </c:pt>
                <c:pt idx="39">
                  <c:v>23</c:v>
                </c:pt>
                <c:pt idx="40">
                  <c:v>15</c:v>
                </c:pt>
                <c:pt idx="41">
                  <c:v>0</c:v>
                </c:pt>
                <c:pt idx="42">
                  <c:v>0</c:v>
                </c:pt>
                <c:pt idx="43">
                  <c:v>0</c:v>
                </c:pt>
                <c:pt idx="44">
                  <c:v>0</c:v>
                </c:pt>
                <c:pt idx="45">
                  <c:v>0</c:v>
                </c:pt>
                <c:pt idx="46">
                  <c:v>0</c:v>
                </c:pt>
                <c:pt idx="47">
                  <c:v>0</c:v>
                </c:pt>
                <c:pt idx="48">
                  <c:v>15</c:v>
                </c:pt>
                <c:pt idx="49">
                  <c:v>21</c:v>
                </c:pt>
                <c:pt idx="50">
                  <c:v>5</c:v>
                </c:pt>
                <c:pt idx="51">
                  <c:v>19</c:v>
                </c:pt>
                <c:pt idx="52">
                  <c:v>6</c:v>
                </c:pt>
                <c:pt idx="53">
                  <c:v>2</c:v>
                </c:pt>
                <c:pt idx="54">
                  <c:v>0</c:v>
                </c:pt>
                <c:pt idx="55">
                  <c:v>0</c:v>
                </c:pt>
                <c:pt idx="56">
                  <c:v>2</c:v>
                </c:pt>
                <c:pt idx="57">
                  <c:v>3</c:v>
                </c:pt>
                <c:pt idx="58">
                  <c:v>0</c:v>
                </c:pt>
                <c:pt idx="59">
                  <c:v>4</c:v>
                </c:pt>
                <c:pt idx="60">
                  <c:v>0</c:v>
                </c:pt>
                <c:pt idx="61">
                  <c:v>0</c:v>
                </c:pt>
                <c:pt idx="62">
                  <c:v>12</c:v>
                </c:pt>
                <c:pt idx="63">
                  <c:v>14</c:v>
                </c:pt>
                <c:pt idx="64">
                  <c:v>3</c:v>
                </c:pt>
                <c:pt idx="65">
                  <c:v>4</c:v>
                </c:pt>
                <c:pt idx="66">
                  <c:v>4</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7-1471-4DEB-A7BE-101C55F5CE4C}"/>
            </c:ext>
          </c:extLst>
        </c:ser>
        <c:ser>
          <c:idx val="56"/>
          <c:order val="56"/>
          <c:tx>
            <c:strRef>
              <c:f>Count!$BF$1</c:f>
              <c:strCache>
                <c:ptCount val="1"/>
                <c:pt idx="0">
                  <c:v>48</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Count!$BF$2:$BF$121</c:f>
              <c:numCache>
                <c:formatCode>General</c:formatCode>
                <c:ptCount val="120"/>
                <c:pt idx="0">
                  <c:v>0</c:v>
                </c:pt>
                <c:pt idx="1">
                  <c:v>0</c:v>
                </c:pt>
                <c:pt idx="2">
                  <c:v>0</c:v>
                </c:pt>
                <c:pt idx="3">
                  <c:v>0</c:v>
                </c:pt>
                <c:pt idx="4">
                  <c:v>0</c:v>
                </c:pt>
                <c:pt idx="5">
                  <c:v>48</c:v>
                </c:pt>
                <c:pt idx="6">
                  <c:v>66</c:v>
                </c:pt>
                <c:pt idx="7">
                  <c:v>44</c:v>
                </c:pt>
                <c:pt idx="8">
                  <c:v>0</c:v>
                </c:pt>
                <c:pt idx="9">
                  <c:v>43</c:v>
                </c:pt>
                <c:pt idx="10">
                  <c:v>73</c:v>
                </c:pt>
                <c:pt idx="11">
                  <c:v>70</c:v>
                </c:pt>
                <c:pt idx="12">
                  <c:v>82</c:v>
                </c:pt>
                <c:pt idx="13">
                  <c:v>93</c:v>
                </c:pt>
                <c:pt idx="14">
                  <c:v>131</c:v>
                </c:pt>
                <c:pt idx="15">
                  <c:v>121</c:v>
                </c:pt>
                <c:pt idx="16">
                  <c:v>86</c:v>
                </c:pt>
                <c:pt idx="17">
                  <c:v>80</c:v>
                </c:pt>
                <c:pt idx="18">
                  <c:v>93</c:v>
                </c:pt>
                <c:pt idx="19">
                  <c:v>106</c:v>
                </c:pt>
                <c:pt idx="20">
                  <c:v>123</c:v>
                </c:pt>
                <c:pt idx="21">
                  <c:v>47</c:v>
                </c:pt>
                <c:pt idx="22">
                  <c:v>31</c:v>
                </c:pt>
                <c:pt idx="23">
                  <c:v>25</c:v>
                </c:pt>
                <c:pt idx="24">
                  <c:v>28</c:v>
                </c:pt>
                <c:pt idx="25">
                  <c:v>17</c:v>
                </c:pt>
                <c:pt idx="26">
                  <c:v>13</c:v>
                </c:pt>
                <c:pt idx="27">
                  <c:v>21</c:v>
                </c:pt>
                <c:pt idx="28">
                  <c:v>20</c:v>
                </c:pt>
                <c:pt idx="29">
                  <c:v>21</c:v>
                </c:pt>
                <c:pt idx="30">
                  <c:v>31</c:v>
                </c:pt>
                <c:pt idx="31">
                  <c:v>21</c:v>
                </c:pt>
                <c:pt idx="32">
                  <c:v>10</c:v>
                </c:pt>
                <c:pt idx="33">
                  <c:v>12</c:v>
                </c:pt>
                <c:pt idx="34">
                  <c:v>16</c:v>
                </c:pt>
                <c:pt idx="35">
                  <c:v>22</c:v>
                </c:pt>
                <c:pt idx="36">
                  <c:v>24</c:v>
                </c:pt>
                <c:pt idx="37">
                  <c:v>22</c:v>
                </c:pt>
                <c:pt idx="38">
                  <c:v>45</c:v>
                </c:pt>
                <c:pt idx="39">
                  <c:v>29</c:v>
                </c:pt>
                <c:pt idx="40">
                  <c:v>14</c:v>
                </c:pt>
                <c:pt idx="41">
                  <c:v>21</c:v>
                </c:pt>
                <c:pt idx="42">
                  <c:v>0</c:v>
                </c:pt>
                <c:pt idx="43">
                  <c:v>5</c:v>
                </c:pt>
                <c:pt idx="44">
                  <c:v>0</c:v>
                </c:pt>
                <c:pt idx="45">
                  <c:v>0</c:v>
                </c:pt>
                <c:pt idx="46">
                  <c:v>0</c:v>
                </c:pt>
                <c:pt idx="47">
                  <c:v>0</c:v>
                </c:pt>
                <c:pt idx="48">
                  <c:v>23</c:v>
                </c:pt>
                <c:pt idx="49">
                  <c:v>14</c:v>
                </c:pt>
                <c:pt idx="50">
                  <c:v>11</c:v>
                </c:pt>
                <c:pt idx="51">
                  <c:v>0</c:v>
                </c:pt>
                <c:pt idx="52">
                  <c:v>0</c:v>
                </c:pt>
                <c:pt idx="53">
                  <c:v>0</c:v>
                </c:pt>
                <c:pt idx="54">
                  <c:v>3</c:v>
                </c:pt>
                <c:pt idx="55">
                  <c:v>0</c:v>
                </c:pt>
                <c:pt idx="56">
                  <c:v>0</c:v>
                </c:pt>
                <c:pt idx="57">
                  <c:v>2</c:v>
                </c:pt>
                <c:pt idx="58">
                  <c:v>0</c:v>
                </c:pt>
                <c:pt idx="59">
                  <c:v>6</c:v>
                </c:pt>
                <c:pt idx="60">
                  <c:v>0</c:v>
                </c:pt>
                <c:pt idx="61">
                  <c:v>3</c:v>
                </c:pt>
                <c:pt idx="62">
                  <c:v>0</c:v>
                </c:pt>
                <c:pt idx="63">
                  <c:v>15</c:v>
                </c:pt>
                <c:pt idx="64">
                  <c:v>0</c:v>
                </c:pt>
                <c:pt idx="65">
                  <c:v>5</c:v>
                </c:pt>
                <c:pt idx="66">
                  <c:v>4</c:v>
                </c:pt>
                <c:pt idx="67">
                  <c:v>6</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8-1471-4DEB-A7BE-101C55F5CE4C}"/>
            </c:ext>
          </c:extLst>
        </c:ser>
        <c:ser>
          <c:idx val="57"/>
          <c:order val="57"/>
          <c:tx>
            <c:strRef>
              <c:f>Count!$BG$1</c:f>
              <c:strCache>
                <c:ptCount val="1"/>
                <c:pt idx="0">
                  <c:v>48.5</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Count!$BG$2:$BG$121</c:f>
              <c:numCache>
                <c:formatCode>General</c:formatCode>
                <c:ptCount val="120"/>
                <c:pt idx="0">
                  <c:v>0</c:v>
                </c:pt>
                <c:pt idx="1">
                  <c:v>0</c:v>
                </c:pt>
                <c:pt idx="2">
                  <c:v>0</c:v>
                </c:pt>
                <c:pt idx="3">
                  <c:v>2</c:v>
                </c:pt>
                <c:pt idx="4">
                  <c:v>20</c:v>
                </c:pt>
                <c:pt idx="5">
                  <c:v>53</c:v>
                </c:pt>
                <c:pt idx="6">
                  <c:v>28</c:v>
                </c:pt>
                <c:pt idx="7">
                  <c:v>46</c:v>
                </c:pt>
                <c:pt idx="8">
                  <c:v>66</c:v>
                </c:pt>
                <c:pt idx="9">
                  <c:v>53</c:v>
                </c:pt>
                <c:pt idx="10">
                  <c:v>46</c:v>
                </c:pt>
                <c:pt idx="11">
                  <c:v>50</c:v>
                </c:pt>
                <c:pt idx="12">
                  <c:v>110</c:v>
                </c:pt>
                <c:pt idx="13">
                  <c:v>152</c:v>
                </c:pt>
                <c:pt idx="14">
                  <c:v>130</c:v>
                </c:pt>
                <c:pt idx="15">
                  <c:v>109</c:v>
                </c:pt>
                <c:pt idx="16">
                  <c:v>79</c:v>
                </c:pt>
                <c:pt idx="17">
                  <c:v>47</c:v>
                </c:pt>
                <c:pt idx="18">
                  <c:v>81</c:v>
                </c:pt>
                <c:pt idx="19">
                  <c:v>82</c:v>
                </c:pt>
                <c:pt idx="20">
                  <c:v>53</c:v>
                </c:pt>
                <c:pt idx="21">
                  <c:v>51</c:v>
                </c:pt>
                <c:pt idx="22">
                  <c:v>29</c:v>
                </c:pt>
                <c:pt idx="23">
                  <c:v>37</c:v>
                </c:pt>
                <c:pt idx="24">
                  <c:v>29</c:v>
                </c:pt>
                <c:pt idx="25">
                  <c:v>21</c:v>
                </c:pt>
                <c:pt idx="26">
                  <c:v>22</c:v>
                </c:pt>
                <c:pt idx="27">
                  <c:v>27</c:v>
                </c:pt>
                <c:pt idx="28">
                  <c:v>20</c:v>
                </c:pt>
                <c:pt idx="29">
                  <c:v>42</c:v>
                </c:pt>
                <c:pt idx="30">
                  <c:v>21</c:v>
                </c:pt>
                <c:pt idx="31">
                  <c:v>19</c:v>
                </c:pt>
                <c:pt idx="32">
                  <c:v>10</c:v>
                </c:pt>
                <c:pt idx="33">
                  <c:v>15</c:v>
                </c:pt>
                <c:pt idx="34">
                  <c:v>16</c:v>
                </c:pt>
                <c:pt idx="35">
                  <c:v>28</c:v>
                </c:pt>
                <c:pt idx="36">
                  <c:v>31</c:v>
                </c:pt>
                <c:pt idx="37">
                  <c:v>0</c:v>
                </c:pt>
                <c:pt idx="38">
                  <c:v>18</c:v>
                </c:pt>
                <c:pt idx="39">
                  <c:v>18</c:v>
                </c:pt>
                <c:pt idx="40">
                  <c:v>0</c:v>
                </c:pt>
                <c:pt idx="41">
                  <c:v>12</c:v>
                </c:pt>
                <c:pt idx="42">
                  <c:v>19</c:v>
                </c:pt>
                <c:pt idx="43">
                  <c:v>12</c:v>
                </c:pt>
                <c:pt idx="44">
                  <c:v>0</c:v>
                </c:pt>
                <c:pt idx="45">
                  <c:v>0</c:v>
                </c:pt>
                <c:pt idx="46">
                  <c:v>0</c:v>
                </c:pt>
                <c:pt idx="47">
                  <c:v>0</c:v>
                </c:pt>
                <c:pt idx="48">
                  <c:v>29</c:v>
                </c:pt>
                <c:pt idx="49">
                  <c:v>18</c:v>
                </c:pt>
                <c:pt idx="50">
                  <c:v>7</c:v>
                </c:pt>
                <c:pt idx="51">
                  <c:v>5</c:v>
                </c:pt>
                <c:pt idx="52">
                  <c:v>0</c:v>
                </c:pt>
                <c:pt idx="53">
                  <c:v>0</c:v>
                </c:pt>
                <c:pt idx="54">
                  <c:v>0</c:v>
                </c:pt>
                <c:pt idx="55">
                  <c:v>0</c:v>
                </c:pt>
                <c:pt idx="56">
                  <c:v>0</c:v>
                </c:pt>
                <c:pt idx="57">
                  <c:v>0</c:v>
                </c:pt>
                <c:pt idx="58">
                  <c:v>12</c:v>
                </c:pt>
                <c:pt idx="59">
                  <c:v>0</c:v>
                </c:pt>
                <c:pt idx="60">
                  <c:v>0</c:v>
                </c:pt>
                <c:pt idx="61">
                  <c:v>0</c:v>
                </c:pt>
                <c:pt idx="62">
                  <c:v>0</c:v>
                </c:pt>
                <c:pt idx="63">
                  <c:v>0</c:v>
                </c:pt>
                <c:pt idx="64">
                  <c:v>9</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9-1471-4DEB-A7BE-101C55F5CE4C}"/>
            </c:ext>
          </c:extLst>
        </c:ser>
        <c:ser>
          <c:idx val="58"/>
          <c:order val="58"/>
          <c:tx>
            <c:strRef>
              <c:f>Count!$BH$1</c:f>
              <c:strCache>
                <c:ptCount val="1"/>
                <c:pt idx="0">
                  <c:v>49</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Count!$BH$2:$BH$121</c:f>
              <c:numCache>
                <c:formatCode>General</c:formatCode>
                <c:ptCount val="120"/>
                <c:pt idx="0">
                  <c:v>0</c:v>
                </c:pt>
                <c:pt idx="1">
                  <c:v>0</c:v>
                </c:pt>
                <c:pt idx="2">
                  <c:v>0</c:v>
                </c:pt>
                <c:pt idx="3">
                  <c:v>0</c:v>
                </c:pt>
                <c:pt idx="4">
                  <c:v>22</c:v>
                </c:pt>
                <c:pt idx="5">
                  <c:v>61</c:v>
                </c:pt>
                <c:pt idx="6">
                  <c:v>15</c:v>
                </c:pt>
                <c:pt idx="7">
                  <c:v>34</c:v>
                </c:pt>
                <c:pt idx="8">
                  <c:v>31</c:v>
                </c:pt>
                <c:pt idx="9">
                  <c:v>17</c:v>
                </c:pt>
                <c:pt idx="10">
                  <c:v>43</c:v>
                </c:pt>
                <c:pt idx="11">
                  <c:v>92</c:v>
                </c:pt>
                <c:pt idx="12">
                  <c:v>93</c:v>
                </c:pt>
                <c:pt idx="13">
                  <c:v>127</c:v>
                </c:pt>
                <c:pt idx="14">
                  <c:v>131</c:v>
                </c:pt>
                <c:pt idx="15">
                  <c:v>159</c:v>
                </c:pt>
                <c:pt idx="16">
                  <c:v>79</c:v>
                </c:pt>
                <c:pt idx="17">
                  <c:v>97</c:v>
                </c:pt>
                <c:pt idx="18">
                  <c:v>152</c:v>
                </c:pt>
                <c:pt idx="19">
                  <c:v>145</c:v>
                </c:pt>
                <c:pt idx="20">
                  <c:v>87</c:v>
                </c:pt>
                <c:pt idx="21">
                  <c:v>122</c:v>
                </c:pt>
                <c:pt idx="22">
                  <c:v>134</c:v>
                </c:pt>
                <c:pt idx="23">
                  <c:v>117</c:v>
                </c:pt>
                <c:pt idx="24">
                  <c:v>66</c:v>
                </c:pt>
                <c:pt idx="25">
                  <c:v>67</c:v>
                </c:pt>
                <c:pt idx="26">
                  <c:v>47</c:v>
                </c:pt>
                <c:pt idx="27">
                  <c:v>33</c:v>
                </c:pt>
                <c:pt idx="28">
                  <c:v>24</c:v>
                </c:pt>
                <c:pt idx="29">
                  <c:v>34</c:v>
                </c:pt>
                <c:pt idx="30">
                  <c:v>31</c:v>
                </c:pt>
                <c:pt idx="31">
                  <c:v>17</c:v>
                </c:pt>
                <c:pt idx="32">
                  <c:v>8</c:v>
                </c:pt>
                <c:pt idx="33">
                  <c:v>19</c:v>
                </c:pt>
                <c:pt idx="34">
                  <c:v>23</c:v>
                </c:pt>
                <c:pt idx="35">
                  <c:v>24</c:v>
                </c:pt>
                <c:pt idx="36">
                  <c:v>26</c:v>
                </c:pt>
                <c:pt idx="37">
                  <c:v>29</c:v>
                </c:pt>
                <c:pt idx="38">
                  <c:v>0</c:v>
                </c:pt>
                <c:pt idx="39">
                  <c:v>17</c:v>
                </c:pt>
                <c:pt idx="40">
                  <c:v>19</c:v>
                </c:pt>
                <c:pt idx="41">
                  <c:v>18</c:v>
                </c:pt>
                <c:pt idx="42">
                  <c:v>0</c:v>
                </c:pt>
                <c:pt idx="43">
                  <c:v>0</c:v>
                </c:pt>
                <c:pt idx="44">
                  <c:v>0</c:v>
                </c:pt>
                <c:pt idx="45">
                  <c:v>0</c:v>
                </c:pt>
                <c:pt idx="46">
                  <c:v>0</c:v>
                </c:pt>
                <c:pt idx="47">
                  <c:v>23</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27</c:v>
                </c:pt>
                <c:pt idx="64">
                  <c:v>0</c:v>
                </c:pt>
                <c:pt idx="65">
                  <c:v>0</c:v>
                </c:pt>
                <c:pt idx="66">
                  <c:v>0</c:v>
                </c:pt>
                <c:pt idx="67">
                  <c:v>0</c:v>
                </c:pt>
                <c:pt idx="68">
                  <c:v>0</c:v>
                </c:pt>
                <c:pt idx="69">
                  <c:v>0</c:v>
                </c:pt>
                <c:pt idx="70">
                  <c:v>0</c:v>
                </c:pt>
                <c:pt idx="71">
                  <c:v>0</c:v>
                </c:pt>
                <c:pt idx="72">
                  <c:v>0</c:v>
                </c:pt>
                <c:pt idx="73">
                  <c:v>2</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A-1471-4DEB-A7BE-101C55F5CE4C}"/>
            </c:ext>
          </c:extLst>
        </c:ser>
        <c:ser>
          <c:idx val="59"/>
          <c:order val="59"/>
          <c:tx>
            <c:strRef>
              <c:f>Count!$BI$1</c:f>
              <c:strCache>
                <c:ptCount val="1"/>
                <c:pt idx="0">
                  <c:v>49.5</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Count!$BI$2:$BI$121</c:f>
              <c:numCache>
                <c:formatCode>General</c:formatCode>
                <c:ptCount val="120"/>
                <c:pt idx="0">
                  <c:v>0</c:v>
                </c:pt>
                <c:pt idx="1">
                  <c:v>0</c:v>
                </c:pt>
                <c:pt idx="2">
                  <c:v>0</c:v>
                </c:pt>
                <c:pt idx="3">
                  <c:v>0</c:v>
                </c:pt>
                <c:pt idx="4">
                  <c:v>9</c:v>
                </c:pt>
                <c:pt idx="5">
                  <c:v>24</c:v>
                </c:pt>
                <c:pt idx="6">
                  <c:v>13</c:v>
                </c:pt>
                <c:pt idx="7">
                  <c:v>33</c:v>
                </c:pt>
                <c:pt idx="8">
                  <c:v>42</c:v>
                </c:pt>
                <c:pt idx="9">
                  <c:v>60</c:v>
                </c:pt>
                <c:pt idx="10">
                  <c:v>136</c:v>
                </c:pt>
                <c:pt idx="11">
                  <c:v>114</c:v>
                </c:pt>
                <c:pt idx="12">
                  <c:v>80</c:v>
                </c:pt>
                <c:pt idx="13">
                  <c:v>86</c:v>
                </c:pt>
                <c:pt idx="14">
                  <c:v>102</c:v>
                </c:pt>
                <c:pt idx="15">
                  <c:v>119</c:v>
                </c:pt>
                <c:pt idx="16">
                  <c:v>132</c:v>
                </c:pt>
                <c:pt idx="17">
                  <c:v>107</c:v>
                </c:pt>
                <c:pt idx="18">
                  <c:v>169</c:v>
                </c:pt>
                <c:pt idx="19">
                  <c:v>164</c:v>
                </c:pt>
                <c:pt idx="20">
                  <c:v>146</c:v>
                </c:pt>
                <c:pt idx="21">
                  <c:v>132</c:v>
                </c:pt>
                <c:pt idx="22">
                  <c:v>123</c:v>
                </c:pt>
                <c:pt idx="23">
                  <c:v>104</c:v>
                </c:pt>
                <c:pt idx="24">
                  <c:v>118</c:v>
                </c:pt>
                <c:pt idx="25">
                  <c:v>100</c:v>
                </c:pt>
                <c:pt idx="26">
                  <c:v>80</c:v>
                </c:pt>
                <c:pt idx="27">
                  <c:v>57</c:v>
                </c:pt>
                <c:pt idx="28">
                  <c:v>30</c:v>
                </c:pt>
                <c:pt idx="29">
                  <c:v>40</c:v>
                </c:pt>
                <c:pt idx="30">
                  <c:v>50</c:v>
                </c:pt>
                <c:pt idx="31">
                  <c:v>21</c:v>
                </c:pt>
                <c:pt idx="32">
                  <c:v>17</c:v>
                </c:pt>
                <c:pt idx="33">
                  <c:v>8</c:v>
                </c:pt>
                <c:pt idx="34">
                  <c:v>20</c:v>
                </c:pt>
                <c:pt idx="35">
                  <c:v>21</c:v>
                </c:pt>
                <c:pt idx="36">
                  <c:v>29</c:v>
                </c:pt>
                <c:pt idx="37">
                  <c:v>13</c:v>
                </c:pt>
                <c:pt idx="38">
                  <c:v>11</c:v>
                </c:pt>
                <c:pt idx="39">
                  <c:v>0</c:v>
                </c:pt>
                <c:pt idx="40">
                  <c:v>0</c:v>
                </c:pt>
                <c:pt idx="41">
                  <c:v>0</c:v>
                </c:pt>
                <c:pt idx="42">
                  <c:v>8</c:v>
                </c:pt>
                <c:pt idx="43">
                  <c:v>4</c:v>
                </c:pt>
                <c:pt idx="44">
                  <c:v>4</c:v>
                </c:pt>
                <c:pt idx="45">
                  <c:v>0</c:v>
                </c:pt>
                <c:pt idx="46">
                  <c:v>0</c:v>
                </c:pt>
                <c:pt idx="47">
                  <c:v>0</c:v>
                </c:pt>
                <c:pt idx="48">
                  <c:v>0</c:v>
                </c:pt>
                <c:pt idx="49">
                  <c:v>0</c:v>
                </c:pt>
                <c:pt idx="50">
                  <c:v>0</c:v>
                </c:pt>
                <c:pt idx="51">
                  <c:v>0</c:v>
                </c:pt>
                <c:pt idx="52">
                  <c:v>0</c:v>
                </c:pt>
                <c:pt idx="53">
                  <c:v>5</c:v>
                </c:pt>
                <c:pt idx="54">
                  <c:v>0</c:v>
                </c:pt>
                <c:pt idx="55">
                  <c:v>0</c:v>
                </c:pt>
                <c:pt idx="56">
                  <c:v>0</c:v>
                </c:pt>
                <c:pt idx="57">
                  <c:v>0</c:v>
                </c:pt>
                <c:pt idx="58">
                  <c:v>0</c:v>
                </c:pt>
                <c:pt idx="59">
                  <c:v>0</c:v>
                </c:pt>
                <c:pt idx="60">
                  <c:v>0</c:v>
                </c:pt>
                <c:pt idx="61">
                  <c:v>0</c:v>
                </c:pt>
                <c:pt idx="62">
                  <c:v>0</c:v>
                </c:pt>
                <c:pt idx="63">
                  <c:v>0</c:v>
                </c:pt>
                <c:pt idx="64">
                  <c:v>12</c:v>
                </c:pt>
                <c:pt idx="65">
                  <c:v>6</c:v>
                </c:pt>
                <c:pt idx="66">
                  <c:v>2</c:v>
                </c:pt>
                <c:pt idx="67">
                  <c:v>0</c:v>
                </c:pt>
                <c:pt idx="68">
                  <c:v>5</c:v>
                </c:pt>
                <c:pt idx="69">
                  <c:v>0</c:v>
                </c:pt>
                <c:pt idx="70">
                  <c:v>0</c:v>
                </c:pt>
                <c:pt idx="71">
                  <c:v>2</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B-1471-4DEB-A7BE-101C55F5CE4C}"/>
            </c:ext>
          </c:extLst>
        </c:ser>
        <c:ser>
          <c:idx val="60"/>
          <c:order val="60"/>
          <c:tx>
            <c:strRef>
              <c:f>Count!$BJ$1</c:f>
              <c:strCache>
                <c:ptCount val="1"/>
                <c:pt idx="0">
                  <c:v>50</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Count!$BJ$2:$BJ$121</c:f>
              <c:numCache>
                <c:formatCode>General</c:formatCode>
                <c:ptCount val="120"/>
                <c:pt idx="0">
                  <c:v>0</c:v>
                </c:pt>
                <c:pt idx="1">
                  <c:v>0</c:v>
                </c:pt>
                <c:pt idx="2">
                  <c:v>2</c:v>
                </c:pt>
                <c:pt idx="3">
                  <c:v>0</c:v>
                </c:pt>
                <c:pt idx="4">
                  <c:v>8</c:v>
                </c:pt>
                <c:pt idx="5">
                  <c:v>24</c:v>
                </c:pt>
                <c:pt idx="6">
                  <c:v>25</c:v>
                </c:pt>
                <c:pt idx="7">
                  <c:v>40</c:v>
                </c:pt>
                <c:pt idx="8">
                  <c:v>61</c:v>
                </c:pt>
                <c:pt idx="9">
                  <c:v>58</c:v>
                </c:pt>
                <c:pt idx="10">
                  <c:v>91</c:v>
                </c:pt>
                <c:pt idx="11">
                  <c:v>46</c:v>
                </c:pt>
                <c:pt idx="12">
                  <c:v>61</c:v>
                </c:pt>
                <c:pt idx="13">
                  <c:v>106</c:v>
                </c:pt>
                <c:pt idx="14">
                  <c:v>90</c:v>
                </c:pt>
                <c:pt idx="15">
                  <c:v>135</c:v>
                </c:pt>
                <c:pt idx="16">
                  <c:v>151</c:v>
                </c:pt>
                <c:pt idx="17">
                  <c:v>149</c:v>
                </c:pt>
                <c:pt idx="18">
                  <c:v>152</c:v>
                </c:pt>
                <c:pt idx="19">
                  <c:v>157</c:v>
                </c:pt>
                <c:pt idx="20">
                  <c:v>199</c:v>
                </c:pt>
                <c:pt idx="21">
                  <c:v>148</c:v>
                </c:pt>
                <c:pt idx="22">
                  <c:v>160</c:v>
                </c:pt>
                <c:pt idx="23">
                  <c:v>127</c:v>
                </c:pt>
                <c:pt idx="24">
                  <c:v>129</c:v>
                </c:pt>
                <c:pt idx="25">
                  <c:v>103</c:v>
                </c:pt>
                <c:pt idx="26">
                  <c:v>109</c:v>
                </c:pt>
                <c:pt idx="27">
                  <c:v>99</c:v>
                </c:pt>
                <c:pt idx="28">
                  <c:v>146</c:v>
                </c:pt>
                <c:pt idx="29">
                  <c:v>106</c:v>
                </c:pt>
                <c:pt idx="30">
                  <c:v>92</c:v>
                </c:pt>
                <c:pt idx="31">
                  <c:v>62</c:v>
                </c:pt>
                <c:pt idx="32">
                  <c:v>50</c:v>
                </c:pt>
                <c:pt idx="33">
                  <c:v>30</c:v>
                </c:pt>
                <c:pt idx="34">
                  <c:v>28</c:v>
                </c:pt>
                <c:pt idx="35">
                  <c:v>25</c:v>
                </c:pt>
                <c:pt idx="36">
                  <c:v>27</c:v>
                </c:pt>
                <c:pt idx="37">
                  <c:v>26</c:v>
                </c:pt>
                <c:pt idx="38">
                  <c:v>15</c:v>
                </c:pt>
                <c:pt idx="39">
                  <c:v>9</c:v>
                </c:pt>
                <c:pt idx="40">
                  <c:v>0</c:v>
                </c:pt>
                <c:pt idx="41">
                  <c:v>0</c:v>
                </c:pt>
                <c:pt idx="42">
                  <c:v>5</c:v>
                </c:pt>
                <c:pt idx="43">
                  <c:v>13</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7</c:v>
                </c:pt>
                <c:pt idx="61">
                  <c:v>3</c:v>
                </c:pt>
                <c:pt idx="62">
                  <c:v>0</c:v>
                </c:pt>
                <c:pt idx="63">
                  <c:v>9</c:v>
                </c:pt>
                <c:pt idx="64">
                  <c:v>12</c:v>
                </c:pt>
                <c:pt idx="65">
                  <c:v>3</c:v>
                </c:pt>
                <c:pt idx="66">
                  <c:v>0</c:v>
                </c:pt>
                <c:pt idx="67">
                  <c:v>0</c:v>
                </c:pt>
                <c:pt idx="68">
                  <c:v>3</c:v>
                </c:pt>
                <c:pt idx="69">
                  <c:v>0</c:v>
                </c:pt>
                <c:pt idx="70">
                  <c:v>0</c:v>
                </c:pt>
                <c:pt idx="71">
                  <c:v>3</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C-1471-4DEB-A7BE-101C55F5CE4C}"/>
            </c:ext>
          </c:extLst>
        </c:ser>
        <c:ser>
          <c:idx val="61"/>
          <c:order val="61"/>
          <c:tx>
            <c:strRef>
              <c:f>Count!$BK$1</c:f>
              <c:strCache>
                <c:ptCount val="1"/>
                <c:pt idx="0">
                  <c:v>50.5</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Count!$BK$2:$BK$121</c:f>
              <c:numCache>
                <c:formatCode>General</c:formatCode>
                <c:ptCount val="120"/>
                <c:pt idx="0">
                  <c:v>0</c:v>
                </c:pt>
                <c:pt idx="1">
                  <c:v>0</c:v>
                </c:pt>
                <c:pt idx="2">
                  <c:v>0</c:v>
                </c:pt>
                <c:pt idx="3">
                  <c:v>0</c:v>
                </c:pt>
                <c:pt idx="4">
                  <c:v>10</c:v>
                </c:pt>
                <c:pt idx="5">
                  <c:v>21</c:v>
                </c:pt>
                <c:pt idx="6">
                  <c:v>39</c:v>
                </c:pt>
                <c:pt idx="7">
                  <c:v>80</c:v>
                </c:pt>
                <c:pt idx="8">
                  <c:v>57</c:v>
                </c:pt>
                <c:pt idx="9">
                  <c:v>75</c:v>
                </c:pt>
                <c:pt idx="10">
                  <c:v>98</c:v>
                </c:pt>
                <c:pt idx="11">
                  <c:v>127</c:v>
                </c:pt>
                <c:pt idx="12">
                  <c:v>150</c:v>
                </c:pt>
                <c:pt idx="13">
                  <c:v>149</c:v>
                </c:pt>
                <c:pt idx="14">
                  <c:v>144</c:v>
                </c:pt>
                <c:pt idx="15">
                  <c:v>156</c:v>
                </c:pt>
                <c:pt idx="16">
                  <c:v>124</c:v>
                </c:pt>
                <c:pt idx="17">
                  <c:v>101</c:v>
                </c:pt>
                <c:pt idx="18">
                  <c:v>145</c:v>
                </c:pt>
                <c:pt idx="19">
                  <c:v>146</c:v>
                </c:pt>
                <c:pt idx="20">
                  <c:v>175</c:v>
                </c:pt>
                <c:pt idx="21">
                  <c:v>184</c:v>
                </c:pt>
                <c:pt idx="22">
                  <c:v>177</c:v>
                </c:pt>
                <c:pt idx="23">
                  <c:v>116</c:v>
                </c:pt>
                <c:pt idx="24">
                  <c:v>108</c:v>
                </c:pt>
                <c:pt idx="25">
                  <c:v>96</c:v>
                </c:pt>
                <c:pt idx="26">
                  <c:v>72</c:v>
                </c:pt>
                <c:pt idx="27">
                  <c:v>161</c:v>
                </c:pt>
                <c:pt idx="28">
                  <c:v>150</c:v>
                </c:pt>
                <c:pt idx="29">
                  <c:v>159</c:v>
                </c:pt>
                <c:pt idx="30">
                  <c:v>146</c:v>
                </c:pt>
                <c:pt idx="31">
                  <c:v>95</c:v>
                </c:pt>
                <c:pt idx="32">
                  <c:v>108</c:v>
                </c:pt>
                <c:pt idx="33">
                  <c:v>78</c:v>
                </c:pt>
                <c:pt idx="34">
                  <c:v>82</c:v>
                </c:pt>
                <c:pt idx="35">
                  <c:v>55</c:v>
                </c:pt>
                <c:pt idx="36">
                  <c:v>46</c:v>
                </c:pt>
                <c:pt idx="37">
                  <c:v>33</c:v>
                </c:pt>
                <c:pt idx="38">
                  <c:v>26</c:v>
                </c:pt>
                <c:pt idx="39">
                  <c:v>22</c:v>
                </c:pt>
                <c:pt idx="40">
                  <c:v>22</c:v>
                </c:pt>
                <c:pt idx="41">
                  <c:v>0</c:v>
                </c:pt>
                <c:pt idx="42">
                  <c:v>0</c:v>
                </c:pt>
                <c:pt idx="43">
                  <c:v>0</c:v>
                </c:pt>
                <c:pt idx="44">
                  <c:v>0</c:v>
                </c:pt>
                <c:pt idx="45">
                  <c:v>0</c:v>
                </c:pt>
                <c:pt idx="46">
                  <c:v>0</c:v>
                </c:pt>
                <c:pt idx="47">
                  <c:v>0</c:v>
                </c:pt>
                <c:pt idx="48">
                  <c:v>0</c:v>
                </c:pt>
                <c:pt idx="49">
                  <c:v>0</c:v>
                </c:pt>
                <c:pt idx="50">
                  <c:v>0</c:v>
                </c:pt>
                <c:pt idx="51">
                  <c:v>0</c:v>
                </c:pt>
                <c:pt idx="52">
                  <c:v>0</c:v>
                </c:pt>
                <c:pt idx="53">
                  <c:v>3</c:v>
                </c:pt>
                <c:pt idx="54">
                  <c:v>0</c:v>
                </c:pt>
                <c:pt idx="55">
                  <c:v>0</c:v>
                </c:pt>
                <c:pt idx="56">
                  <c:v>0</c:v>
                </c:pt>
                <c:pt idx="57">
                  <c:v>14</c:v>
                </c:pt>
                <c:pt idx="58">
                  <c:v>0</c:v>
                </c:pt>
                <c:pt idx="59">
                  <c:v>0</c:v>
                </c:pt>
                <c:pt idx="60">
                  <c:v>7</c:v>
                </c:pt>
                <c:pt idx="61">
                  <c:v>4</c:v>
                </c:pt>
                <c:pt idx="62">
                  <c:v>9</c:v>
                </c:pt>
                <c:pt idx="63">
                  <c:v>0</c:v>
                </c:pt>
                <c:pt idx="64">
                  <c:v>0</c:v>
                </c:pt>
                <c:pt idx="65">
                  <c:v>0</c:v>
                </c:pt>
                <c:pt idx="66">
                  <c:v>5</c:v>
                </c:pt>
                <c:pt idx="67">
                  <c:v>10</c:v>
                </c:pt>
                <c:pt idx="68">
                  <c:v>0</c:v>
                </c:pt>
                <c:pt idx="69">
                  <c:v>0</c:v>
                </c:pt>
                <c:pt idx="70">
                  <c:v>0</c:v>
                </c:pt>
                <c:pt idx="71">
                  <c:v>8</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D-1471-4DEB-A7BE-101C55F5CE4C}"/>
            </c:ext>
          </c:extLst>
        </c:ser>
        <c:ser>
          <c:idx val="62"/>
          <c:order val="62"/>
          <c:tx>
            <c:strRef>
              <c:f>Count!$BL$1</c:f>
              <c:strCache>
                <c:ptCount val="1"/>
                <c:pt idx="0">
                  <c:v>51</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Count!$BL$2:$BL$121</c:f>
              <c:numCache>
                <c:formatCode>General</c:formatCode>
                <c:ptCount val="120"/>
                <c:pt idx="0">
                  <c:v>0</c:v>
                </c:pt>
                <c:pt idx="1">
                  <c:v>0</c:v>
                </c:pt>
                <c:pt idx="2">
                  <c:v>0</c:v>
                </c:pt>
                <c:pt idx="3">
                  <c:v>0</c:v>
                </c:pt>
                <c:pt idx="4">
                  <c:v>14</c:v>
                </c:pt>
                <c:pt idx="5">
                  <c:v>22</c:v>
                </c:pt>
                <c:pt idx="6">
                  <c:v>29</c:v>
                </c:pt>
                <c:pt idx="7">
                  <c:v>132</c:v>
                </c:pt>
                <c:pt idx="8">
                  <c:v>119</c:v>
                </c:pt>
                <c:pt idx="9">
                  <c:v>136</c:v>
                </c:pt>
                <c:pt idx="10">
                  <c:v>70</c:v>
                </c:pt>
                <c:pt idx="11">
                  <c:v>105</c:v>
                </c:pt>
                <c:pt idx="12">
                  <c:v>98</c:v>
                </c:pt>
                <c:pt idx="13">
                  <c:v>104</c:v>
                </c:pt>
                <c:pt idx="14">
                  <c:v>138</c:v>
                </c:pt>
                <c:pt idx="15">
                  <c:v>129</c:v>
                </c:pt>
                <c:pt idx="16">
                  <c:v>149</c:v>
                </c:pt>
                <c:pt idx="17">
                  <c:v>160</c:v>
                </c:pt>
                <c:pt idx="18">
                  <c:v>191</c:v>
                </c:pt>
                <c:pt idx="19">
                  <c:v>197</c:v>
                </c:pt>
                <c:pt idx="20">
                  <c:v>201</c:v>
                </c:pt>
                <c:pt idx="21">
                  <c:v>205</c:v>
                </c:pt>
                <c:pt idx="22">
                  <c:v>217</c:v>
                </c:pt>
                <c:pt idx="23">
                  <c:v>133</c:v>
                </c:pt>
                <c:pt idx="24">
                  <c:v>152</c:v>
                </c:pt>
                <c:pt idx="25">
                  <c:v>141</c:v>
                </c:pt>
                <c:pt idx="26">
                  <c:v>137</c:v>
                </c:pt>
                <c:pt idx="27">
                  <c:v>167</c:v>
                </c:pt>
                <c:pt idx="28">
                  <c:v>138</c:v>
                </c:pt>
                <c:pt idx="29">
                  <c:v>148</c:v>
                </c:pt>
                <c:pt idx="30">
                  <c:v>148</c:v>
                </c:pt>
                <c:pt idx="31">
                  <c:v>163</c:v>
                </c:pt>
                <c:pt idx="32">
                  <c:v>84</c:v>
                </c:pt>
                <c:pt idx="33">
                  <c:v>110</c:v>
                </c:pt>
                <c:pt idx="34">
                  <c:v>68</c:v>
                </c:pt>
                <c:pt idx="35">
                  <c:v>57</c:v>
                </c:pt>
                <c:pt idx="36">
                  <c:v>68</c:v>
                </c:pt>
                <c:pt idx="37">
                  <c:v>73</c:v>
                </c:pt>
                <c:pt idx="38">
                  <c:v>43</c:v>
                </c:pt>
                <c:pt idx="39">
                  <c:v>33</c:v>
                </c:pt>
                <c:pt idx="40">
                  <c:v>35</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5</c:v>
                </c:pt>
                <c:pt idx="56">
                  <c:v>7</c:v>
                </c:pt>
                <c:pt idx="57">
                  <c:v>13</c:v>
                </c:pt>
                <c:pt idx="58">
                  <c:v>0</c:v>
                </c:pt>
                <c:pt idx="59">
                  <c:v>0</c:v>
                </c:pt>
                <c:pt idx="60">
                  <c:v>0</c:v>
                </c:pt>
                <c:pt idx="61">
                  <c:v>0</c:v>
                </c:pt>
                <c:pt idx="62">
                  <c:v>0</c:v>
                </c:pt>
                <c:pt idx="63">
                  <c:v>0</c:v>
                </c:pt>
                <c:pt idx="64">
                  <c:v>0</c:v>
                </c:pt>
                <c:pt idx="65">
                  <c:v>3</c:v>
                </c:pt>
                <c:pt idx="66">
                  <c:v>6</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E-1471-4DEB-A7BE-101C55F5CE4C}"/>
            </c:ext>
          </c:extLst>
        </c:ser>
        <c:ser>
          <c:idx val="63"/>
          <c:order val="63"/>
          <c:tx>
            <c:strRef>
              <c:f>Count!$BM$1</c:f>
              <c:strCache>
                <c:ptCount val="1"/>
                <c:pt idx="0">
                  <c:v>51.5</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Count!$BM$2:$BM$121</c:f>
              <c:numCache>
                <c:formatCode>General</c:formatCode>
                <c:ptCount val="120"/>
                <c:pt idx="0">
                  <c:v>0</c:v>
                </c:pt>
                <c:pt idx="1">
                  <c:v>0</c:v>
                </c:pt>
                <c:pt idx="2">
                  <c:v>0</c:v>
                </c:pt>
                <c:pt idx="3">
                  <c:v>0</c:v>
                </c:pt>
                <c:pt idx="4">
                  <c:v>27</c:v>
                </c:pt>
                <c:pt idx="5">
                  <c:v>17</c:v>
                </c:pt>
                <c:pt idx="6">
                  <c:v>24</c:v>
                </c:pt>
                <c:pt idx="7">
                  <c:v>171</c:v>
                </c:pt>
                <c:pt idx="8">
                  <c:v>100</c:v>
                </c:pt>
                <c:pt idx="9">
                  <c:v>153</c:v>
                </c:pt>
                <c:pt idx="10">
                  <c:v>128</c:v>
                </c:pt>
                <c:pt idx="11">
                  <c:v>126</c:v>
                </c:pt>
                <c:pt idx="12">
                  <c:v>181</c:v>
                </c:pt>
                <c:pt idx="13">
                  <c:v>133</c:v>
                </c:pt>
                <c:pt idx="14">
                  <c:v>107</c:v>
                </c:pt>
                <c:pt idx="15">
                  <c:v>135</c:v>
                </c:pt>
                <c:pt idx="16">
                  <c:v>141</c:v>
                </c:pt>
                <c:pt idx="17">
                  <c:v>247</c:v>
                </c:pt>
                <c:pt idx="18">
                  <c:v>143</c:v>
                </c:pt>
                <c:pt idx="19">
                  <c:v>172</c:v>
                </c:pt>
                <c:pt idx="20">
                  <c:v>230</c:v>
                </c:pt>
                <c:pt idx="21">
                  <c:v>259</c:v>
                </c:pt>
                <c:pt idx="22">
                  <c:v>243</c:v>
                </c:pt>
                <c:pt idx="23">
                  <c:v>264</c:v>
                </c:pt>
                <c:pt idx="24">
                  <c:v>252</c:v>
                </c:pt>
                <c:pt idx="25">
                  <c:v>305</c:v>
                </c:pt>
                <c:pt idx="26">
                  <c:v>273</c:v>
                </c:pt>
                <c:pt idx="27">
                  <c:v>411</c:v>
                </c:pt>
                <c:pt idx="28">
                  <c:v>268</c:v>
                </c:pt>
                <c:pt idx="29">
                  <c:v>169</c:v>
                </c:pt>
                <c:pt idx="30">
                  <c:v>172</c:v>
                </c:pt>
                <c:pt idx="31">
                  <c:v>181</c:v>
                </c:pt>
                <c:pt idx="32">
                  <c:v>179</c:v>
                </c:pt>
                <c:pt idx="33">
                  <c:v>167</c:v>
                </c:pt>
                <c:pt idx="34">
                  <c:v>135</c:v>
                </c:pt>
                <c:pt idx="35">
                  <c:v>99</c:v>
                </c:pt>
                <c:pt idx="36">
                  <c:v>75</c:v>
                </c:pt>
                <c:pt idx="37">
                  <c:v>50</c:v>
                </c:pt>
                <c:pt idx="38">
                  <c:v>37</c:v>
                </c:pt>
                <c:pt idx="39">
                  <c:v>37</c:v>
                </c:pt>
                <c:pt idx="40">
                  <c:v>28</c:v>
                </c:pt>
                <c:pt idx="41">
                  <c:v>36</c:v>
                </c:pt>
                <c:pt idx="42">
                  <c:v>25</c:v>
                </c:pt>
                <c:pt idx="43">
                  <c:v>27</c:v>
                </c:pt>
                <c:pt idx="44">
                  <c:v>12</c:v>
                </c:pt>
                <c:pt idx="45">
                  <c:v>3</c:v>
                </c:pt>
                <c:pt idx="46">
                  <c:v>4</c:v>
                </c:pt>
                <c:pt idx="47">
                  <c:v>0</c:v>
                </c:pt>
                <c:pt idx="48">
                  <c:v>0</c:v>
                </c:pt>
                <c:pt idx="49">
                  <c:v>5</c:v>
                </c:pt>
                <c:pt idx="50">
                  <c:v>4</c:v>
                </c:pt>
                <c:pt idx="51">
                  <c:v>2</c:v>
                </c:pt>
                <c:pt idx="52">
                  <c:v>0</c:v>
                </c:pt>
                <c:pt idx="53">
                  <c:v>0</c:v>
                </c:pt>
                <c:pt idx="54">
                  <c:v>4</c:v>
                </c:pt>
                <c:pt idx="55">
                  <c:v>0</c:v>
                </c:pt>
                <c:pt idx="56">
                  <c:v>7</c:v>
                </c:pt>
                <c:pt idx="57">
                  <c:v>10</c:v>
                </c:pt>
                <c:pt idx="58">
                  <c:v>5</c:v>
                </c:pt>
                <c:pt idx="59">
                  <c:v>11</c:v>
                </c:pt>
                <c:pt idx="60">
                  <c:v>0</c:v>
                </c:pt>
                <c:pt idx="61">
                  <c:v>0</c:v>
                </c:pt>
                <c:pt idx="62">
                  <c:v>0</c:v>
                </c:pt>
                <c:pt idx="63">
                  <c:v>0</c:v>
                </c:pt>
                <c:pt idx="64">
                  <c:v>5</c:v>
                </c:pt>
                <c:pt idx="65">
                  <c:v>0</c:v>
                </c:pt>
                <c:pt idx="66">
                  <c:v>3</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3F-1471-4DEB-A7BE-101C55F5CE4C}"/>
            </c:ext>
          </c:extLst>
        </c:ser>
        <c:ser>
          <c:idx val="64"/>
          <c:order val="64"/>
          <c:tx>
            <c:strRef>
              <c:f>Count!$BN$1</c:f>
              <c:strCache>
                <c:ptCount val="1"/>
                <c:pt idx="0">
                  <c:v>52</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Count!$BN$2:$BN$121</c:f>
              <c:numCache>
                <c:formatCode>General</c:formatCode>
                <c:ptCount val="120"/>
                <c:pt idx="0">
                  <c:v>0</c:v>
                </c:pt>
                <c:pt idx="1">
                  <c:v>0</c:v>
                </c:pt>
                <c:pt idx="2">
                  <c:v>0</c:v>
                </c:pt>
                <c:pt idx="3">
                  <c:v>8</c:v>
                </c:pt>
                <c:pt idx="4">
                  <c:v>6</c:v>
                </c:pt>
                <c:pt idx="5">
                  <c:v>13</c:v>
                </c:pt>
                <c:pt idx="6">
                  <c:v>40</c:v>
                </c:pt>
                <c:pt idx="7">
                  <c:v>102</c:v>
                </c:pt>
                <c:pt idx="8">
                  <c:v>150</c:v>
                </c:pt>
                <c:pt idx="9">
                  <c:v>114</c:v>
                </c:pt>
                <c:pt idx="10">
                  <c:v>157</c:v>
                </c:pt>
                <c:pt idx="11">
                  <c:v>170</c:v>
                </c:pt>
                <c:pt idx="12">
                  <c:v>263</c:v>
                </c:pt>
                <c:pt idx="13">
                  <c:v>169</c:v>
                </c:pt>
                <c:pt idx="14">
                  <c:v>183</c:v>
                </c:pt>
                <c:pt idx="15">
                  <c:v>282</c:v>
                </c:pt>
                <c:pt idx="16">
                  <c:v>232</c:v>
                </c:pt>
                <c:pt idx="17">
                  <c:v>261</c:v>
                </c:pt>
                <c:pt idx="18">
                  <c:v>239</c:v>
                </c:pt>
                <c:pt idx="19">
                  <c:v>292</c:v>
                </c:pt>
                <c:pt idx="20">
                  <c:v>298</c:v>
                </c:pt>
                <c:pt idx="21">
                  <c:v>357</c:v>
                </c:pt>
                <c:pt idx="22">
                  <c:v>322</c:v>
                </c:pt>
                <c:pt idx="23">
                  <c:v>344</c:v>
                </c:pt>
                <c:pt idx="24">
                  <c:v>301</c:v>
                </c:pt>
                <c:pt idx="25">
                  <c:v>340</c:v>
                </c:pt>
                <c:pt idx="26">
                  <c:v>339</c:v>
                </c:pt>
                <c:pt idx="27">
                  <c:v>289</c:v>
                </c:pt>
                <c:pt idx="28">
                  <c:v>267</c:v>
                </c:pt>
                <c:pt idx="29">
                  <c:v>161</c:v>
                </c:pt>
                <c:pt idx="30">
                  <c:v>156</c:v>
                </c:pt>
                <c:pt idx="31">
                  <c:v>238</c:v>
                </c:pt>
                <c:pt idx="32">
                  <c:v>171</c:v>
                </c:pt>
                <c:pt idx="33">
                  <c:v>131</c:v>
                </c:pt>
                <c:pt idx="34">
                  <c:v>109</c:v>
                </c:pt>
                <c:pt idx="35">
                  <c:v>85</c:v>
                </c:pt>
                <c:pt idx="36">
                  <c:v>68</c:v>
                </c:pt>
                <c:pt idx="37">
                  <c:v>58</c:v>
                </c:pt>
                <c:pt idx="38">
                  <c:v>50</c:v>
                </c:pt>
                <c:pt idx="39">
                  <c:v>37</c:v>
                </c:pt>
                <c:pt idx="40">
                  <c:v>40</c:v>
                </c:pt>
                <c:pt idx="41">
                  <c:v>25</c:v>
                </c:pt>
                <c:pt idx="42">
                  <c:v>48</c:v>
                </c:pt>
                <c:pt idx="43">
                  <c:v>46</c:v>
                </c:pt>
                <c:pt idx="44">
                  <c:v>20</c:v>
                </c:pt>
                <c:pt idx="45">
                  <c:v>7</c:v>
                </c:pt>
                <c:pt idx="46">
                  <c:v>10</c:v>
                </c:pt>
                <c:pt idx="47">
                  <c:v>9</c:v>
                </c:pt>
                <c:pt idx="48">
                  <c:v>4</c:v>
                </c:pt>
                <c:pt idx="49">
                  <c:v>0</c:v>
                </c:pt>
                <c:pt idx="50">
                  <c:v>0</c:v>
                </c:pt>
                <c:pt idx="51">
                  <c:v>0</c:v>
                </c:pt>
                <c:pt idx="52">
                  <c:v>0</c:v>
                </c:pt>
                <c:pt idx="53">
                  <c:v>0</c:v>
                </c:pt>
                <c:pt idx="54">
                  <c:v>0</c:v>
                </c:pt>
                <c:pt idx="55">
                  <c:v>4</c:v>
                </c:pt>
                <c:pt idx="56">
                  <c:v>0</c:v>
                </c:pt>
                <c:pt idx="57">
                  <c:v>9</c:v>
                </c:pt>
                <c:pt idx="58">
                  <c:v>8</c:v>
                </c:pt>
                <c:pt idx="59">
                  <c:v>0</c:v>
                </c:pt>
                <c:pt idx="60">
                  <c:v>5</c:v>
                </c:pt>
                <c:pt idx="61">
                  <c:v>0</c:v>
                </c:pt>
                <c:pt idx="62">
                  <c:v>6</c:v>
                </c:pt>
                <c:pt idx="63">
                  <c:v>6</c:v>
                </c:pt>
                <c:pt idx="64">
                  <c:v>3</c:v>
                </c:pt>
                <c:pt idx="65">
                  <c:v>3</c:v>
                </c:pt>
                <c:pt idx="66">
                  <c:v>5</c:v>
                </c:pt>
                <c:pt idx="67">
                  <c:v>6</c:v>
                </c:pt>
                <c:pt idx="68">
                  <c:v>0</c:v>
                </c:pt>
                <c:pt idx="69">
                  <c:v>10</c:v>
                </c:pt>
                <c:pt idx="70">
                  <c:v>5</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0-1471-4DEB-A7BE-101C55F5CE4C}"/>
            </c:ext>
          </c:extLst>
        </c:ser>
        <c:ser>
          <c:idx val="65"/>
          <c:order val="65"/>
          <c:tx>
            <c:strRef>
              <c:f>Count!$BO$1</c:f>
              <c:strCache>
                <c:ptCount val="1"/>
                <c:pt idx="0">
                  <c:v>52.5</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Count!$BO$2:$BO$121</c:f>
              <c:numCache>
                <c:formatCode>General</c:formatCode>
                <c:ptCount val="120"/>
                <c:pt idx="0">
                  <c:v>0</c:v>
                </c:pt>
                <c:pt idx="1">
                  <c:v>0</c:v>
                </c:pt>
                <c:pt idx="2">
                  <c:v>0</c:v>
                </c:pt>
                <c:pt idx="3">
                  <c:v>11</c:v>
                </c:pt>
                <c:pt idx="4">
                  <c:v>14</c:v>
                </c:pt>
                <c:pt idx="5">
                  <c:v>11</c:v>
                </c:pt>
                <c:pt idx="6">
                  <c:v>40</c:v>
                </c:pt>
                <c:pt idx="7">
                  <c:v>81</c:v>
                </c:pt>
                <c:pt idx="8">
                  <c:v>122</c:v>
                </c:pt>
                <c:pt idx="9">
                  <c:v>117</c:v>
                </c:pt>
                <c:pt idx="10">
                  <c:v>201</c:v>
                </c:pt>
                <c:pt idx="11">
                  <c:v>208</c:v>
                </c:pt>
                <c:pt idx="12">
                  <c:v>257</c:v>
                </c:pt>
                <c:pt idx="13">
                  <c:v>263</c:v>
                </c:pt>
                <c:pt idx="14">
                  <c:v>244</c:v>
                </c:pt>
                <c:pt idx="15">
                  <c:v>406</c:v>
                </c:pt>
                <c:pt idx="16">
                  <c:v>398</c:v>
                </c:pt>
                <c:pt idx="17">
                  <c:v>302</c:v>
                </c:pt>
                <c:pt idx="18">
                  <c:v>282</c:v>
                </c:pt>
                <c:pt idx="19">
                  <c:v>343</c:v>
                </c:pt>
                <c:pt idx="20">
                  <c:v>376</c:v>
                </c:pt>
                <c:pt idx="21">
                  <c:v>337</c:v>
                </c:pt>
                <c:pt idx="22">
                  <c:v>344</c:v>
                </c:pt>
                <c:pt idx="23">
                  <c:v>365</c:v>
                </c:pt>
                <c:pt idx="24">
                  <c:v>325</c:v>
                </c:pt>
                <c:pt idx="25">
                  <c:v>417</c:v>
                </c:pt>
                <c:pt idx="26">
                  <c:v>326</c:v>
                </c:pt>
                <c:pt idx="27">
                  <c:v>303</c:v>
                </c:pt>
                <c:pt idx="28">
                  <c:v>268</c:v>
                </c:pt>
                <c:pt idx="29">
                  <c:v>239</c:v>
                </c:pt>
                <c:pt idx="30">
                  <c:v>193</c:v>
                </c:pt>
                <c:pt idx="31">
                  <c:v>137</c:v>
                </c:pt>
                <c:pt idx="32">
                  <c:v>118</c:v>
                </c:pt>
                <c:pt idx="33">
                  <c:v>113</c:v>
                </c:pt>
                <c:pt idx="34">
                  <c:v>111</c:v>
                </c:pt>
                <c:pt idx="35">
                  <c:v>86</c:v>
                </c:pt>
                <c:pt idx="36">
                  <c:v>76</c:v>
                </c:pt>
                <c:pt idx="37">
                  <c:v>75</c:v>
                </c:pt>
                <c:pt idx="38">
                  <c:v>0</c:v>
                </c:pt>
                <c:pt idx="39">
                  <c:v>0</c:v>
                </c:pt>
                <c:pt idx="40">
                  <c:v>60</c:v>
                </c:pt>
                <c:pt idx="41">
                  <c:v>32</c:v>
                </c:pt>
                <c:pt idx="42">
                  <c:v>0</c:v>
                </c:pt>
                <c:pt idx="43">
                  <c:v>23</c:v>
                </c:pt>
                <c:pt idx="44">
                  <c:v>7</c:v>
                </c:pt>
                <c:pt idx="45">
                  <c:v>12</c:v>
                </c:pt>
                <c:pt idx="46">
                  <c:v>7</c:v>
                </c:pt>
                <c:pt idx="47">
                  <c:v>8</c:v>
                </c:pt>
                <c:pt idx="48">
                  <c:v>5</c:v>
                </c:pt>
                <c:pt idx="49">
                  <c:v>0</c:v>
                </c:pt>
                <c:pt idx="50">
                  <c:v>0</c:v>
                </c:pt>
                <c:pt idx="51">
                  <c:v>0</c:v>
                </c:pt>
                <c:pt idx="52">
                  <c:v>4</c:v>
                </c:pt>
                <c:pt idx="53">
                  <c:v>4</c:v>
                </c:pt>
                <c:pt idx="54">
                  <c:v>5</c:v>
                </c:pt>
                <c:pt idx="55">
                  <c:v>0</c:v>
                </c:pt>
                <c:pt idx="56">
                  <c:v>4</c:v>
                </c:pt>
                <c:pt idx="57">
                  <c:v>14</c:v>
                </c:pt>
                <c:pt idx="58">
                  <c:v>0</c:v>
                </c:pt>
                <c:pt idx="59">
                  <c:v>0</c:v>
                </c:pt>
                <c:pt idx="60">
                  <c:v>0</c:v>
                </c:pt>
                <c:pt idx="61">
                  <c:v>0</c:v>
                </c:pt>
                <c:pt idx="62">
                  <c:v>0</c:v>
                </c:pt>
                <c:pt idx="63">
                  <c:v>0</c:v>
                </c:pt>
                <c:pt idx="64">
                  <c:v>0</c:v>
                </c:pt>
                <c:pt idx="65">
                  <c:v>3</c:v>
                </c:pt>
                <c:pt idx="66">
                  <c:v>0</c:v>
                </c:pt>
                <c:pt idx="67">
                  <c:v>8</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1-1471-4DEB-A7BE-101C55F5CE4C}"/>
            </c:ext>
          </c:extLst>
        </c:ser>
        <c:ser>
          <c:idx val="66"/>
          <c:order val="66"/>
          <c:tx>
            <c:strRef>
              <c:f>Count!$BP$1</c:f>
              <c:strCache>
                <c:ptCount val="1"/>
                <c:pt idx="0">
                  <c:v>53</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Count!$BP$2:$BP$121</c:f>
              <c:numCache>
                <c:formatCode>General</c:formatCode>
                <c:ptCount val="120"/>
                <c:pt idx="0">
                  <c:v>0</c:v>
                </c:pt>
                <c:pt idx="1">
                  <c:v>0</c:v>
                </c:pt>
                <c:pt idx="2">
                  <c:v>0</c:v>
                </c:pt>
                <c:pt idx="3">
                  <c:v>13</c:v>
                </c:pt>
                <c:pt idx="4">
                  <c:v>19</c:v>
                </c:pt>
                <c:pt idx="5">
                  <c:v>41</c:v>
                </c:pt>
                <c:pt idx="6">
                  <c:v>38</c:v>
                </c:pt>
                <c:pt idx="7">
                  <c:v>114</c:v>
                </c:pt>
                <c:pt idx="8">
                  <c:v>114</c:v>
                </c:pt>
                <c:pt idx="9">
                  <c:v>153</c:v>
                </c:pt>
                <c:pt idx="10">
                  <c:v>228</c:v>
                </c:pt>
                <c:pt idx="11">
                  <c:v>284</c:v>
                </c:pt>
                <c:pt idx="12">
                  <c:v>281</c:v>
                </c:pt>
                <c:pt idx="13">
                  <c:v>270</c:v>
                </c:pt>
                <c:pt idx="14">
                  <c:v>232</c:v>
                </c:pt>
                <c:pt idx="15">
                  <c:v>344</c:v>
                </c:pt>
                <c:pt idx="16">
                  <c:v>383</c:v>
                </c:pt>
                <c:pt idx="17">
                  <c:v>386</c:v>
                </c:pt>
                <c:pt idx="18">
                  <c:v>448</c:v>
                </c:pt>
                <c:pt idx="19">
                  <c:v>465</c:v>
                </c:pt>
                <c:pt idx="20">
                  <c:v>516</c:v>
                </c:pt>
                <c:pt idx="21">
                  <c:v>388</c:v>
                </c:pt>
                <c:pt idx="22">
                  <c:v>354</c:v>
                </c:pt>
                <c:pt idx="23">
                  <c:v>408</c:v>
                </c:pt>
                <c:pt idx="24">
                  <c:v>328</c:v>
                </c:pt>
                <c:pt idx="25">
                  <c:v>353</c:v>
                </c:pt>
                <c:pt idx="26">
                  <c:v>422</c:v>
                </c:pt>
                <c:pt idx="27">
                  <c:v>355</c:v>
                </c:pt>
                <c:pt idx="28">
                  <c:v>260</c:v>
                </c:pt>
                <c:pt idx="29">
                  <c:v>237</c:v>
                </c:pt>
                <c:pt idx="30">
                  <c:v>192</c:v>
                </c:pt>
                <c:pt idx="31">
                  <c:v>130</c:v>
                </c:pt>
                <c:pt idx="32">
                  <c:v>95</c:v>
                </c:pt>
                <c:pt idx="33">
                  <c:v>84</c:v>
                </c:pt>
                <c:pt idx="34">
                  <c:v>79</c:v>
                </c:pt>
                <c:pt idx="35">
                  <c:v>98</c:v>
                </c:pt>
                <c:pt idx="36">
                  <c:v>38</c:v>
                </c:pt>
                <c:pt idx="37">
                  <c:v>49</c:v>
                </c:pt>
                <c:pt idx="38">
                  <c:v>34</c:v>
                </c:pt>
                <c:pt idx="39">
                  <c:v>26</c:v>
                </c:pt>
                <c:pt idx="40">
                  <c:v>38</c:v>
                </c:pt>
                <c:pt idx="41">
                  <c:v>20</c:v>
                </c:pt>
                <c:pt idx="42">
                  <c:v>34</c:v>
                </c:pt>
                <c:pt idx="43">
                  <c:v>33</c:v>
                </c:pt>
                <c:pt idx="44">
                  <c:v>9</c:v>
                </c:pt>
                <c:pt idx="45">
                  <c:v>15</c:v>
                </c:pt>
                <c:pt idx="46">
                  <c:v>17</c:v>
                </c:pt>
                <c:pt idx="47">
                  <c:v>25</c:v>
                </c:pt>
                <c:pt idx="48">
                  <c:v>0</c:v>
                </c:pt>
                <c:pt idx="49">
                  <c:v>0</c:v>
                </c:pt>
                <c:pt idx="50">
                  <c:v>0</c:v>
                </c:pt>
                <c:pt idx="51">
                  <c:v>8</c:v>
                </c:pt>
                <c:pt idx="52">
                  <c:v>0</c:v>
                </c:pt>
                <c:pt idx="53">
                  <c:v>0</c:v>
                </c:pt>
                <c:pt idx="54">
                  <c:v>0</c:v>
                </c:pt>
                <c:pt idx="55">
                  <c:v>14</c:v>
                </c:pt>
                <c:pt idx="56">
                  <c:v>0</c:v>
                </c:pt>
                <c:pt idx="57">
                  <c:v>0</c:v>
                </c:pt>
                <c:pt idx="58">
                  <c:v>0</c:v>
                </c:pt>
                <c:pt idx="59">
                  <c:v>5</c:v>
                </c:pt>
                <c:pt idx="60">
                  <c:v>6</c:v>
                </c:pt>
                <c:pt idx="61">
                  <c:v>2</c:v>
                </c:pt>
                <c:pt idx="62">
                  <c:v>4</c:v>
                </c:pt>
                <c:pt idx="63">
                  <c:v>0</c:v>
                </c:pt>
                <c:pt idx="64">
                  <c:v>0</c:v>
                </c:pt>
                <c:pt idx="65">
                  <c:v>2</c:v>
                </c:pt>
                <c:pt idx="66">
                  <c:v>0</c:v>
                </c:pt>
                <c:pt idx="67">
                  <c:v>0</c:v>
                </c:pt>
                <c:pt idx="68">
                  <c:v>2</c:v>
                </c:pt>
                <c:pt idx="69">
                  <c:v>2</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2-1471-4DEB-A7BE-101C55F5CE4C}"/>
            </c:ext>
          </c:extLst>
        </c:ser>
        <c:ser>
          <c:idx val="67"/>
          <c:order val="67"/>
          <c:tx>
            <c:strRef>
              <c:f>Count!$BQ$1</c:f>
              <c:strCache>
                <c:ptCount val="1"/>
                <c:pt idx="0">
                  <c:v>53.5</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Count!$BQ$2:$BQ$121</c:f>
              <c:numCache>
                <c:formatCode>General</c:formatCode>
                <c:ptCount val="120"/>
                <c:pt idx="0">
                  <c:v>7</c:v>
                </c:pt>
                <c:pt idx="1">
                  <c:v>0</c:v>
                </c:pt>
                <c:pt idx="2">
                  <c:v>0</c:v>
                </c:pt>
                <c:pt idx="3">
                  <c:v>34</c:v>
                </c:pt>
                <c:pt idx="4">
                  <c:v>52</c:v>
                </c:pt>
                <c:pt idx="5">
                  <c:v>106</c:v>
                </c:pt>
                <c:pt idx="6">
                  <c:v>94</c:v>
                </c:pt>
                <c:pt idx="7">
                  <c:v>160</c:v>
                </c:pt>
                <c:pt idx="8">
                  <c:v>176</c:v>
                </c:pt>
                <c:pt idx="9">
                  <c:v>324</c:v>
                </c:pt>
                <c:pt idx="10">
                  <c:v>444</c:v>
                </c:pt>
                <c:pt idx="11">
                  <c:v>368</c:v>
                </c:pt>
                <c:pt idx="12">
                  <c:v>460</c:v>
                </c:pt>
                <c:pt idx="13">
                  <c:v>461</c:v>
                </c:pt>
                <c:pt idx="14">
                  <c:v>378</c:v>
                </c:pt>
                <c:pt idx="15">
                  <c:v>407</c:v>
                </c:pt>
                <c:pt idx="16">
                  <c:v>550</c:v>
                </c:pt>
                <c:pt idx="17">
                  <c:v>534</c:v>
                </c:pt>
                <c:pt idx="18">
                  <c:v>676</c:v>
                </c:pt>
                <c:pt idx="19">
                  <c:v>730</c:v>
                </c:pt>
                <c:pt idx="20">
                  <c:v>668</c:v>
                </c:pt>
                <c:pt idx="21">
                  <c:v>541</c:v>
                </c:pt>
                <c:pt idx="22">
                  <c:v>576</c:v>
                </c:pt>
                <c:pt idx="23">
                  <c:v>650</c:v>
                </c:pt>
                <c:pt idx="24">
                  <c:v>559</c:v>
                </c:pt>
                <c:pt idx="25">
                  <c:v>587</c:v>
                </c:pt>
                <c:pt idx="26">
                  <c:v>523</c:v>
                </c:pt>
                <c:pt idx="27">
                  <c:v>482</c:v>
                </c:pt>
                <c:pt idx="28">
                  <c:v>309</c:v>
                </c:pt>
                <c:pt idx="29">
                  <c:v>252</c:v>
                </c:pt>
                <c:pt idx="30">
                  <c:v>161</c:v>
                </c:pt>
                <c:pt idx="31">
                  <c:v>169</c:v>
                </c:pt>
                <c:pt idx="32">
                  <c:v>142</c:v>
                </c:pt>
                <c:pt idx="33">
                  <c:v>123</c:v>
                </c:pt>
                <c:pt idx="34">
                  <c:v>110</c:v>
                </c:pt>
                <c:pt idx="35">
                  <c:v>142</c:v>
                </c:pt>
                <c:pt idx="36">
                  <c:v>128</c:v>
                </c:pt>
                <c:pt idx="37">
                  <c:v>55</c:v>
                </c:pt>
                <c:pt idx="38">
                  <c:v>41</c:v>
                </c:pt>
                <c:pt idx="39">
                  <c:v>30</c:v>
                </c:pt>
                <c:pt idx="40">
                  <c:v>34</c:v>
                </c:pt>
                <c:pt idx="41">
                  <c:v>25</c:v>
                </c:pt>
                <c:pt idx="42">
                  <c:v>38</c:v>
                </c:pt>
                <c:pt idx="43">
                  <c:v>16</c:v>
                </c:pt>
                <c:pt idx="44">
                  <c:v>17</c:v>
                </c:pt>
                <c:pt idx="45">
                  <c:v>12</c:v>
                </c:pt>
                <c:pt idx="46">
                  <c:v>9</c:v>
                </c:pt>
                <c:pt idx="47">
                  <c:v>5</c:v>
                </c:pt>
                <c:pt idx="48">
                  <c:v>0</c:v>
                </c:pt>
                <c:pt idx="49">
                  <c:v>0</c:v>
                </c:pt>
                <c:pt idx="50">
                  <c:v>10</c:v>
                </c:pt>
                <c:pt idx="51">
                  <c:v>11</c:v>
                </c:pt>
                <c:pt idx="52">
                  <c:v>0</c:v>
                </c:pt>
                <c:pt idx="53">
                  <c:v>0</c:v>
                </c:pt>
                <c:pt idx="54">
                  <c:v>0</c:v>
                </c:pt>
                <c:pt idx="55">
                  <c:v>0</c:v>
                </c:pt>
                <c:pt idx="56">
                  <c:v>23</c:v>
                </c:pt>
                <c:pt idx="57">
                  <c:v>0</c:v>
                </c:pt>
                <c:pt idx="58">
                  <c:v>0</c:v>
                </c:pt>
                <c:pt idx="59">
                  <c:v>6</c:v>
                </c:pt>
                <c:pt idx="60">
                  <c:v>6</c:v>
                </c:pt>
                <c:pt idx="61">
                  <c:v>7</c:v>
                </c:pt>
                <c:pt idx="62">
                  <c:v>4</c:v>
                </c:pt>
                <c:pt idx="63">
                  <c:v>4</c:v>
                </c:pt>
                <c:pt idx="64">
                  <c:v>0</c:v>
                </c:pt>
                <c:pt idx="65">
                  <c:v>0</c:v>
                </c:pt>
                <c:pt idx="66">
                  <c:v>3</c:v>
                </c:pt>
                <c:pt idx="67">
                  <c:v>5</c:v>
                </c:pt>
                <c:pt idx="68">
                  <c:v>3</c:v>
                </c:pt>
                <c:pt idx="69">
                  <c:v>2</c:v>
                </c:pt>
                <c:pt idx="70">
                  <c:v>0</c:v>
                </c:pt>
                <c:pt idx="71">
                  <c:v>2</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3-1471-4DEB-A7BE-101C55F5CE4C}"/>
            </c:ext>
          </c:extLst>
        </c:ser>
        <c:ser>
          <c:idx val="68"/>
          <c:order val="68"/>
          <c:tx>
            <c:strRef>
              <c:f>Count!$BR$1</c:f>
              <c:strCache>
                <c:ptCount val="1"/>
                <c:pt idx="0">
                  <c:v>54</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Count!$BR$2:$BR$121</c:f>
              <c:numCache>
                <c:formatCode>General</c:formatCode>
                <c:ptCount val="120"/>
                <c:pt idx="0">
                  <c:v>0</c:v>
                </c:pt>
                <c:pt idx="1">
                  <c:v>0</c:v>
                </c:pt>
                <c:pt idx="2">
                  <c:v>72</c:v>
                </c:pt>
                <c:pt idx="3">
                  <c:v>86</c:v>
                </c:pt>
                <c:pt idx="4">
                  <c:v>73</c:v>
                </c:pt>
                <c:pt idx="5">
                  <c:v>148</c:v>
                </c:pt>
                <c:pt idx="6">
                  <c:v>170</c:v>
                </c:pt>
                <c:pt idx="7">
                  <c:v>194</c:v>
                </c:pt>
                <c:pt idx="8">
                  <c:v>173</c:v>
                </c:pt>
                <c:pt idx="9">
                  <c:v>308</c:v>
                </c:pt>
                <c:pt idx="10">
                  <c:v>499</c:v>
                </c:pt>
                <c:pt idx="11">
                  <c:v>497</c:v>
                </c:pt>
                <c:pt idx="12">
                  <c:v>551</c:v>
                </c:pt>
                <c:pt idx="13">
                  <c:v>638</c:v>
                </c:pt>
                <c:pt idx="14">
                  <c:v>553</c:v>
                </c:pt>
                <c:pt idx="15">
                  <c:v>522</c:v>
                </c:pt>
                <c:pt idx="16">
                  <c:v>635</c:v>
                </c:pt>
                <c:pt idx="17">
                  <c:v>740</c:v>
                </c:pt>
                <c:pt idx="18">
                  <c:v>874</c:v>
                </c:pt>
                <c:pt idx="19">
                  <c:v>997</c:v>
                </c:pt>
                <c:pt idx="20">
                  <c:v>842</c:v>
                </c:pt>
                <c:pt idx="21">
                  <c:v>707</c:v>
                </c:pt>
                <c:pt idx="22">
                  <c:v>787</c:v>
                </c:pt>
                <c:pt idx="23">
                  <c:v>737</c:v>
                </c:pt>
                <c:pt idx="24">
                  <c:v>692</c:v>
                </c:pt>
                <c:pt idx="25">
                  <c:v>645</c:v>
                </c:pt>
                <c:pt idx="26">
                  <c:v>690</c:v>
                </c:pt>
                <c:pt idx="27">
                  <c:v>686</c:v>
                </c:pt>
                <c:pt idx="28">
                  <c:v>505</c:v>
                </c:pt>
                <c:pt idx="29">
                  <c:v>436</c:v>
                </c:pt>
                <c:pt idx="30">
                  <c:v>297</c:v>
                </c:pt>
                <c:pt idx="31">
                  <c:v>163</c:v>
                </c:pt>
                <c:pt idx="32">
                  <c:v>123</c:v>
                </c:pt>
                <c:pt idx="33">
                  <c:v>112</c:v>
                </c:pt>
                <c:pt idx="34">
                  <c:v>83</c:v>
                </c:pt>
                <c:pt idx="35">
                  <c:v>118</c:v>
                </c:pt>
                <c:pt idx="36">
                  <c:v>96</c:v>
                </c:pt>
                <c:pt idx="37">
                  <c:v>68</c:v>
                </c:pt>
                <c:pt idx="38">
                  <c:v>80</c:v>
                </c:pt>
                <c:pt idx="39">
                  <c:v>73</c:v>
                </c:pt>
                <c:pt idx="40">
                  <c:v>53</c:v>
                </c:pt>
                <c:pt idx="41">
                  <c:v>61</c:v>
                </c:pt>
                <c:pt idx="42">
                  <c:v>33</c:v>
                </c:pt>
                <c:pt idx="43">
                  <c:v>23</c:v>
                </c:pt>
                <c:pt idx="44">
                  <c:v>25</c:v>
                </c:pt>
                <c:pt idx="45">
                  <c:v>23</c:v>
                </c:pt>
                <c:pt idx="46">
                  <c:v>15</c:v>
                </c:pt>
                <c:pt idx="47">
                  <c:v>15</c:v>
                </c:pt>
                <c:pt idx="48">
                  <c:v>12</c:v>
                </c:pt>
                <c:pt idx="49">
                  <c:v>13</c:v>
                </c:pt>
                <c:pt idx="50">
                  <c:v>11</c:v>
                </c:pt>
                <c:pt idx="51">
                  <c:v>12</c:v>
                </c:pt>
                <c:pt idx="52">
                  <c:v>0</c:v>
                </c:pt>
                <c:pt idx="53">
                  <c:v>18</c:v>
                </c:pt>
                <c:pt idx="54">
                  <c:v>9</c:v>
                </c:pt>
                <c:pt idx="55">
                  <c:v>10</c:v>
                </c:pt>
                <c:pt idx="56">
                  <c:v>0</c:v>
                </c:pt>
                <c:pt idx="57">
                  <c:v>0</c:v>
                </c:pt>
                <c:pt idx="58">
                  <c:v>0</c:v>
                </c:pt>
                <c:pt idx="59">
                  <c:v>0</c:v>
                </c:pt>
                <c:pt idx="60">
                  <c:v>6</c:v>
                </c:pt>
                <c:pt idx="61">
                  <c:v>2</c:v>
                </c:pt>
                <c:pt idx="62">
                  <c:v>6</c:v>
                </c:pt>
                <c:pt idx="63">
                  <c:v>8</c:v>
                </c:pt>
                <c:pt idx="64">
                  <c:v>0</c:v>
                </c:pt>
                <c:pt idx="65">
                  <c:v>3</c:v>
                </c:pt>
                <c:pt idx="66">
                  <c:v>0</c:v>
                </c:pt>
                <c:pt idx="67">
                  <c:v>3</c:v>
                </c:pt>
                <c:pt idx="68">
                  <c:v>2</c:v>
                </c:pt>
                <c:pt idx="69">
                  <c:v>0</c:v>
                </c:pt>
                <c:pt idx="70">
                  <c:v>2</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4-1471-4DEB-A7BE-101C55F5CE4C}"/>
            </c:ext>
          </c:extLst>
        </c:ser>
        <c:ser>
          <c:idx val="69"/>
          <c:order val="69"/>
          <c:tx>
            <c:strRef>
              <c:f>Count!$BS$1</c:f>
              <c:strCache>
                <c:ptCount val="1"/>
                <c:pt idx="0">
                  <c:v>54.5</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Count!$BS$2:$BS$121</c:f>
              <c:numCache>
                <c:formatCode>General</c:formatCode>
                <c:ptCount val="120"/>
                <c:pt idx="0">
                  <c:v>8</c:v>
                </c:pt>
                <c:pt idx="1">
                  <c:v>113</c:v>
                </c:pt>
                <c:pt idx="2">
                  <c:v>93</c:v>
                </c:pt>
                <c:pt idx="3">
                  <c:v>135</c:v>
                </c:pt>
                <c:pt idx="4">
                  <c:v>54</c:v>
                </c:pt>
                <c:pt idx="5">
                  <c:v>72</c:v>
                </c:pt>
                <c:pt idx="6">
                  <c:v>118</c:v>
                </c:pt>
                <c:pt idx="7">
                  <c:v>218</c:v>
                </c:pt>
                <c:pt idx="8">
                  <c:v>242</c:v>
                </c:pt>
                <c:pt idx="9">
                  <c:v>419</c:v>
                </c:pt>
                <c:pt idx="10">
                  <c:v>574</c:v>
                </c:pt>
                <c:pt idx="11">
                  <c:v>586</c:v>
                </c:pt>
                <c:pt idx="12">
                  <c:v>665</c:v>
                </c:pt>
                <c:pt idx="13">
                  <c:v>770</c:v>
                </c:pt>
                <c:pt idx="14">
                  <c:v>698</c:v>
                </c:pt>
                <c:pt idx="15">
                  <c:v>674</c:v>
                </c:pt>
                <c:pt idx="16">
                  <c:v>738</c:v>
                </c:pt>
                <c:pt idx="17">
                  <c:v>957</c:v>
                </c:pt>
                <c:pt idx="18">
                  <c:v>1119</c:v>
                </c:pt>
                <c:pt idx="19">
                  <c:v>1325</c:v>
                </c:pt>
                <c:pt idx="20">
                  <c:v>1226</c:v>
                </c:pt>
                <c:pt idx="21">
                  <c:v>815</c:v>
                </c:pt>
                <c:pt idx="22">
                  <c:v>857</c:v>
                </c:pt>
                <c:pt idx="23">
                  <c:v>841</c:v>
                </c:pt>
                <c:pt idx="24">
                  <c:v>868</c:v>
                </c:pt>
                <c:pt idx="25">
                  <c:v>799</c:v>
                </c:pt>
                <c:pt idx="26">
                  <c:v>806</c:v>
                </c:pt>
                <c:pt idx="27">
                  <c:v>759</c:v>
                </c:pt>
                <c:pt idx="28">
                  <c:v>599</c:v>
                </c:pt>
                <c:pt idx="29">
                  <c:v>455</c:v>
                </c:pt>
                <c:pt idx="30">
                  <c:v>387</c:v>
                </c:pt>
                <c:pt idx="31">
                  <c:v>296</c:v>
                </c:pt>
                <c:pt idx="32">
                  <c:v>177</c:v>
                </c:pt>
                <c:pt idx="33">
                  <c:v>193</c:v>
                </c:pt>
                <c:pt idx="34">
                  <c:v>152</c:v>
                </c:pt>
                <c:pt idx="35">
                  <c:v>127</c:v>
                </c:pt>
                <c:pt idx="36">
                  <c:v>81</c:v>
                </c:pt>
                <c:pt idx="37">
                  <c:v>68</c:v>
                </c:pt>
                <c:pt idx="38">
                  <c:v>64</c:v>
                </c:pt>
                <c:pt idx="39">
                  <c:v>54</c:v>
                </c:pt>
                <c:pt idx="40">
                  <c:v>61</c:v>
                </c:pt>
                <c:pt idx="41">
                  <c:v>31</c:v>
                </c:pt>
                <c:pt idx="42">
                  <c:v>36</c:v>
                </c:pt>
                <c:pt idx="43">
                  <c:v>29</c:v>
                </c:pt>
                <c:pt idx="44">
                  <c:v>53</c:v>
                </c:pt>
                <c:pt idx="45">
                  <c:v>33</c:v>
                </c:pt>
                <c:pt idx="46">
                  <c:v>47</c:v>
                </c:pt>
                <c:pt idx="47">
                  <c:v>46</c:v>
                </c:pt>
                <c:pt idx="48">
                  <c:v>30</c:v>
                </c:pt>
                <c:pt idx="49">
                  <c:v>24</c:v>
                </c:pt>
                <c:pt idx="50">
                  <c:v>19</c:v>
                </c:pt>
                <c:pt idx="51">
                  <c:v>18</c:v>
                </c:pt>
                <c:pt idx="52">
                  <c:v>20</c:v>
                </c:pt>
                <c:pt idx="53">
                  <c:v>38</c:v>
                </c:pt>
                <c:pt idx="54">
                  <c:v>21</c:v>
                </c:pt>
                <c:pt idx="55">
                  <c:v>17</c:v>
                </c:pt>
                <c:pt idx="56">
                  <c:v>11</c:v>
                </c:pt>
                <c:pt idx="57">
                  <c:v>0</c:v>
                </c:pt>
                <c:pt idx="58">
                  <c:v>18</c:v>
                </c:pt>
                <c:pt idx="59">
                  <c:v>14</c:v>
                </c:pt>
                <c:pt idx="60">
                  <c:v>10</c:v>
                </c:pt>
                <c:pt idx="61">
                  <c:v>7</c:v>
                </c:pt>
                <c:pt idx="62">
                  <c:v>5</c:v>
                </c:pt>
                <c:pt idx="63">
                  <c:v>5</c:v>
                </c:pt>
                <c:pt idx="64">
                  <c:v>0</c:v>
                </c:pt>
                <c:pt idx="65">
                  <c:v>4</c:v>
                </c:pt>
                <c:pt idx="66">
                  <c:v>2</c:v>
                </c:pt>
                <c:pt idx="67">
                  <c:v>0</c:v>
                </c:pt>
                <c:pt idx="68">
                  <c:v>0</c:v>
                </c:pt>
                <c:pt idx="69">
                  <c:v>0</c:v>
                </c:pt>
                <c:pt idx="70">
                  <c:v>3</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5-1471-4DEB-A7BE-101C55F5CE4C}"/>
            </c:ext>
          </c:extLst>
        </c:ser>
        <c:ser>
          <c:idx val="70"/>
          <c:order val="70"/>
          <c:tx>
            <c:strRef>
              <c:f>Count!$BT$1</c:f>
              <c:strCache>
                <c:ptCount val="1"/>
                <c:pt idx="0">
                  <c:v>55</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Count!$BT$2:$BT$121</c:f>
              <c:numCache>
                <c:formatCode>General</c:formatCode>
                <c:ptCount val="120"/>
                <c:pt idx="0">
                  <c:v>0</c:v>
                </c:pt>
                <c:pt idx="1">
                  <c:v>10</c:v>
                </c:pt>
                <c:pt idx="2">
                  <c:v>18</c:v>
                </c:pt>
                <c:pt idx="3">
                  <c:v>73</c:v>
                </c:pt>
                <c:pt idx="4">
                  <c:v>77</c:v>
                </c:pt>
                <c:pt idx="5">
                  <c:v>131</c:v>
                </c:pt>
                <c:pt idx="6">
                  <c:v>176</c:v>
                </c:pt>
                <c:pt idx="7">
                  <c:v>280</c:v>
                </c:pt>
                <c:pt idx="8">
                  <c:v>436</c:v>
                </c:pt>
                <c:pt idx="9">
                  <c:v>494</c:v>
                </c:pt>
                <c:pt idx="10">
                  <c:v>574</c:v>
                </c:pt>
                <c:pt idx="11">
                  <c:v>613</c:v>
                </c:pt>
                <c:pt idx="12">
                  <c:v>758</c:v>
                </c:pt>
                <c:pt idx="13">
                  <c:v>904</c:v>
                </c:pt>
                <c:pt idx="14">
                  <c:v>737</c:v>
                </c:pt>
                <c:pt idx="15">
                  <c:v>808</c:v>
                </c:pt>
                <c:pt idx="16">
                  <c:v>943</c:v>
                </c:pt>
                <c:pt idx="17">
                  <c:v>1014</c:v>
                </c:pt>
                <c:pt idx="18">
                  <c:v>1169</c:v>
                </c:pt>
                <c:pt idx="19">
                  <c:v>1386</c:v>
                </c:pt>
                <c:pt idx="20">
                  <c:v>1364</c:v>
                </c:pt>
                <c:pt idx="21">
                  <c:v>1034</c:v>
                </c:pt>
                <c:pt idx="22">
                  <c:v>862</c:v>
                </c:pt>
                <c:pt idx="23">
                  <c:v>779</c:v>
                </c:pt>
                <c:pt idx="24">
                  <c:v>828</c:v>
                </c:pt>
                <c:pt idx="25">
                  <c:v>840</c:v>
                </c:pt>
                <c:pt idx="26">
                  <c:v>861</c:v>
                </c:pt>
                <c:pt idx="27">
                  <c:v>701</c:v>
                </c:pt>
                <c:pt idx="28">
                  <c:v>705</c:v>
                </c:pt>
                <c:pt idx="29">
                  <c:v>576</c:v>
                </c:pt>
                <c:pt idx="30">
                  <c:v>512</c:v>
                </c:pt>
                <c:pt idx="31">
                  <c:v>407</c:v>
                </c:pt>
                <c:pt idx="32">
                  <c:v>360</c:v>
                </c:pt>
                <c:pt idx="33">
                  <c:v>320</c:v>
                </c:pt>
                <c:pt idx="34">
                  <c:v>305</c:v>
                </c:pt>
                <c:pt idx="35">
                  <c:v>214</c:v>
                </c:pt>
                <c:pt idx="36">
                  <c:v>153</c:v>
                </c:pt>
                <c:pt idx="37">
                  <c:v>115</c:v>
                </c:pt>
                <c:pt idx="38">
                  <c:v>107</c:v>
                </c:pt>
                <c:pt idx="39">
                  <c:v>114</c:v>
                </c:pt>
                <c:pt idx="40">
                  <c:v>95</c:v>
                </c:pt>
                <c:pt idx="41">
                  <c:v>85</c:v>
                </c:pt>
                <c:pt idx="42">
                  <c:v>59</c:v>
                </c:pt>
                <c:pt idx="43">
                  <c:v>20</c:v>
                </c:pt>
                <c:pt idx="44">
                  <c:v>29</c:v>
                </c:pt>
                <c:pt idx="45">
                  <c:v>34</c:v>
                </c:pt>
                <c:pt idx="46">
                  <c:v>21</c:v>
                </c:pt>
                <c:pt idx="47">
                  <c:v>23</c:v>
                </c:pt>
                <c:pt idx="48">
                  <c:v>19</c:v>
                </c:pt>
                <c:pt idx="49">
                  <c:v>22</c:v>
                </c:pt>
                <c:pt idx="50">
                  <c:v>32</c:v>
                </c:pt>
                <c:pt idx="51">
                  <c:v>0</c:v>
                </c:pt>
                <c:pt idx="52">
                  <c:v>15</c:v>
                </c:pt>
                <c:pt idx="53">
                  <c:v>0</c:v>
                </c:pt>
                <c:pt idx="54">
                  <c:v>0</c:v>
                </c:pt>
                <c:pt idx="55">
                  <c:v>0</c:v>
                </c:pt>
                <c:pt idx="56">
                  <c:v>14</c:v>
                </c:pt>
                <c:pt idx="57">
                  <c:v>0</c:v>
                </c:pt>
                <c:pt idx="58">
                  <c:v>20</c:v>
                </c:pt>
                <c:pt idx="59">
                  <c:v>29</c:v>
                </c:pt>
                <c:pt idx="60">
                  <c:v>14</c:v>
                </c:pt>
                <c:pt idx="61">
                  <c:v>10</c:v>
                </c:pt>
                <c:pt idx="62">
                  <c:v>8</c:v>
                </c:pt>
                <c:pt idx="63">
                  <c:v>0</c:v>
                </c:pt>
                <c:pt idx="64">
                  <c:v>2</c:v>
                </c:pt>
                <c:pt idx="65">
                  <c:v>2</c:v>
                </c:pt>
                <c:pt idx="66">
                  <c:v>5</c:v>
                </c:pt>
                <c:pt idx="67">
                  <c:v>5</c:v>
                </c:pt>
                <c:pt idx="68">
                  <c:v>3</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6-1471-4DEB-A7BE-101C55F5CE4C}"/>
            </c:ext>
          </c:extLst>
        </c:ser>
        <c:ser>
          <c:idx val="71"/>
          <c:order val="71"/>
          <c:tx>
            <c:strRef>
              <c:f>Count!$BU$1</c:f>
              <c:strCache>
                <c:ptCount val="1"/>
                <c:pt idx="0">
                  <c:v>55.5</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Count!$BU$2:$BU$121</c:f>
              <c:numCache>
                <c:formatCode>General</c:formatCode>
                <c:ptCount val="120"/>
                <c:pt idx="0">
                  <c:v>12</c:v>
                </c:pt>
                <c:pt idx="1">
                  <c:v>9</c:v>
                </c:pt>
                <c:pt idx="2">
                  <c:v>17</c:v>
                </c:pt>
                <c:pt idx="3">
                  <c:v>92</c:v>
                </c:pt>
                <c:pt idx="4">
                  <c:v>90</c:v>
                </c:pt>
                <c:pt idx="5">
                  <c:v>200</c:v>
                </c:pt>
                <c:pt idx="6">
                  <c:v>263</c:v>
                </c:pt>
                <c:pt idx="7">
                  <c:v>331</c:v>
                </c:pt>
                <c:pt idx="8">
                  <c:v>582</c:v>
                </c:pt>
                <c:pt idx="9">
                  <c:v>606</c:v>
                </c:pt>
                <c:pt idx="10">
                  <c:v>556</c:v>
                </c:pt>
                <c:pt idx="11">
                  <c:v>612</c:v>
                </c:pt>
                <c:pt idx="12">
                  <c:v>790</c:v>
                </c:pt>
                <c:pt idx="13">
                  <c:v>866</c:v>
                </c:pt>
                <c:pt idx="14">
                  <c:v>910</c:v>
                </c:pt>
                <c:pt idx="15">
                  <c:v>872</c:v>
                </c:pt>
                <c:pt idx="16">
                  <c:v>928</c:v>
                </c:pt>
                <c:pt idx="17">
                  <c:v>1048</c:v>
                </c:pt>
                <c:pt idx="18">
                  <c:v>1318</c:v>
                </c:pt>
                <c:pt idx="19">
                  <c:v>1545</c:v>
                </c:pt>
                <c:pt idx="20">
                  <c:v>1548</c:v>
                </c:pt>
                <c:pt idx="21">
                  <c:v>1238</c:v>
                </c:pt>
                <c:pt idx="22">
                  <c:v>1126</c:v>
                </c:pt>
                <c:pt idx="23">
                  <c:v>1053</c:v>
                </c:pt>
                <c:pt idx="24">
                  <c:v>1014</c:v>
                </c:pt>
                <c:pt idx="25">
                  <c:v>1008</c:v>
                </c:pt>
                <c:pt idx="26">
                  <c:v>982</c:v>
                </c:pt>
                <c:pt idx="27">
                  <c:v>745</c:v>
                </c:pt>
                <c:pt idx="28">
                  <c:v>752</c:v>
                </c:pt>
                <c:pt idx="29">
                  <c:v>644</c:v>
                </c:pt>
                <c:pt idx="30">
                  <c:v>525</c:v>
                </c:pt>
                <c:pt idx="31">
                  <c:v>454</c:v>
                </c:pt>
                <c:pt idx="32">
                  <c:v>465</c:v>
                </c:pt>
                <c:pt idx="33">
                  <c:v>385</c:v>
                </c:pt>
                <c:pt idx="34">
                  <c:v>250</c:v>
                </c:pt>
                <c:pt idx="35">
                  <c:v>269</c:v>
                </c:pt>
                <c:pt idx="36">
                  <c:v>217</c:v>
                </c:pt>
                <c:pt idx="37">
                  <c:v>186</c:v>
                </c:pt>
                <c:pt idx="38">
                  <c:v>173</c:v>
                </c:pt>
                <c:pt idx="39">
                  <c:v>151</c:v>
                </c:pt>
                <c:pt idx="40">
                  <c:v>162</c:v>
                </c:pt>
                <c:pt idx="41">
                  <c:v>134</c:v>
                </c:pt>
                <c:pt idx="42">
                  <c:v>104</c:v>
                </c:pt>
                <c:pt idx="43">
                  <c:v>67</c:v>
                </c:pt>
                <c:pt idx="44">
                  <c:v>60</c:v>
                </c:pt>
                <c:pt idx="45">
                  <c:v>40</c:v>
                </c:pt>
                <c:pt idx="46">
                  <c:v>23</c:v>
                </c:pt>
                <c:pt idx="47">
                  <c:v>17</c:v>
                </c:pt>
                <c:pt idx="48">
                  <c:v>12</c:v>
                </c:pt>
                <c:pt idx="49">
                  <c:v>28</c:v>
                </c:pt>
                <c:pt idx="50">
                  <c:v>0</c:v>
                </c:pt>
                <c:pt idx="51">
                  <c:v>0</c:v>
                </c:pt>
                <c:pt idx="52">
                  <c:v>0</c:v>
                </c:pt>
                <c:pt idx="53">
                  <c:v>29</c:v>
                </c:pt>
                <c:pt idx="54">
                  <c:v>19</c:v>
                </c:pt>
                <c:pt idx="55">
                  <c:v>9</c:v>
                </c:pt>
                <c:pt idx="56">
                  <c:v>16</c:v>
                </c:pt>
                <c:pt idx="57">
                  <c:v>10</c:v>
                </c:pt>
                <c:pt idx="58">
                  <c:v>18</c:v>
                </c:pt>
                <c:pt idx="59">
                  <c:v>25</c:v>
                </c:pt>
                <c:pt idx="60">
                  <c:v>14</c:v>
                </c:pt>
                <c:pt idx="61">
                  <c:v>0</c:v>
                </c:pt>
                <c:pt idx="62">
                  <c:v>0</c:v>
                </c:pt>
                <c:pt idx="63">
                  <c:v>0</c:v>
                </c:pt>
                <c:pt idx="64">
                  <c:v>4</c:v>
                </c:pt>
                <c:pt idx="65">
                  <c:v>7</c:v>
                </c:pt>
                <c:pt idx="66">
                  <c:v>7</c:v>
                </c:pt>
                <c:pt idx="67">
                  <c:v>3</c:v>
                </c:pt>
                <c:pt idx="68">
                  <c:v>0</c:v>
                </c:pt>
                <c:pt idx="69">
                  <c:v>5</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7</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7-1471-4DEB-A7BE-101C55F5CE4C}"/>
            </c:ext>
          </c:extLst>
        </c:ser>
        <c:ser>
          <c:idx val="72"/>
          <c:order val="72"/>
          <c:tx>
            <c:strRef>
              <c:f>Count!$BV$1</c:f>
              <c:strCache>
                <c:ptCount val="1"/>
                <c:pt idx="0">
                  <c:v>56</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Count!$BV$2:$BV$121</c:f>
              <c:numCache>
                <c:formatCode>General</c:formatCode>
                <c:ptCount val="120"/>
                <c:pt idx="0">
                  <c:v>0</c:v>
                </c:pt>
                <c:pt idx="1">
                  <c:v>12</c:v>
                </c:pt>
                <c:pt idx="2">
                  <c:v>45</c:v>
                </c:pt>
                <c:pt idx="3">
                  <c:v>90</c:v>
                </c:pt>
                <c:pt idx="4">
                  <c:v>63</c:v>
                </c:pt>
                <c:pt idx="5">
                  <c:v>143</c:v>
                </c:pt>
                <c:pt idx="6">
                  <c:v>257</c:v>
                </c:pt>
                <c:pt idx="7">
                  <c:v>324</c:v>
                </c:pt>
                <c:pt idx="8">
                  <c:v>562</c:v>
                </c:pt>
                <c:pt idx="9">
                  <c:v>601</c:v>
                </c:pt>
                <c:pt idx="10">
                  <c:v>658</c:v>
                </c:pt>
                <c:pt idx="11">
                  <c:v>691</c:v>
                </c:pt>
                <c:pt idx="12">
                  <c:v>806</c:v>
                </c:pt>
                <c:pt idx="13">
                  <c:v>823</c:v>
                </c:pt>
                <c:pt idx="14">
                  <c:v>892</c:v>
                </c:pt>
                <c:pt idx="15">
                  <c:v>945</c:v>
                </c:pt>
                <c:pt idx="16">
                  <c:v>937</c:v>
                </c:pt>
                <c:pt idx="17">
                  <c:v>1207</c:v>
                </c:pt>
                <c:pt idx="18">
                  <c:v>1434</c:v>
                </c:pt>
                <c:pt idx="19">
                  <c:v>1448</c:v>
                </c:pt>
                <c:pt idx="20">
                  <c:v>1441</c:v>
                </c:pt>
                <c:pt idx="21">
                  <c:v>1384</c:v>
                </c:pt>
                <c:pt idx="22">
                  <c:v>1382</c:v>
                </c:pt>
                <c:pt idx="23">
                  <c:v>1217</c:v>
                </c:pt>
                <c:pt idx="24">
                  <c:v>1231</c:v>
                </c:pt>
                <c:pt idx="25">
                  <c:v>1218</c:v>
                </c:pt>
                <c:pt idx="26">
                  <c:v>849</c:v>
                </c:pt>
                <c:pt idx="27">
                  <c:v>753</c:v>
                </c:pt>
                <c:pt idx="28">
                  <c:v>628</c:v>
                </c:pt>
                <c:pt idx="29">
                  <c:v>687</c:v>
                </c:pt>
                <c:pt idx="30">
                  <c:v>527</c:v>
                </c:pt>
                <c:pt idx="31">
                  <c:v>443</c:v>
                </c:pt>
                <c:pt idx="32">
                  <c:v>429</c:v>
                </c:pt>
                <c:pt idx="33">
                  <c:v>372</c:v>
                </c:pt>
                <c:pt idx="34">
                  <c:v>309</c:v>
                </c:pt>
                <c:pt idx="35">
                  <c:v>297</c:v>
                </c:pt>
                <c:pt idx="36">
                  <c:v>231</c:v>
                </c:pt>
                <c:pt idx="37">
                  <c:v>233</c:v>
                </c:pt>
                <c:pt idx="38">
                  <c:v>195</c:v>
                </c:pt>
                <c:pt idx="39">
                  <c:v>178</c:v>
                </c:pt>
                <c:pt idx="40">
                  <c:v>117</c:v>
                </c:pt>
                <c:pt idx="41">
                  <c:v>118</c:v>
                </c:pt>
                <c:pt idx="42">
                  <c:v>96</c:v>
                </c:pt>
                <c:pt idx="43">
                  <c:v>84</c:v>
                </c:pt>
                <c:pt idx="44">
                  <c:v>72</c:v>
                </c:pt>
                <c:pt idx="45">
                  <c:v>59</c:v>
                </c:pt>
                <c:pt idx="46">
                  <c:v>48</c:v>
                </c:pt>
                <c:pt idx="47">
                  <c:v>0</c:v>
                </c:pt>
                <c:pt idx="48">
                  <c:v>42</c:v>
                </c:pt>
                <c:pt idx="49">
                  <c:v>52</c:v>
                </c:pt>
                <c:pt idx="50">
                  <c:v>46</c:v>
                </c:pt>
                <c:pt idx="51">
                  <c:v>30</c:v>
                </c:pt>
                <c:pt idx="52">
                  <c:v>25</c:v>
                </c:pt>
                <c:pt idx="53">
                  <c:v>0</c:v>
                </c:pt>
                <c:pt idx="54">
                  <c:v>15</c:v>
                </c:pt>
                <c:pt idx="55">
                  <c:v>0</c:v>
                </c:pt>
                <c:pt idx="56">
                  <c:v>15</c:v>
                </c:pt>
                <c:pt idx="57">
                  <c:v>3</c:v>
                </c:pt>
                <c:pt idx="58">
                  <c:v>12</c:v>
                </c:pt>
                <c:pt idx="59">
                  <c:v>8</c:v>
                </c:pt>
                <c:pt idx="60">
                  <c:v>21</c:v>
                </c:pt>
                <c:pt idx="61">
                  <c:v>33</c:v>
                </c:pt>
                <c:pt idx="62">
                  <c:v>0</c:v>
                </c:pt>
                <c:pt idx="63">
                  <c:v>20</c:v>
                </c:pt>
                <c:pt idx="64">
                  <c:v>8</c:v>
                </c:pt>
                <c:pt idx="65">
                  <c:v>11</c:v>
                </c:pt>
                <c:pt idx="66">
                  <c:v>0</c:v>
                </c:pt>
                <c:pt idx="67">
                  <c:v>0</c:v>
                </c:pt>
                <c:pt idx="68">
                  <c:v>0</c:v>
                </c:pt>
                <c:pt idx="69">
                  <c:v>15</c:v>
                </c:pt>
                <c:pt idx="70">
                  <c:v>12</c:v>
                </c:pt>
                <c:pt idx="71">
                  <c:v>11</c:v>
                </c:pt>
                <c:pt idx="72">
                  <c:v>2</c:v>
                </c:pt>
                <c:pt idx="73">
                  <c:v>6</c:v>
                </c:pt>
                <c:pt idx="74">
                  <c:v>0</c:v>
                </c:pt>
                <c:pt idx="75">
                  <c:v>0</c:v>
                </c:pt>
                <c:pt idx="76">
                  <c:v>0</c:v>
                </c:pt>
                <c:pt idx="77">
                  <c:v>0</c:v>
                </c:pt>
                <c:pt idx="78">
                  <c:v>0</c:v>
                </c:pt>
                <c:pt idx="79">
                  <c:v>3</c:v>
                </c:pt>
                <c:pt idx="80">
                  <c:v>0</c:v>
                </c:pt>
                <c:pt idx="81">
                  <c:v>6</c:v>
                </c:pt>
                <c:pt idx="82">
                  <c:v>2</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8-1471-4DEB-A7BE-101C55F5CE4C}"/>
            </c:ext>
          </c:extLst>
        </c:ser>
        <c:ser>
          <c:idx val="73"/>
          <c:order val="73"/>
          <c:tx>
            <c:strRef>
              <c:f>Count!$BW$1</c:f>
              <c:strCache>
                <c:ptCount val="1"/>
                <c:pt idx="0">
                  <c:v>56.5</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Count!$BW$2:$BW$121</c:f>
              <c:numCache>
                <c:formatCode>General</c:formatCode>
                <c:ptCount val="120"/>
                <c:pt idx="0">
                  <c:v>7</c:v>
                </c:pt>
                <c:pt idx="1">
                  <c:v>12</c:v>
                </c:pt>
                <c:pt idx="2">
                  <c:v>30</c:v>
                </c:pt>
                <c:pt idx="3">
                  <c:v>83</c:v>
                </c:pt>
                <c:pt idx="4">
                  <c:v>86</c:v>
                </c:pt>
                <c:pt idx="5">
                  <c:v>158</c:v>
                </c:pt>
                <c:pt idx="6">
                  <c:v>281</c:v>
                </c:pt>
                <c:pt idx="7">
                  <c:v>406</c:v>
                </c:pt>
                <c:pt idx="8">
                  <c:v>529</c:v>
                </c:pt>
                <c:pt idx="9">
                  <c:v>693</c:v>
                </c:pt>
                <c:pt idx="10">
                  <c:v>697</c:v>
                </c:pt>
                <c:pt idx="11">
                  <c:v>895</c:v>
                </c:pt>
                <c:pt idx="12">
                  <c:v>1005</c:v>
                </c:pt>
                <c:pt idx="13">
                  <c:v>1006</c:v>
                </c:pt>
                <c:pt idx="14">
                  <c:v>988</c:v>
                </c:pt>
                <c:pt idx="15">
                  <c:v>1141</c:v>
                </c:pt>
                <c:pt idx="16">
                  <c:v>1093</c:v>
                </c:pt>
                <c:pt idx="17">
                  <c:v>1267</c:v>
                </c:pt>
                <c:pt idx="18">
                  <c:v>1382</c:v>
                </c:pt>
                <c:pt idx="19">
                  <c:v>1589</c:v>
                </c:pt>
                <c:pt idx="20">
                  <c:v>1331</c:v>
                </c:pt>
                <c:pt idx="21">
                  <c:v>1379</c:v>
                </c:pt>
                <c:pt idx="22">
                  <c:v>1557</c:v>
                </c:pt>
                <c:pt idx="23">
                  <c:v>1431</c:v>
                </c:pt>
                <c:pt idx="24">
                  <c:v>1443</c:v>
                </c:pt>
                <c:pt idx="25">
                  <c:v>1214</c:v>
                </c:pt>
                <c:pt idx="26">
                  <c:v>905</c:v>
                </c:pt>
                <c:pt idx="27">
                  <c:v>881</c:v>
                </c:pt>
                <c:pt idx="28">
                  <c:v>800</c:v>
                </c:pt>
                <c:pt idx="29">
                  <c:v>734</c:v>
                </c:pt>
                <c:pt idx="30">
                  <c:v>625</c:v>
                </c:pt>
                <c:pt idx="31">
                  <c:v>588</c:v>
                </c:pt>
                <c:pt idx="32">
                  <c:v>482</c:v>
                </c:pt>
                <c:pt idx="33">
                  <c:v>357</c:v>
                </c:pt>
                <c:pt idx="34">
                  <c:v>462</c:v>
                </c:pt>
                <c:pt idx="35">
                  <c:v>429</c:v>
                </c:pt>
                <c:pt idx="36">
                  <c:v>351</c:v>
                </c:pt>
                <c:pt idx="37">
                  <c:v>388</c:v>
                </c:pt>
                <c:pt idx="38">
                  <c:v>306</c:v>
                </c:pt>
                <c:pt idx="39">
                  <c:v>237</c:v>
                </c:pt>
                <c:pt idx="40">
                  <c:v>198</c:v>
                </c:pt>
                <c:pt idx="41">
                  <c:v>203</c:v>
                </c:pt>
                <c:pt idx="42">
                  <c:v>175</c:v>
                </c:pt>
                <c:pt idx="43">
                  <c:v>103</c:v>
                </c:pt>
                <c:pt idx="44">
                  <c:v>116</c:v>
                </c:pt>
                <c:pt idx="45">
                  <c:v>95</c:v>
                </c:pt>
                <c:pt idx="46">
                  <c:v>85</c:v>
                </c:pt>
                <c:pt idx="47">
                  <c:v>66</c:v>
                </c:pt>
                <c:pt idx="48">
                  <c:v>56</c:v>
                </c:pt>
                <c:pt idx="49">
                  <c:v>63</c:v>
                </c:pt>
                <c:pt idx="50">
                  <c:v>40</c:v>
                </c:pt>
                <c:pt idx="51">
                  <c:v>60</c:v>
                </c:pt>
                <c:pt idx="52">
                  <c:v>58</c:v>
                </c:pt>
                <c:pt idx="53">
                  <c:v>53</c:v>
                </c:pt>
                <c:pt idx="54">
                  <c:v>46</c:v>
                </c:pt>
                <c:pt idx="55">
                  <c:v>40</c:v>
                </c:pt>
                <c:pt idx="56">
                  <c:v>21</c:v>
                </c:pt>
                <c:pt idx="57">
                  <c:v>15</c:v>
                </c:pt>
                <c:pt idx="58">
                  <c:v>13</c:v>
                </c:pt>
                <c:pt idx="59">
                  <c:v>15</c:v>
                </c:pt>
                <c:pt idx="60">
                  <c:v>24</c:v>
                </c:pt>
                <c:pt idx="61">
                  <c:v>0</c:v>
                </c:pt>
                <c:pt idx="62">
                  <c:v>21</c:v>
                </c:pt>
                <c:pt idx="63">
                  <c:v>0</c:v>
                </c:pt>
                <c:pt idx="64">
                  <c:v>0</c:v>
                </c:pt>
                <c:pt idx="65">
                  <c:v>14</c:v>
                </c:pt>
                <c:pt idx="66">
                  <c:v>8</c:v>
                </c:pt>
                <c:pt idx="67">
                  <c:v>0</c:v>
                </c:pt>
                <c:pt idx="68">
                  <c:v>2</c:v>
                </c:pt>
                <c:pt idx="69">
                  <c:v>13</c:v>
                </c:pt>
                <c:pt idx="70">
                  <c:v>15</c:v>
                </c:pt>
                <c:pt idx="71">
                  <c:v>19</c:v>
                </c:pt>
                <c:pt idx="72">
                  <c:v>9</c:v>
                </c:pt>
                <c:pt idx="73">
                  <c:v>0</c:v>
                </c:pt>
                <c:pt idx="74">
                  <c:v>4</c:v>
                </c:pt>
                <c:pt idx="75">
                  <c:v>7</c:v>
                </c:pt>
                <c:pt idx="76">
                  <c:v>4</c:v>
                </c:pt>
                <c:pt idx="77">
                  <c:v>2</c:v>
                </c:pt>
                <c:pt idx="78">
                  <c:v>9</c:v>
                </c:pt>
                <c:pt idx="79">
                  <c:v>9</c:v>
                </c:pt>
                <c:pt idx="80">
                  <c:v>7</c:v>
                </c:pt>
                <c:pt idx="81">
                  <c:v>9</c:v>
                </c:pt>
                <c:pt idx="82">
                  <c:v>9</c:v>
                </c:pt>
                <c:pt idx="83">
                  <c:v>0</c:v>
                </c:pt>
                <c:pt idx="84">
                  <c:v>0</c:v>
                </c:pt>
                <c:pt idx="85">
                  <c:v>0</c:v>
                </c:pt>
                <c:pt idx="86">
                  <c:v>16</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9-1471-4DEB-A7BE-101C55F5CE4C}"/>
            </c:ext>
          </c:extLst>
        </c:ser>
        <c:ser>
          <c:idx val="74"/>
          <c:order val="74"/>
          <c:tx>
            <c:strRef>
              <c:f>Count!$BX$1</c:f>
              <c:strCache>
                <c:ptCount val="1"/>
                <c:pt idx="0">
                  <c:v>57</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Count!$BX$2:$BX$121</c:f>
              <c:numCache>
                <c:formatCode>General</c:formatCode>
                <c:ptCount val="120"/>
                <c:pt idx="0">
                  <c:v>0</c:v>
                </c:pt>
                <c:pt idx="1">
                  <c:v>19</c:v>
                </c:pt>
                <c:pt idx="2">
                  <c:v>34</c:v>
                </c:pt>
                <c:pt idx="3">
                  <c:v>42</c:v>
                </c:pt>
                <c:pt idx="4">
                  <c:v>73</c:v>
                </c:pt>
                <c:pt idx="5">
                  <c:v>216</c:v>
                </c:pt>
                <c:pt idx="6">
                  <c:v>278</c:v>
                </c:pt>
                <c:pt idx="7">
                  <c:v>439</c:v>
                </c:pt>
                <c:pt idx="8">
                  <c:v>652</c:v>
                </c:pt>
                <c:pt idx="9">
                  <c:v>534</c:v>
                </c:pt>
                <c:pt idx="10">
                  <c:v>691</c:v>
                </c:pt>
                <c:pt idx="11">
                  <c:v>847</c:v>
                </c:pt>
                <c:pt idx="12">
                  <c:v>1173</c:v>
                </c:pt>
                <c:pt idx="13">
                  <c:v>1174</c:v>
                </c:pt>
                <c:pt idx="14">
                  <c:v>1064</c:v>
                </c:pt>
                <c:pt idx="15">
                  <c:v>1281</c:v>
                </c:pt>
                <c:pt idx="16">
                  <c:v>1339</c:v>
                </c:pt>
                <c:pt idx="17">
                  <c:v>1398</c:v>
                </c:pt>
                <c:pt idx="18">
                  <c:v>1560</c:v>
                </c:pt>
                <c:pt idx="19">
                  <c:v>1579</c:v>
                </c:pt>
                <c:pt idx="20">
                  <c:v>1396</c:v>
                </c:pt>
                <c:pt idx="21">
                  <c:v>1388</c:v>
                </c:pt>
                <c:pt idx="22">
                  <c:v>1427</c:v>
                </c:pt>
                <c:pt idx="23">
                  <c:v>1285</c:v>
                </c:pt>
                <c:pt idx="24">
                  <c:v>1413</c:v>
                </c:pt>
                <c:pt idx="25">
                  <c:v>1263</c:v>
                </c:pt>
                <c:pt idx="26">
                  <c:v>1246</c:v>
                </c:pt>
                <c:pt idx="27">
                  <c:v>1110</c:v>
                </c:pt>
                <c:pt idx="28">
                  <c:v>1045</c:v>
                </c:pt>
                <c:pt idx="29">
                  <c:v>892</c:v>
                </c:pt>
                <c:pt idx="30">
                  <c:v>758</c:v>
                </c:pt>
                <c:pt idx="31">
                  <c:v>698</c:v>
                </c:pt>
                <c:pt idx="32">
                  <c:v>580</c:v>
                </c:pt>
                <c:pt idx="33">
                  <c:v>425</c:v>
                </c:pt>
                <c:pt idx="34">
                  <c:v>424</c:v>
                </c:pt>
                <c:pt idx="35">
                  <c:v>435</c:v>
                </c:pt>
                <c:pt idx="36">
                  <c:v>345</c:v>
                </c:pt>
                <c:pt idx="37">
                  <c:v>380</c:v>
                </c:pt>
                <c:pt idx="38">
                  <c:v>293</c:v>
                </c:pt>
                <c:pt idx="39">
                  <c:v>269</c:v>
                </c:pt>
                <c:pt idx="40">
                  <c:v>243</c:v>
                </c:pt>
                <c:pt idx="41">
                  <c:v>269</c:v>
                </c:pt>
                <c:pt idx="42">
                  <c:v>207</c:v>
                </c:pt>
                <c:pt idx="43">
                  <c:v>179</c:v>
                </c:pt>
                <c:pt idx="44">
                  <c:v>231</c:v>
                </c:pt>
                <c:pt idx="45">
                  <c:v>151</c:v>
                </c:pt>
                <c:pt idx="46">
                  <c:v>107</c:v>
                </c:pt>
                <c:pt idx="47">
                  <c:v>92</c:v>
                </c:pt>
                <c:pt idx="48">
                  <c:v>55</c:v>
                </c:pt>
                <c:pt idx="49">
                  <c:v>49</c:v>
                </c:pt>
                <c:pt idx="50">
                  <c:v>54</c:v>
                </c:pt>
                <c:pt idx="51">
                  <c:v>38</c:v>
                </c:pt>
                <c:pt idx="52">
                  <c:v>33</c:v>
                </c:pt>
                <c:pt idx="53">
                  <c:v>18</c:v>
                </c:pt>
                <c:pt idx="54">
                  <c:v>15</c:v>
                </c:pt>
                <c:pt idx="55">
                  <c:v>19</c:v>
                </c:pt>
                <c:pt idx="56">
                  <c:v>26</c:v>
                </c:pt>
                <c:pt idx="57">
                  <c:v>19</c:v>
                </c:pt>
                <c:pt idx="58">
                  <c:v>11</c:v>
                </c:pt>
                <c:pt idx="59">
                  <c:v>15</c:v>
                </c:pt>
                <c:pt idx="60">
                  <c:v>7</c:v>
                </c:pt>
                <c:pt idx="61">
                  <c:v>11</c:v>
                </c:pt>
                <c:pt idx="62">
                  <c:v>17</c:v>
                </c:pt>
                <c:pt idx="63">
                  <c:v>8</c:v>
                </c:pt>
                <c:pt idx="64">
                  <c:v>7</c:v>
                </c:pt>
                <c:pt idx="65">
                  <c:v>7</c:v>
                </c:pt>
                <c:pt idx="66">
                  <c:v>0</c:v>
                </c:pt>
                <c:pt idx="67">
                  <c:v>0</c:v>
                </c:pt>
                <c:pt idx="68">
                  <c:v>0</c:v>
                </c:pt>
                <c:pt idx="69">
                  <c:v>5</c:v>
                </c:pt>
                <c:pt idx="70">
                  <c:v>6</c:v>
                </c:pt>
                <c:pt idx="71">
                  <c:v>0</c:v>
                </c:pt>
                <c:pt idx="72">
                  <c:v>0</c:v>
                </c:pt>
                <c:pt idx="73">
                  <c:v>2</c:v>
                </c:pt>
                <c:pt idx="74">
                  <c:v>6</c:v>
                </c:pt>
                <c:pt idx="75">
                  <c:v>8</c:v>
                </c:pt>
                <c:pt idx="76">
                  <c:v>5</c:v>
                </c:pt>
                <c:pt idx="77">
                  <c:v>0</c:v>
                </c:pt>
                <c:pt idx="78">
                  <c:v>0</c:v>
                </c:pt>
                <c:pt idx="79">
                  <c:v>0</c:v>
                </c:pt>
                <c:pt idx="80">
                  <c:v>0</c:v>
                </c:pt>
                <c:pt idx="81">
                  <c:v>0</c:v>
                </c:pt>
                <c:pt idx="82">
                  <c:v>7</c:v>
                </c:pt>
                <c:pt idx="83">
                  <c:v>0</c:v>
                </c:pt>
                <c:pt idx="84">
                  <c:v>0</c:v>
                </c:pt>
                <c:pt idx="85">
                  <c:v>11</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A-1471-4DEB-A7BE-101C55F5CE4C}"/>
            </c:ext>
          </c:extLst>
        </c:ser>
        <c:ser>
          <c:idx val="75"/>
          <c:order val="75"/>
          <c:tx>
            <c:strRef>
              <c:f>Count!$BY$1</c:f>
              <c:strCache>
                <c:ptCount val="1"/>
                <c:pt idx="0">
                  <c:v>57.5</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Count!$BY$2:$BY$121</c:f>
              <c:numCache>
                <c:formatCode>General</c:formatCode>
                <c:ptCount val="120"/>
                <c:pt idx="0">
                  <c:v>0</c:v>
                </c:pt>
                <c:pt idx="1">
                  <c:v>0</c:v>
                </c:pt>
                <c:pt idx="2">
                  <c:v>29</c:v>
                </c:pt>
                <c:pt idx="3">
                  <c:v>53</c:v>
                </c:pt>
                <c:pt idx="4">
                  <c:v>60</c:v>
                </c:pt>
                <c:pt idx="5">
                  <c:v>238</c:v>
                </c:pt>
                <c:pt idx="6">
                  <c:v>375</c:v>
                </c:pt>
                <c:pt idx="7">
                  <c:v>411</c:v>
                </c:pt>
                <c:pt idx="8">
                  <c:v>600</c:v>
                </c:pt>
                <c:pt idx="9">
                  <c:v>545</c:v>
                </c:pt>
                <c:pt idx="10">
                  <c:v>788</c:v>
                </c:pt>
                <c:pt idx="11">
                  <c:v>974</c:v>
                </c:pt>
                <c:pt idx="12">
                  <c:v>917</c:v>
                </c:pt>
                <c:pt idx="13">
                  <c:v>1138</c:v>
                </c:pt>
                <c:pt idx="14">
                  <c:v>1192</c:v>
                </c:pt>
                <c:pt idx="15">
                  <c:v>1187</c:v>
                </c:pt>
                <c:pt idx="16">
                  <c:v>1524</c:v>
                </c:pt>
                <c:pt idx="17">
                  <c:v>1819</c:v>
                </c:pt>
                <c:pt idx="18">
                  <c:v>1863</c:v>
                </c:pt>
                <c:pt idx="19">
                  <c:v>1718</c:v>
                </c:pt>
                <c:pt idx="20">
                  <c:v>1426</c:v>
                </c:pt>
                <c:pt idx="21">
                  <c:v>1692</c:v>
                </c:pt>
                <c:pt idx="22">
                  <c:v>1783</c:v>
                </c:pt>
                <c:pt idx="23">
                  <c:v>1593</c:v>
                </c:pt>
                <c:pt idx="24">
                  <c:v>1626</c:v>
                </c:pt>
                <c:pt idx="25">
                  <c:v>1361</c:v>
                </c:pt>
                <c:pt idx="26">
                  <c:v>1459</c:v>
                </c:pt>
                <c:pt idx="27">
                  <c:v>1277</c:v>
                </c:pt>
                <c:pt idx="28">
                  <c:v>1087</c:v>
                </c:pt>
                <c:pt idx="29">
                  <c:v>969</c:v>
                </c:pt>
                <c:pt idx="30">
                  <c:v>853</c:v>
                </c:pt>
                <c:pt idx="31">
                  <c:v>763</c:v>
                </c:pt>
                <c:pt idx="32">
                  <c:v>603</c:v>
                </c:pt>
                <c:pt idx="33">
                  <c:v>505</c:v>
                </c:pt>
                <c:pt idx="34">
                  <c:v>540</c:v>
                </c:pt>
                <c:pt idx="35">
                  <c:v>488</c:v>
                </c:pt>
                <c:pt idx="36">
                  <c:v>432</c:v>
                </c:pt>
                <c:pt idx="37">
                  <c:v>398</c:v>
                </c:pt>
                <c:pt idx="38">
                  <c:v>324</c:v>
                </c:pt>
                <c:pt idx="39">
                  <c:v>303</c:v>
                </c:pt>
                <c:pt idx="40">
                  <c:v>365</c:v>
                </c:pt>
                <c:pt idx="41">
                  <c:v>246</c:v>
                </c:pt>
                <c:pt idx="42">
                  <c:v>204</c:v>
                </c:pt>
                <c:pt idx="43">
                  <c:v>203</c:v>
                </c:pt>
                <c:pt idx="44">
                  <c:v>259</c:v>
                </c:pt>
                <c:pt idx="45">
                  <c:v>173</c:v>
                </c:pt>
                <c:pt idx="46">
                  <c:v>114</c:v>
                </c:pt>
                <c:pt idx="47">
                  <c:v>95</c:v>
                </c:pt>
                <c:pt idx="48">
                  <c:v>81</c:v>
                </c:pt>
                <c:pt idx="49">
                  <c:v>68</c:v>
                </c:pt>
                <c:pt idx="50">
                  <c:v>65</c:v>
                </c:pt>
                <c:pt idx="51">
                  <c:v>56</c:v>
                </c:pt>
                <c:pt idx="52">
                  <c:v>56</c:v>
                </c:pt>
                <c:pt idx="53">
                  <c:v>41</c:v>
                </c:pt>
                <c:pt idx="54">
                  <c:v>59</c:v>
                </c:pt>
                <c:pt idx="55">
                  <c:v>56</c:v>
                </c:pt>
                <c:pt idx="56">
                  <c:v>58</c:v>
                </c:pt>
                <c:pt idx="57">
                  <c:v>38</c:v>
                </c:pt>
                <c:pt idx="58">
                  <c:v>31</c:v>
                </c:pt>
                <c:pt idx="59">
                  <c:v>37</c:v>
                </c:pt>
                <c:pt idx="60">
                  <c:v>39</c:v>
                </c:pt>
                <c:pt idx="61">
                  <c:v>16</c:v>
                </c:pt>
                <c:pt idx="62">
                  <c:v>33</c:v>
                </c:pt>
                <c:pt idx="63">
                  <c:v>15</c:v>
                </c:pt>
                <c:pt idx="64">
                  <c:v>7</c:v>
                </c:pt>
                <c:pt idx="65">
                  <c:v>8</c:v>
                </c:pt>
                <c:pt idx="66">
                  <c:v>6</c:v>
                </c:pt>
                <c:pt idx="67">
                  <c:v>8</c:v>
                </c:pt>
                <c:pt idx="68">
                  <c:v>6</c:v>
                </c:pt>
                <c:pt idx="69">
                  <c:v>6</c:v>
                </c:pt>
                <c:pt idx="70">
                  <c:v>4</c:v>
                </c:pt>
                <c:pt idx="71">
                  <c:v>4</c:v>
                </c:pt>
                <c:pt idx="72">
                  <c:v>6</c:v>
                </c:pt>
                <c:pt idx="73">
                  <c:v>5</c:v>
                </c:pt>
                <c:pt idx="74">
                  <c:v>16</c:v>
                </c:pt>
                <c:pt idx="75">
                  <c:v>5</c:v>
                </c:pt>
                <c:pt idx="76">
                  <c:v>3</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B-1471-4DEB-A7BE-101C55F5CE4C}"/>
            </c:ext>
          </c:extLst>
        </c:ser>
        <c:ser>
          <c:idx val="76"/>
          <c:order val="76"/>
          <c:tx>
            <c:strRef>
              <c:f>Count!$BZ$1</c:f>
              <c:strCache>
                <c:ptCount val="1"/>
                <c:pt idx="0">
                  <c:v>58</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Count!$BZ$2:$BZ$121</c:f>
              <c:numCache>
                <c:formatCode>General</c:formatCode>
                <c:ptCount val="120"/>
                <c:pt idx="0">
                  <c:v>23</c:v>
                </c:pt>
                <c:pt idx="1">
                  <c:v>8</c:v>
                </c:pt>
                <c:pt idx="2">
                  <c:v>26</c:v>
                </c:pt>
                <c:pt idx="3">
                  <c:v>50</c:v>
                </c:pt>
                <c:pt idx="4">
                  <c:v>38</c:v>
                </c:pt>
                <c:pt idx="5">
                  <c:v>239</c:v>
                </c:pt>
                <c:pt idx="6">
                  <c:v>319</c:v>
                </c:pt>
                <c:pt idx="7">
                  <c:v>535</c:v>
                </c:pt>
                <c:pt idx="8">
                  <c:v>719</c:v>
                </c:pt>
                <c:pt idx="9">
                  <c:v>663</c:v>
                </c:pt>
                <c:pt idx="10">
                  <c:v>849</c:v>
                </c:pt>
                <c:pt idx="11">
                  <c:v>1106</c:v>
                </c:pt>
                <c:pt idx="12">
                  <c:v>978</c:v>
                </c:pt>
                <c:pt idx="13">
                  <c:v>1136</c:v>
                </c:pt>
                <c:pt idx="14">
                  <c:v>1159</c:v>
                </c:pt>
                <c:pt idx="15">
                  <c:v>1385</c:v>
                </c:pt>
                <c:pt idx="16">
                  <c:v>1512</c:v>
                </c:pt>
                <c:pt idx="17">
                  <c:v>1774</c:v>
                </c:pt>
                <c:pt idx="18">
                  <c:v>1743</c:v>
                </c:pt>
                <c:pt idx="19">
                  <c:v>1861</c:v>
                </c:pt>
                <c:pt idx="20">
                  <c:v>1521</c:v>
                </c:pt>
                <c:pt idx="21">
                  <c:v>1569</c:v>
                </c:pt>
                <c:pt idx="22">
                  <c:v>1827</c:v>
                </c:pt>
                <c:pt idx="23">
                  <c:v>1732</c:v>
                </c:pt>
                <c:pt idx="24">
                  <c:v>1450</c:v>
                </c:pt>
                <c:pt idx="25">
                  <c:v>1277</c:v>
                </c:pt>
                <c:pt idx="26">
                  <c:v>1298</c:v>
                </c:pt>
                <c:pt idx="27">
                  <c:v>1175</c:v>
                </c:pt>
                <c:pt idx="28">
                  <c:v>1116</c:v>
                </c:pt>
                <c:pt idx="29">
                  <c:v>1062</c:v>
                </c:pt>
                <c:pt idx="30">
                  <c:v>1006</c:v>
                </c:pt>
                <c:pt idx="31">
                  <c:v>1000</c:v>
                </c:pt>
                <c:pt idx="32">
                  <c:v>756</c:v>
                </c:pt>
                <c:pt idx="33">
                  <c:v>705</c:v>
                </c:pt>
                <c:pt idx="34">
                  <c:v>624</c:v>
                </c:pt>
                <c:pt idx="35">
                  <c:v>525</c:v>
                </c:pt>
                <c:pt idx="36">
                  <c:v>454</c:v>
                </c:pt>
                <c:pt idx="37">
                  <c:v>385</c:v>
                </c:pt>
                <c:pt idx="38">
                  <c:v>429</c:v>
                </c:pt>
                <c:pt idx="39">
                  <c:v>477</c:v>
                </c:pt>
                <c:pt idx="40">
                  <c:v>385</c:v>
                </c:pt>
                <c:pt idx="41">
                  <c:v>306</c:v>
                </c:pt>
                <c:pt idx="42">
                  <c:v>310</c:v>
                </c:pt>
                <c:pt idx="43">
                  <c:v>199</c:v>
                </c:pt>
                <c:pt idx="44">
                  <c:v>234</c:v>
                </c:pt>
                <c:pt idx="45">
                  <c:v>221</c:v>
                </c:pt>
                <c:pt idx="46">
                  <c:v>204</c:v>
                </c:pt>
                <c:pt idx="47">
                  <c:v>157</c:v>
                </c:pt>
                <c:pt idx="48">
                  <c:v>87</c:v>
                </c:pt>
                <c:pt idx="49">
                  <c:v>73</c:v>
                </c:pt>
                <c:pt idx="50">
                  <c:v>89</c:v>
                </c:pt>
                <c:pt idx="51">
                  <c:v>89</c:v>
                </c:pt>
                <c:pt idx="52">
                  <c:v>64</c:v>
                </c:pt>
                <c:pt idx="53">
                  <c:v>52</c:v>
                </c:pt>
                <c:pt idx="54">
                  <c:v>59</c:v>
                </c:pt>
                <c:pt idx="55">
                  <c:v>53</c:v>
                </c:pt>
                <c:pt idx="56">
                  <c:v>41</c:v>
                </c:pt>
                <c:pt idx="57">
                  <c:v>38</c:v>
                </c:pt>
                <c:pt idx="58">
                  <c:v>24</c:v>
                </c:pt>
                <c:pt idx="59">
                  <c:v>32</c:v>
                </c:pt>
                <c:pt idx="60">
                  <c:v>37</c:v>
                </c:pt>
                <c:pt idx="61">
                  <c:v>8</c:v>
                </c:pt>
                <c:pt idx="62">
                  <c:v>11</c:v>
                </c:pt>
                <c:pt idx="63">
                  <c:v>10</c:v>
                </c:pt>
                <c:pt idx="64">
                  <c:v>10</c:v>
                </c:pt>
                <c:pt idx="65">
                  <c:v>6</c:v>
                </c:pt>
                <c:pt idx="66">
                  <c:v>11</c:v>
                </c:pt>
                <c:pt idx="67">
                  <c:v>0</c:v>
                </c:pt>
                <c:pt idx="68">
                  <c:v>6</c:v>
                </c:pt>
                <c:pt idx="69">
                  <c:v>8</c:v>
                </c:pt>
                <c:pt idx="70">
                  <c:v>8</c:v>
                </c:pt>
                <c:pt idx="71">
                  <c:v>9</c:v>
                </c:pt>
                <c:pt idx="72">
                  <c:v>8</c:v>
                </c:pt>
                <c:pt idx="73">
                  <c:v>12</c:v>
                </c:pt>
                <c:pt idx="74">
                  <c:v>7</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C-1471-4DEB-A7BE-101C55F5CE4C}"/>
            </c:ext>
          </c:extLst>
        </c:ser>
        <c:ser>
          <c:idx val="77"/>
          <c:order val="77"/>
          <c:tx>
            <c:strRef>
              <c:f>Count!$CA$1</c:f>
              <c:strCache>
                <c:ptCount val="1"/>
                <c:pt idx="0">
                  <c:v>58.5</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Count!$CA$2:$CA$121</c:f>
              <c:numCache>
                <c:formatCode>General</c:formatCode>
                <c:ptCount val="120"/>
                <c:pt idx="0">
                  <c:v>8</c:v>
                </c:pt>
                <c:pt idx="1">
                  <c:v>14</c:v>
                </c:pt>
                <c:pt idx="2">
                  <c:v>32</c:v>
                </c:pt>
                <c:pt idx="3">
                  <c:v>62</c:v>
                </c:pt>
                <c:pt idx="4">
                  <c:v>70</c:v>
                </c:pt>
                <c:pt idx="5">
                  <c:v>232</c:v>
                </c:pt>
                <c:pt idx="6">
                  <c:v>400</c:v>
                </c:pt>
                <c:pt idx="7">
                  <c:v>639</c:v>
                </c:pt>
                <c:pt idx="8">
                  <c:v>945</c:v>
                </c:pt>
                <c:pt idx="9">
                  <c:v>1012</c:v>
                </c:pt>
                <c:pt idx="10">
                  <c:v>1011</c:v>
                </c:pt>
                <c:pt idx="11">
                  <c:v>999</c:v>
                </c:pt>
                <c:pt idx="12">
                  <c:v>941</c:v>
                </c:pt>
                <c:pt idx="13">
                  <c:v>987</c:v>
                </c:pt>
                <c:pt idx="14">
                  <c:v>1197</c:v>
                </c:pt>
                <c:pt idx="15">
                  <c:v>1355</c:v>
                </c:pt>
                <c:pt idx="16">
                  <c:v>1423</c:v>
                </c:pt>
                <c:pt idx="17">
                  <c:v>1636</c:v>
                </c:pt>
                <c:pt idx="18">
                  <c:v>1682</c:v>
                </c:pt>
                <c:pt idx="19">
                  <c:v>1727</c:v>
                </c:pt>
                <c:pt idx="20">
                  <c:v>1689</c:v>
                </c:pt>
                <c:pt idx="21">
                  <c:v>1710</c:v>
                </c:pt>
                <c:pt idx="22">
                  <c:v>1772</c:v>
                </c:pt>
                <c:pt idx="23">
                  <c:v>1524</c:v>
                </c:pt>
                <c:pt idx="24">
                  <c:v>1390</c:v>
                </c:pt>
                <c:pt idx="25">
                  <c:v>1238</c:v>
                </c:pt>
                <c:pt idx="26">
                  <c:v>1271</c:v>
                </c:pt>
                <c:pt idx="27">
                  <c:v>1226</c:v>
                </c:pt>
                <c:pt idx="28">
                  <c:v>1092</c:v>
                </c:pt>
                <c:pt idx="29">
                  <c:v>1047</c:v>
                </c:pt>
                <c:pt idx="30">
                  <c:v>1054</c:v>
                </c:pt>
                <c:pt idx="31">
                  <c:v>923</c:v>
                </c:pt>
                <c:pt idx="32">
                  <c:v>775</c:v>
                </c:pt>
                <c:pt idx="33">
                  <c:v>619</c:v>
                </c:pt>
                <c:pt idx="34">
                  <c:v>629</c:v>
                </c:pt>
                <c:pt idx="35">
                  <c:v>580</c:v>
                </c:pt>
                <c:pt idx="36">
                  <c:v>489</c:v>
                </c:pt>
                <c:pt idx="37">
                  <c:v>450</c:v>
                </c:pt>
                <c:pt idx="38">
                  <c:v>467</c:v>
                </c:pt>
                <c:pt idx="39">
                  <c:v>348</c:v>
                </c:pt>
                <c:pt idx="40">
                  <c:v>273</c:v>
                </c:pt>
                <c:pt idx="41">
                  <c:v>307</c:v>
                </c:pt>
                <c:pt idx="42">
                  <c:v>304</c:v>
                </c:pt>
                <c:pt idx="43">
                  <c:v>214</c:v>
                </c:pt>
                <c:pt idx="44">
                  <c:v>206</c:v>
                </c:pt>
                <c:pt idx="45">
                  <c:v>207</c:v>
                </c:pt>
                <c:pt idx="46">
                  <c:v>203</c:v>
                </c:pt>
                <c:pt idx="47">
                  <c:v>189</c:v>
                </c:pt>
                <c:pt idx="48">
                  <c:v>139</c:v>
                </c:pt>
                <c:pt idx="49">
                  <c:v>135</c:v>
                </c:pt>
                <c:pt idx="50">
                  <c:v>137</c:v>
                </c:pt>
                <c:pt idx="51">
                  <c:v>121</c:v>
                </c:pt>
                <c:pt idx="52">
                  <c:v>78</c:v>
                </c:pt>
                <c:pt idx="53">
                  <c:v>72</c:v>
                </c:pt>
                <c:pt idx="54">
                  <c:v>43</c:v>
                </c:pt>
                <c:pt idx="55">
                  <c:v>32</c:v>
                </c:pt>
                <c:pt idx="56">
                  <c:v>22</c:v>
                </c:pt>
                <c:pt idx="57">
                  <c:v>31</c:v>
                </c:pt>
                <c:pt idx="58">
                  <c:v>26</c:v>
                </c:pt>
                <c:pt idx="59">
                  <c:v>22</c:v>
                </c:pt>
                <c:pt idx="60">
                  <c:v>20</c:v>
                </c:pt>
                <c:pt idx="61">
                  <c:v>7</c:v>
                </c:pt>
                <c:pt idx="62">
                  <c:v>17</c:v>
                </c:pt>
                <c:pt idx="63">
                  <c:v>9</c:v>
                </c:pt>
                <c:pt idx="64">
                  <c:v>8</c:v>
                </c:pt>
                <c:pt idx="65">
                  <c:v>17</c:v>
                </c:pt>
                <c:pt idx="66">
                  <c:v>13</c:v>
                </c:pt>
                <c:pt idx="67">
                  <c:v>9</c:v>
                </c:pt>
                <c:pt idx="68">
                  <c:v>10</c:v>
                </c:pt>
                <c:pt idx="69">
                  <c:v>16</c:v>
                </c:pt>
                <c:pt idx="70">
                  <c:v>12</c:v>
                </c:pt>
                <c:pt idx="71">
                  <c:v>6</c:v>
                </c:pt>
                <c:pt idx="72">
                  <c:v>8</c:v>
                </c:pt>
                <c:pt idx="73">
                  <c:v>12</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D-1471-4DEB-A7BE-101C55F5CE4C}"/>
            </c:ext>
          </c:extLst>
        </c:ser>
        <c:ser>
          <c:idx val="78"/>
          <c:order val="78"/>
          <c:tx>
            <c:strRef>
              <c:f>Count!$CB$1</c:f>
              <c:strCache>
                <c:ptCount val="1"/>
                <c:pt idx="0">
                  <c:v>59</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Count!$CB$2:$CB$121</c:f>
              <c:numCache>
                <c:formatCode>General</c:formatCode>
                <c:ptCount val="120"/>
                <c:pt idx="0">
                  <c:v>8</c:v>
                </c:pt>
                <c:pt idx="1">
                  <c:v>14</c:v>
                </c:pt>
                <c:pt idx="2">
                  <c:v>26</c:v>
                </c:pt>
                <c:pt idx="3">
                  <c:v>80</c:v>
                </c:pt>
                <c:pt idx="4">
                  <c:v>80</c:v>
                </c:pt>
                <c:pt idx="5">
                  <c:v>171</c:v>
                </c:pt>
                <c:pt idx="6">
                  <c:v>279</c:v>
                </c:pt>
                <c:pt idx="7">
                  <c:v>671</c:v>
                </c:pt>
                <c:pt idx="8">
                  <c:v>726</c:v>
                </c:pt>
                <c:pt idx="9">
                  <c:v>731</c:v>
                </c:pt>
                <c:pt idx="10">
                  <c:v>622</c:v>
                </c:pt>
                <c:pt idx="11">
                  <c:v>882</c:v>
                </c:pt>
                <c:pt idx="12">
                  <c:v>982</c:v>
                </c:pt>
                <c:pt idx="13">
                  <c:v>847</c:v>
                </c:pt>
                <c:pt idx="14">
                  <c:v>1052</c:v>
                </c:pt>
                <c:pt idx="15">
                  <c:v>1267</c:v>
                </c:pt>
                <c:pt idx="16">
                  <c:v>1390</c:v>
                </c:pt>
                <c:pt idx="17">
                  <c:v>1398</c:v>
                </c:pt>
                <c:pt idx="18">
                  <c:v>1621</c:v>
                </c:pt>
                <c:pt idx="19">
                  <c:v>1625</c:v>
                </c:pt>
                <c:pt idx="20">
                  <c:v>1631</c:v>
                </c:pt>
                <c:pt idx="21">
                  <c:v>1850</c:v>
                </c:pt>
                <c:pt idx="22">
                  <c:v>1772</c:v>
                </c:pt>
                <c:pt idx="23">
                  <c:v>1569</c:v>
                </c:pt>
                <c:pt idx="24">
                  <c:v>1414</c:v>
                </c:pt>
                <c:pt idx="25">
                  <c:v>1325</c:v>
                </c:pt>
                <c:pt idx="26">
                  <c:v>1220</c:v>
                </c:pt>
                <c:pt idx="27">
                  <c:v>1364</c:v>
                </c:pt>
                <c:pt idx="28">
                  <c:v>1304</c:v>
                </c:pt>
                <c:pt idx="29">
                  <c:v>1218</c:v>
                </c:pt>
                <c:pt idx="30">
                  <c:v>1069</c:v>
                </c:pt>
                <c:pt idx="31">
                  <c:v>997</c:v>
                </c:pt>
                <c:pt idx="32">
                  <c:v>922</c:v>
                </c:pt>
                <c:pt idx="33">
                  <c:v>714</c:v>
                </c:pt>
                <c:pt idx="34">
                  <c:v>678</c:v>
                </c:pt>
                <c:pt idx="35">
                  <c:v>629</c:v>
                </c:pt>
                <c:pt idx="36">
                  <c:v>475</c:v>
                </c:pt>
                <c:pt idx="37">
                  <c:v>513</c:v>
                </c:pt>
                <c:pt idx="38">
                  <c:v>533</c:v>
                </c:pt>
                <c:pt idx="39">
                  <c:v>506</c:v>
                </c:pt>
                <c:pt idx="40">
                  <c:v>403</c:v>
                </c:pt>
                <c:pt idx="41">
                  <c:v>360</c:v>
                </c:pt>
                <c:pt idx="42">
                  <c:v>317</c:v>
                </c:pt>
                <c:pt idx="43">
                  <c:v>283</c:v>
                </c:pt>
                <c:pt idx="44">
                  <c:v>324</c:v>
                </c:pt>
                <c:pt idx="45">
                  <c:v>304</c:v>
                </c:pt>
                <c:pt idx="46">
                  <c:v>272</c:v>
                </c:pt>
                <c:pt idx="47">
                  <c:v>227</c:v>
                </c:pt>
                <c:pt idx="48">
                  <c:v>188</c:v>
                </c:pt>
                <c:pt idx="49">
                  <c:v>169</c:v>
                </c:pt>
                <c:pt idx="50">
                  <c:v>166</c:v>
                </c:pt>
                <c:pt idx="51">
                  <c:v>177</c:v>
                </c:pt>
                <c:pt idx="52">
                  <c:v>113</c:v>
                </c:pt>
                <c:pt idx="53">
                  <c:v>0</c:v>
                </c:pt>
                <c:pt idx="54">
                  <c:v>79</c:v>
                </c:pt>
                <c:pt idx="55">
                  <c:v>85</c:v>
                </c:pt>
                <c:pt idx="56">
                  <c:v>65</c:v>
                </c:pt>
                <c:pt idx="57">
                  <c:v>48</c:v>
                </c:pt>
                <c:pt idx="58">
                  <c:v>42</c:v>
                </c:pt>
                <c:pt idx="59">
                  <c:v>25</c:v>
                </c:pt>
                <c:pt idx="60">
                  <c:v>26</c:v>
                </c:pt>
                <c:pt idx="61">
                  <c:v>16</c:v>
                </c:pt>
                <c:pt idx="62">
                  <c:v>14</c:v>
                </c:pt>
                <c:pt idx="63">
                  <c:v>14</c:v>
                </c:pt>
                <c:pt idx="64">
                  <c:v>12</c:v>
                </c:pt>
                <c:pt idx="65">
                  <c:v>17</c:v>
                </c:pt>
                <c:pt idx="66">
                  <c:v>11</c:v>
                </c:pt>
                <c:pt idx="67">
                  <c:v>10</c:v>
                </c:pt>
                <c:pt idx="68">
                  <c:v>11</c:v>
                </c:pt>
                <c:pt idx="69">
                  <c:v>0</c:v>
                </c:pt>
                <c:pt idx="70">
                  <c:v>6</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E-1471-4DEB-A7BE-101C55F5CE4C}"/>
            </c:ext>
          </c:extLst>
        </c:ser>
        <c:ser>
          <c:idx val="79"/>
          <c:order val="79"/>
          <c:tx>
            <c:strRef>
              <c:f>Count!$CC$1</c:f>
              <c:strCache>
                <c:ptCount val="1"/>
                <c:pt idx="0">
                  <c:v>59.5</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Count!$CC$2:$CC$121</c:f>
              <c:numCache>
                <c:formatCode>General</c:formatCode>
                <c:ptCount val="120"/>
                <c:pt idx="0">
                  <c:v>5</c:v>
                </c:pt>
                <c:pt idx="1">
                  <c:v>21</c:v>
                </c:pt>
                <c:pt idx="2">
                  <c:v>37</c:v>
                </c:pt>
                <c:pt idx="3">
                  <c:v>65</c:v>
                </c:pt>
                <c:pt idx="4">
                  <c:v>82</c:v>
                </c:pt>
                <c:pt idx="5">
                  <c:v>171</c:v>
                </c:pt>
                <c:pt idx="6">
                  <c:v>269</c:v>
                </c:pt>
                <c:pt idx="7">
                  <c:v>474</c:v>
                </c:pt>
                <c:pt idx="8">
                  <c:v>509</c:v>
                </c:pt>
                <c:pt idx="9">
                  <c:v>628</c:v>
                </c:pt>
                <c:pt idx="10">
                  <c:v>677</c:v>
                </c:pt>
                <c:pt idx="11">
                  <c:v>813</c:v>
                </c:pt>
                <c:pt idx="12">
                  <c:v>876</c:v>
                </c:pt>
                <c:pt idx="13">
                  <c:v>1090</c:v>
                </c:pt>
                <c:pt idx="14">
                  <c:v>1339</c:v>
                </c:pt>
                <c:pt idx="15">
                  <c:v>1696</c:v>
                </c:pt>
                <c:pt idx="16">
                  <c:v>2247</c:v>
                </c:pt>
                <c:pt idx="17">
                  <c:v>2029</c:v>
                </c:pt>
                <c:pt idx="18">
                  <c:v>1990</c:v>
                </c:pt>
                <c:pt idx="19">
                  <c:v>2007</c:v>
                </c:pt>
                <c:pt idx="20">
                  <c:v>1764</c:v>
                </c:pt>
                <c:pt idx="21">
                  <c:v>1949</c:v>
                </c:pt>
                <c:pt idx="22">
                  <c:v>1789</c:v>
                </c:pt>
                <c:pt idx="23">
                  <c:v>1707</c:v>
                </c:pt>
                <c:pt idx="24">
                  <c:v>1574</c:v>
                </c:pt>
                <c:pt idx="25">
                  <c:v>1560</c:v>
                </c:pt>
                <c:pt idx="26">
                  <c:v>1506</c:v>
                </c:pt>
                <c:pt idx="27">
                  <c:v>1481</c:v>
                </c:pt>
                <c:pt idx="28">
                  <c:v>1359</c:v>
                </c:pt>
                <c:pt idx="29">
                  <c:v>1271</c:v>
                </c:pt>
                <c:pt idx="30">
                  <c:v>1270</c:v>
                </c:pt>
                <c:pt idx="31">
                  <c:v>1229</c:v>
                </c:pt>
                <c:pt idx="32">
                  <c:v>1101</c:v>
                </c:pt>
                <c:pt idx="33">
                  <c:v>1072</c:v>
                </c:pt>
                <c:pt idx="34">
                  <c:v>873</c:v>
                </c:pt>
                <c:pt idx="35">
                  <c:v>723</c:v>
                </c:pt>
                <c:pt idx="36">
                  <c:v>694</c:v>
                </c:pt>
                <c:pt idx="37">
                  <c:v>727</c:v>
                </c:pt>
                <c:pt idx="38">
                  <c:v>657</c:v>
                </c:pt>
                <c:pt idx="39">
                  <c:v>686</c:v>
                </c:pt>
                <c:pt idx="40">
                  <c:v>573</c:v>
                </c:pt>
                <c:pt idx="41">
                  <c:v>441</c:v>
                </c:pt>
                <c:pt idx="42">
                  <c:v>447</c:v>
                </c:pt>
                <c:pt idx="43">
                  <c:v>394</c:v>
                </c:pt>
                <c:pt idx="44">
                  <c:v>400</c:v>
                </c:pt>
                <c:pt idx="45">
                  <c:v>326</c:v>
                </c:pt>
                <c:pt idx="46">
                  <c:v>315</c:v>
                </c:pt>
                <c:pt idx="47">
                  <c:v>280</c:v>
                </c:pt>
                <c:pt idx="48">
                  <c:v>264</c:v>
                </c:pt>
                <c:pt idx="49">
                  <c:v>264</c:v>
                </c:pt>
                <c:pt idx="50">
                  <c:v>254</c:v>
                </c:pt>
                <c:pt idx="51">
                  <c:v>233</c:v>
                </c:pt>
                <c:pt idx="52">
                  <c:v>207</c:v>
                </c:pt>
                <c:pt idx="53">
                  <c:v>160</c:v>
                </c:pt>
                <c:pt idx="54">
                  <c:v>157</c:v>
                </c:pt>
                <c:pt idx="55">
                  <c:v>97</c:v>
                </c:pt>
                <c:pt idx="56">
                  <c:v>101</c:v>
                </c:pt>
                <c:pt idx="57">
                  <c:v>91</c:v>
                </c:pt>
                <c:pt idx="58">
                  <c:v>58</c:v>
                </c:pt>
                <c:pt idx="59">
                  <c:v>44</c:v>
                </c:pt>
                <c:pt idx="60">
                  <c:v>50</c:v>
                </c:pt>
                <c:pt idx="61">
                  <c:v>41</c:v>
                </c:pt>
                <c:pt idx="62">
                  <c:v>53</c:v>
                </c:pt>
                <c:pt idx="63">
                  <c:v>15</c:v>
                </c:pt>
                <c:pt idx="64">
                  <c:v>0</c:v>
                </c:pt>
                <c:pt idx="65">
                  <c:v>14</c:v>
                </c:pt>
                <c:pt idx="66">
                  <c:v>24</c:v>
                </c:pt>
                <c:pt idx="67">
                  <c:v>21</c:v>
                </c:pt>
                <c:pt idx="68">
                  <c:v>9</c:v>
                </c:pt>
                <c:pt idx="69">
                  <c:v>10</c:v>
                </c:pt>
                <c:pt idx="70">
                  <c:v>0</c:v>
                </c:pt>
                <c:pt idx="71">
                  <c:v>5</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4F-1471-4DEB-A7BE-101C55F5CE4C}"/>
            </c:ext>
          </c:extLst>
        </c:ser>
        <c:ser>
          <c:idx val="80"/>
          <c:order val="80"/>
          <c:tx>
            <c:strRef>
              <c:f>Count!$CD$1</c:f>
              <c:strCache>
                <c:ptCount val="1"/>
                <c:pt idx="0">
                  <c:v>60</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Count!$CD$2:$CD$121</c:f>
              <c:numCache>
                <c:formatCode>General</c:formatCode>
                <c:ptCount val="120"/>
                <c:pt idx="0">
                  <c:v>0</c:v>
                </c:pt>
                <c:pt idx="1">
                  <c:v>8</c:v>
                </c:pt>
                <c:pt idx="2">
                  <c:v>19</c:v>
                </c:pt>
                <c:pt idx="3">
                  <c:v>37</c:v>
                </c:pt>
                <c:pt idx="4">
                  <c:v>66</c:v>
                </c:pt>
                <c:pt idx="5">
                  <c:v>180</c:v>
                </c:pt>
                <c:pt idx="6">
                  <c:v>364</c:v>
                </c:pt>
                <c:pt idx="7">
                  <c:v>445</c:v>
                </c:pt>
                <c:pt idx="8">
                  <c:v>400</c:v>
                </c:pt>
                <c:pt idx="9">
                  <c:v>648</c:v>
                </c:pt>
                <c:pt idx="10">
                  <c:v>746</c:v>
                </c:pt>
                <c:pt idx="11">
                  <c:v>756</c:v>
                </c:pt>
                <c:pt idx="12">
                  <c:v>775</c:v>
                </c:pt>
                <c:pt idx="13">
                  <c:v>865</c:v>
                </c:pt>
                <c:pt idx="14">
                  <c:v>1352</c:v>
                </c:pt>
                <c:pt idx="15">
                  <c:v>1564</c:v>
                </c:pt>
                <c:pt idx="16">
                  <c:v>1709</c:v>
                </c:pt>
                <c:pt idx="17">
                  <c:v>1700</c:v>
                </c:pt>
                <c:pt idx="18">
                  <c:v>1756</c:v>
                </c:pt>
                <c:pt idx="19">
                  <c:v>1610</c:v>
                </c:pt>
                <c:pt idx="20">
                  <c:v>1544</c:v>
                </c:pt>
                <c:pt idx="21">
                  <c:v>1644</c:v>
                </c:pt>
                <c:pt idx="22">
                  <c:v>1628</c:v>
                </c:pt>
                <c:pt idx="23">
                  <c:v>1654</c:v>
                </c:pt>
                <c:pt idx="24">
                  <c:v>1451</c:v>
                </c:pt>
                <c:pt idx="25">
                  <c:v>1335</c:v>
                </c:pt>
                <c:pt idx="26">
                  <c:v>1392</c:v>
                </c:pt>
                <c:pt idx="27">
                  <c:v>1440</c:v>
                </c:pt>
                <c:pt idx="28">
                  <c:v>1354</c:v>
                </c:pt>
                <c:pt idx="29">
                  <c:v>1135</c:v>
                </c:pt>
                <c:pt idx="30">
                  <c:v>1055</c:v>
                </c:pt>
                <c:pt idx="31">
                  <c:v>1121</c:v>
                </c:pt>
                <c:pt idx="32">
                  <c:v>872</c:v>
                </c:pt>
                <c:pt idx="33">
                  <c:v>882</c:v>
                </c:pt>
                <c:pt idx="34">
                  <c:v>763</c:v>
                </c:pt>
                <c:pt idx="35">
                  <c:v>753</c:v>
                </c:pt>
                <c:pt idx="36">
                  <c:v>620</c:v>
                </c:pt>
                <c:pt idx="37">
                  <c:v>676</c:v>
                </c:pt>
                <c:pt idx="38">
                  <c:v>705</c:v>
                </c:pt>
                <c:pt idx="39">
                  <c:v>690</c:v>
                </c:pt>
                <c:pt idx="40">
                  <c:v>565</c:v>
                </c:pt>
                <c:pt idx="41">
                  <c:v>511</c:v>
                </c:pt>
                <c:pt idx="42">
                  <c:v>463</c:v>
                </c:pt>
                <c:pt idx="43">
                  <c:v>386</c:v>
                </c:pt>
                <c:pt idx="44">
                  <c:v>349</c:v>
                </c:pt>
                <c:pt idx="45">
                  <c:v>310</c:v>
                </c:pt>
                <c:pt idx="46">
                  <c:v>304</c:v>
                </c:pt>
                <c:pt idx="47">
                  <c:v>292</c:v>
                </c:pt>
                <c:pt idx="48">
                  <c:v>282</c:v>
                </c:pt>
                <c:pt idx="49">
                  <c:v>231</c:v>
                </c:pt>
                <c:pt idx="50">
                  <c:v>226</c:v>
                </c:pt>
                <c:pt idx="51">
                  <c:v>191</c:v>
                </c:pt>
                <c:pt idx="52">
                  <c:v>207</c:v>
                </c:pt>
                <c:pt idx="53">
                  <c:v>160</c:v>
                </c:pt>
                <c:pt idx="54">
                  <c:v>164</c:v>
                </c:pt>
                <c:pt idx="55">
                  <c:v>85</c:v>
                </c:pt>
                <c:pt idx="56">
                  <c:v>125</c:v>
                </c:pt>
                <c:pt idx="57">
                  <c:v>104</c:v>
                </c:pt>
                <c:pt idx="58">
                  <c:v>57</c:v>
                </c:pt>
                <c:pt idx="59">
                  <c:v>41</c:v>
                </c:pt>
                <c:pt idx="60">
                  <c:v>23</c:v>
                </c:pt>
                <c:pt idx="61">
                  <c:v>37</c:v>
                </c:pt>
                <c:pt idx="62">
                  <c:v>45</c:v>
                </c:pt>
                <c:pt idx="63">
                  <c:v>20</c:v>
                </c:pt>
                <c:pt idx="64">
                  <c:v>26</c:v>
                </c:pt>
                <c:pt idx="65">
                  <c:v>13</c:v>
                </c:pt>
                <c:pt idx="66">
                  <c:v>17</c:v>
                </c:pt>
                <c:pt idx="67">
                  <c:v>0</c:v>
                </c:pt>
                <c:pt idx="68">
                  <c:v>11</c:v>
                </c:pt>
                <c:pt idx="69">
                  <c:v>11</c:v>
                </c:pt>
                <c:pt idx="70">
                  <c:v>7</c:v>
                </c:pt>
                <c:pt idx="71">
                  <c:v>0</c:v>
                </c:pt>
                <c:pt idx="72">
                  <c:v>4</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0-1471-4DEB-A7BE-101C55F5CE4C}"/>
            </c:ext>
          </c:extLst>
        </c:ser>
        <c:ser>
          <c:idx val="81"/>
          <c:order val="81"/>
          <c:tx>
            <c:strRef>
              <c:f>Count!$CE$1</c:f>
              <c:strCache>
                <c:ptCount val="1"/>
                <c:pt idx="0">
                  <c:v>60.5</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Count!$CE$2:$CE$121</c:f>
              <c:numCache>
                <c:formatCode>General</c:formatCode>
                <c:ptCount val="120"/>
                <c:pt idx="0">
                  <c:v>7</c:v>
                </c:pt>
                <c:pt idx="1">
                  <c:v>15</c:v>
                </c:pt>
                <c:pt idx="2">
                  <c:v>22</c:v>
                </c:pt>
                <c:pt idx="3">
                  <c:v>57</c:v>
                </c:pt>
                <c:pt idx="4">
                  <c:v>95</c:v>
                </c:pt>
                <c:pt idx="5">
                  <c:v>157</c:v>
                </c:pt>
                <c:pt idx="6">
                  <c:v>279</c:v>
                </c:pt>
                <c:pt idx="7">
                  <c:v>522</c:v>
                </c:pt>
                <c:pt idx="8">
                  <c:v>629</c:v>
                </c:pt>
                <c:pt idx="9">
                  <c:v>736</c:v>
                </c:pt>
                <c:pt idx="10">
                  <c:v>844</c:v>
                </c:pt>
                <c:pt idx="11">
                  <c:v>680</c:v>
                </c:pt>
                <c:pt idx="12">
                  <c:v>778</c:v>
                </c:pt>
                <c:pt idx="13">
                  <c:v>884</c:v>
                </c:pt>
                <c:pt idx="14">
                  <c:v>1224</c:v>
                </c:pt>
                <c:pt idx="15">
                  <c:v>1328</c:v>
                </c:pt>
                <c:pt idx="16">
                  <c:v>1394</c:v>
                </c:pt>
                <c:pt idx="17">
                  <c:v>1582</c:v>
                </c:pt>
                <c:pt idx="18">
                  <c:v>1674</c:v>
                </c:pt>
                <c:pt idx="19">
                  <c:v>1723</c:v>
                </c:pt>
                <c:pt idx="20">
                  <c:v>1543</c:v>
                </c:pt>
                <c:pt idx="21">
                  <c:v>1327</c:v>
                </c:pt>
                <c:pt idx="22">
                  <c:v>1422</c:v>
                </c:pt>
                <c:pt idx="23">
                  <c:v>1471</c:v>
                </c:pt>
                <c:pt idx="24">
                  <c:v>1352</c:v>
                </c:pt>
                <c:pt idx="25">
                  <c:v>1353</c:v>
                </c:pt>
                <c:pt idx="26">
                  <c:v>1405</c:v>
                </c:pt>
                <c:pt idx="27">
                  <c:v>1339</c:v>
                </c:pt>
                <c:pt idx="28">
                  <c:v>1233</c:v>
                </c:pt>
                <c:pt idx="29">
                  <c:v>1080</c:v>
                </c:pt>
                <c:pt idx="30">
                  <c:v>1116</c:v>
                </c:pt>
                <c:pt idx="31">
                  <c:v>1023</c:v>
                </c:pt>
                <c:pt idx="32">
                  <c:v>853</c:v>
                </c:pt>
                <c:pt idx="33">
                  <c:v>872</c:v>
                </c:pt>
                <c:pt idx="34">
                  <c:v>862</c:v>
                </c:pt>
                <c:pt idx="35">
                  <c:v>898</c:v>
                </c:pt>
                <c:pt idx="36">
                  <c:v>843</c:v>
                </c:pt>
                <c:pt idx="37">
                  <c:v>696</c:v>
                </c:pt>
                <c:pt idx="38">
                  <c:v>648</c:v>
                </c:pt>
                <c:pt idx="39">
                  <c:v>661</c:v>
                </c:pt>
                <c:pt idx="40">
                  <c:v>608</c:v>
                </c:pt>
                <c:pt idx="41">
                  <c:v>465</c:v>
                </c:pt>
                <c:pt idx="42">
                  <c:v>432</c:v>
                </c:pt>
                <c:pt idx="43">
                  <c:v>369</c:v>
                </c:pt>
                <c:pt idx="44">
                  <c:v>416</c:v>
                </c:pt>
                <c:pt idx="45">
                  <c:v>384</c:v>
                </c:pt>
                <c:pt idx="46">
                  <c:v>451</c:v>
                </c:pt>
                <c:pt idx="47">
                  <c:v>313</c:v>
                </c:pt>
                <c:pt idx="48">
                  <c:v>243</c:v>
                </c:pt>
                <c:pt idx="49">
                  <c:v>201</c:v>
                </c:pt>
                <c:pt idx="50">
                  <c:v>232</c:v>
                </c:pt>
                <c:pt idx="51">
                  <c:v>219</c:v>
                </c:pt>
                <c:pt idx="52">
                  <c:v>213</c:v>
                </c:pt>
                <c:pt idx="53">
                  <c:v>200</c:v>
                </c:pt>
                <c:pt idx="54">
                  <c:v>183</c:v>
                </c:pt>
                <c:pt idx="55">
                  <c:v>161</c:v>
                </c:pt>
                <c:pt idx="56">
                  <c:v>146</c:v>
                </c:pt>
                <c:pt idx="57">
                  <c:v>103</c:v>
                </c:pt>
                <c:pt idx="58">
                  <c:v>111</c:v>
                </c:pt>
                <c:pt idx="59">
                  <c:v>100</c:v>
                </c:pt>
                <c:pt idx="60">
                  <c:v>65</c:v>
                </c:pt>
                <c:pt idx="61">
                  <c:v>64</c:v>
                </c:pt>
                <c:pt idx="62">
                  <c:v>55</c:v>
                </c:pt>
                <c:pt idx="63">
                  <c:v>44</c:v>
                </c:pt>
                <c:pt idx="64">
                  <c:v>38</c:v>
                </c:pt>
                <c:pt idx="65">
                  <c:v>35</c:v>
                </c:pt>
                <c:pt idx="66">
                  <c:v>41</c:v>
                </c:pt>
                <c:pt idx="67">
                  <c:v>33</c:v>
                </c:pt>
                <c:pt idx="68">
                  <c:v>22</c:v>
                </c:pt>
                <c:pt idx="69">
                  <c:v>8</c:v>
                </c:pt>
                <c:pt idx="70">
                  <c:v>9</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1-1471-4DEB-A7BE-101C55F5CE4C}"/>
            </c:ext>
          </c:extLst>
        </c:ser>
        <c:ser>
          <c:idx val="82"/>
          <c:order val="82"/>
          <c:tx>
            <c:strRef>
              <c:f>Count!$CF$1</c:f>
              <c:strCache>
                <c:ptCount val="1"/>
                <c:pt idx="0">
                  <c:v>61</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Count!$CF$2:$CF$121</c:f>
              <c:numCache>
                <c:formatCode>General</c:formatCode>
                <c:ptCount val="120"/>
                <c:pt idx="0">
                  <c:v>8</c:v>
                </c:pt>
                <c:pt idx="1">
                  <c:v>16</c:v>
                </c:pt>
                <c:pt idx="2">
                  <c:v>35</c:v>
                </c:pt>
                <c:pt idx="3">
                  <c:v>52</c:v>
                </c:pt>
                <c:pt idx="4">
                  <c:v>89</c:v>
                </c:pt>
                <c:pt idx="5">
                  <c:v>232</c:v>
                </c:pt>
                <c:pt idx="6">
                  <c:v>246</c:v>
                </c:pt>
                <c:pt idx="7">
                  <c:v>401</c:v>
                </c:pt>
                <c:pt idx="8">
                  <c:v>503</c:v>
                </c:pt>
                <c:pt idx="9">
                  <c:v>691</c:v>
                </c:pt>
                <c:pt idx="10">
                  <c:v>863</c:v>
                </c:pt>
                <c:pt idx="11">
                  <c:v>835</c:v>
                </c:pt>
                <c:pt idx="12">
                  <c:v>879</c:v>
                </c:pt>
                <c:pt idx="13">
                  <c:v>1115</c:v>
                </c:pt>
                <c:pt idx="14">
                  <c:v>1193</c:v>
                </c:pt>
                <c:pt idx="15">
                  <c:v>1421</c:v>
                </c:pt>
                <c:pt idx="16">
                  <c:v>1430</c:v>
                </c:pt>
                <c:pt idx="17">
                  <c:v>1528</c:v>
                </c:pt>
                <c:pt idx="18">
                  <c:v>1673</c:v>
                </c:pt>
                <c:pt idx="19">
                  <c:v>1616</c:v>
                </c:pt>
                <c:pt idx="20">
                  <c:v>1549</c:v>
                </c:pt>
                <c:pt idx="21">
                  <c:v>1446</c:v>
                </c:pt>
                <c:pt idx="22">
                  <c:v>1427</c:v>
                </c:pt>
                <c:pt idx="23">
                  <c:v>1397</c:v>
                </c:pt>
                <c:pt idx="24">
                  <c:v>1398</c:v>
                </c:pt>
                <c:pt idx="25">
                  <c:v>1522</c:v>
                </c:pt>
                <c:pt idx="26">
                  <c:v>1549</c:v>
                </c:pt>
                <c:pt idx="27">
                  <c:v>1459</c:v>
                </c:pt>
                <c:pt idx="28">
                  <c:v>1410</c:v>
                </c:pt>
                <c:pt idx="29">
                  <c:v>1423</c:v>
                </c:pt>
                <c:pt idx="30">
                  <c:v>1121</c:v>
                </c:pt>
                <c:pt idx="31">
                  <c:v>1169</c:v>
                </c:pt>
                <c:pt idx="32">
                  <c:v>1024</c:v>
                </c:pt>
                <c:pt idx="33">
                  <c:v>1066</c:v>
                </c:pt>
                <c:pt idx="34">
                  <c:v>1001</c:v>
                </c:pt>
                <c:pt idx="35">
                  <c:v>993</c:v>
                </c:pt>
                <c:pt idx="36">
                  <c:v>943</c:v>
                </c:pt>
                <c:pt idx="37">
                  <c:v>928</c:v>
                </c:pt>
                <c:pt idx="38">
                  <c:v>813</c:v>
                </c:pt>
                <c:pt idx="39">
                  <c:v>735</c:v>
                </c:pt>
                <c:pt idx="40">
                  <c:v>641</c:v>
                </c:pt>
                <c:pt idx="41">
                  <c:v>663</c:v>
                </c:pt>
                <c:pt idx="42">
                  <c:v>581</c:v>
                </c:pt>
                <c:pt idx="43">
                  <c:v>510</c:v>
                </c:pt>
                <c:pt idx="44">
                  <c:v>565</c:v>
                </c:pt>
                <c:pt idx="45">
                  <c:v>430</c:v>
                </c:pt>
                <c:pt idx="46">
                  <c:v>402</c:v>
                </c:pt>
                <c:pt idx="47">
                  <c:v>342</c:v>
                </c:pt>
                <c:pt idx="48">
                  <c:v>320</c:v>
                </c:pt>
                <c:pt idx="49">
                  <c:v>296</c:v>
                </c:pt>
                <c:pt idx="50">
                  <c:v>282</c:v>
                </c:pt>
                <c:pt idx="51">
                  <c:v>224</c:v>
                </c:pt>
                <c:pt idx="52">
                  <c:v>204</c:v>
                </c:pt>
                <c:pt idx="53">
                  <c:v>197</c:v>
                </c:pt>
                <c:pt idx="54">
                  <c:v>167</c:v>
                </c:pt>
                <c:pt idx="55">
                  <c:v>168</c:v>
                </c:pt>
                <c:pt idx="56">
                  <c:v>110</c:v>
                </c:pt>
                <c:pt idx="57">
                  <c:v>112</c:v>
                </c:pt>
                <c:pt idx="58">
                  <c:v>109</c:v>
                </c:pt>
                <c:pt idx="59">
                  <c:v>116</c:v>
                </c:pt>
                <c:pt idx="60">
                  <c:v>97</c:v>
                </c:pt>
                <c:pt idx="61">
                  <c:v>62</c:v>
                </c:pt>
                <c:pt idx="62">
                  <c:v>33</c:v>
                </c:pt>
                <c:pt idx="63">
                  <c:v>67</c:v>
                </c:pt>
                <c:pt idx="64">
                  <c:v>38</c:v>
                </c:pt>
                <c:pt idx="65">
                  <c:v>45</c:v>
                </c:pt>
                <c:pt idx="66">
                  <c:v>60</c:v>
                </c:pt>
                <c:pt idx="67">
                  <c:v>43</c:v>
                </c:pt>
                <c:pt idx="68">
                  <c:v>22</c:v>
                </c:pt>
                <c:pt idx="69">
                  <c:v>0</c:v>
                </c:pt>
                <c:pt idx="70">
                  <c:v>16</c:v>
                </c:pt>
                <c:pt idx="71">
                  <c:v>12</c:v>
                </c:pt>
                <c:pt idx="72">
                  <c:v>6</c:v>
                </c:pt>
                <c:pt idx="73">
                  <c:v>7</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2-1471-4DEB-A7BE-101C55F5CE4C}"/>
            </c:ext>
          </c:extLst>
        </c:ser>
        <c:ser>
          <c:idx val="83"/>
          <c:order val="83"/>
          <c:tx>
            <c:strRef>
              <c:f>Count!$CG$1</c:f>
              <c:strCache>
                <c:ptCount val="1"/>
                <c:pt idx="0">
                  <c:v>61.5</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Count!$CG$2:$CG$121</c:f>
              <c:numCache>
                <c:formatCode>General</c:formatCode>
                <c:ptCount val="120"/>
                <c:pt idx="0">
                  <c:v>10</c:v>
                </c:pt>
                <c:pt idx="1">
                  <c:v>6</c:v>
                </c:pt>
                <c:pt idx="2">
                  <c:v>21</c:v>
                </c:pt>
                <c:pt idx="3">
                  <c:v>43</c:v>
                </c:pt>
                <c:pt idx="4">
                  <c:v>115</c:v>
                </c:pt>
                <c:pt idx="5">
                  <c:v>245</c:v>
                </c:pt>
                <c:pt idx="6">
                  <c:v>308</c:v>
                </c:pt>
                <c:pt idx="7">
                  <c:v>409</c:v>
                </c:pt>
                <c:pt idx="8">
                  <c:v>521</c:v>
                </c:pt>
                <c:pt idx="9">
                  <c:v>785</c:v>
                </c:pt>
                <c:pt idx="10">
                  <c:v>817</c:v>
                </c:pt>
                <c:pt idx="11">
                  <c:v>929</c:v>
                </c:pt>
                <c:pt idx="12">
                  <c:v>774</c:v>
                </c:pt>
                <c:pt idx="13">
                  <c:v>984</c:v>
                </c:pt>
                <c:pt idx="14">
                  <c:v>1139</c:v>
                </c:pt>
                <c:pt idx="15">
                  <c:v>1123</c:v>
                </c:pt>
                <c:pt idx="16">
                  <c:v>1286</c:v>
                </c:pt>
                <c:pt idx="17">
                  <c:v>1412</c:v>
                </c:pt>
                <c:pt idx="18">
                  <c:v>1329</c:v>
                </c:pt>
                <c:pt idx="19">
                  <c:v>1437</c:v>
                </c:pt>
                <c:pt idx="20">
                  <c:v>1443</c:v>
                </c:pt>
                <c:pt idx="21">
                  <c:v>1497</c:v>
                </c:pt>
                <c:pt idx="22">
                  <c:v>1641</c:v>
                </c:pt>
                <c:pt idx="23">
                  <c:v>1435</c:v>
                </c:pt>
                <c:pt idx="24">
                  <c:v>1638</c:v>
                </c:pt>
                <c:pt idx="25">
                  <c:v>1786</c:v>
                </c:pt>
                <c:pt idx="26">
                  <c:v>1796</c:v>
                </c:pt>
                <c:pt idx="27">
                  <c:v>1855</c:v>
                </c:pt>
                <c:pt idx="28">
                  <c:v>1744</c:v>
                </c:pt>
                <c:pt idx="29">
                  <c:v>1639</c:v>
                </c:pt>
                <c:pt idx="30">
                  <c:v>1585</c:v>
                </c:pt>
                <c:pt idx="31">
                  <c:v>1523</c:v>
                </c:pt>
                <c:pt idx="32">
                  <c:v>1489</c:v>
                </c:pt>
                <c:pt idx="33">
                  <c:v>1264</c:v>
                </c:pt>
                <c:pt idx="34">
                  <c:v>1229</c:v>
                </c:pt>
                <c:pt idx="35">
                  <c:v>1048</c:v>
                </c:pt>
                <c:pt idx="36">
                  <c:v>1130</c:v>
                </c:pt>
                <c:pt idx="37">
                  <c:v>1007</c:v>
                </c:pt>
                <c:pt idx="38">
                  <c:v>912</c:v>
                </c:pt>
                <c:pt idx="39">
                  <c:v>833</c:v>
                </c:pt>
                <c:pt idx="40">
                  <c:v>821</c:v>
                </c:pt>
                <c:pt idx="41">
                  <c:v>695</c:v>
                </c:pt>
                <c:pt idx="42">
                  <c:v>682</c:v>
                </c:pt>
                <c:pt idx="43">
                  <c:v>679</c:v>
                </c:pt>
                <c:pt idx="44">
                  <c:v>631</c:v>
                </c:pt>
                <c:pt idx="45">
                  <c:v>589</c:v>
                </c:pt>
                <c:pt idx="46">
                  <c:v>523</c:v>
                </c:pt>
                <c:pt idx="47">
                  <c:v>423</c:v>
                </c:pt>
                <c:pt idx="48">
                  <c:v>438</c:v>
                </c:pt>
                <c:pt idx="49">
                  <c:v>448</c:v>
                </c:pt>
                <c:pt idx="50">
                  <c:v>329</c:v>
                </c:pt>
                <c:pt idx="51">
                  <c:v>249</c:v>
                </c:pt>
                <c:pt idx="52">
                  <c:v>202</c:v>
                </c:pt>
                <c:pt idx="53">
                  <c:v>211</c:v>
                </c:pt>
                <c:pt idx="54">
                  <c:v>184</c:v>
                </c:pt>
                <c:pt idx="55">
                  <c:v>179</c:v>
                </c:pt>
                <c:pt idx="56">
                  <c:v>168</c:v>
                </c:pt>
                <c:pt idx="57">
                  <c:v>126</c:v>
                </c:pt>
                <c:pt idx="58">
                  <c:v>113</c:v>
                </c:pt>
                <c:pt idx="59">
                  <c:v>91</c:v>
                </c:pt>
                <c:pt idx="60">
                  <c:v>80</c:v>
                </c:pt>
                <c:pt idx="61">
                  <c:v>94</c:v>
                </c:pt>
                <c:pt idx="62">
                  <c:v>115</c:v>
                </c:pt>
                <c:pt idx="63">
                  <c:v>90</c:v>
                </c:pt>
                <c:pt idx="64">
                  <c:v>58</c:v>
                </c:pt>
                <c:pt idx="65">
                  <c:v>57</c:v>
                </c:pt>
                <c:pt idx="66">
                  <c:v>44</c:v>
                </c:pt>
                <c:pt idx="67">
                  <c:v>46</c:v>
                </c:pt>
                <c:pt idx="68">
                  <c:v>24</c:v>
                </c:pt>
                <c:pt idx="69">
                  <c:v>0</c:v>
                </c:pt>
                <c:pt idx="70">
                  <c:v>8</c:v>
                </c:pt>
                <c:pt idx="71">
                  <c:v>0</c:v>
                </c:pt>
                <c:pt idx="72">
                  <c:v>7</c:v>
                </c:pt>
                <c:pt idx="73">
                  <c:v>8</c:v>
                </c:pt>
                <c:pt idx="74">
                  <c:v>7</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3-1471-4DEB-A7BE-101C55F5CE4C}"/>
            </c:ext>
          </c:extLst>
        </c:ser>
        <c:ser>
          <c:idx val="84"/>
          <c:order val="84"/>
          <c:tx>
            <c:strRef>
              <c:f>Count!$CH$1</c:f>
              <c:strCache>
                <c:ptCount val="1"/>
                <c:pt idx="0">
                  <c:v>62</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Count!$CH$2:$CH$121</c:f>
              <c:numCache>
                <c:formatCode>General</c:formatCode>
                <c:ptCount val="120"/>
                <c:pt idx="0">
                  <c:v>20</c:v>
                </c:pt>
                <c:pt idx="1">
                  <c:v>51</c:v>
                </c:pt>
                <c:pt idx="2">
                  <c:v>63</c:v>
                </c:pt>
                <c:pt idx="3">
                  <c:v>76</c:v>
                </c:pt>
                <c:pt idx="4">
                  <c:v>101</c:v>
                </c:pt>
                <c:pt idx="5">
                  <c:v>213</c:v>
                </c:pt>
                <c:pt idx="6">
                  <c:v>248</c:v>
                </c:pt>
                <c:pt idx="7">
                  <c:v>360</c:v>
                </c:pt>
                <c:pt idx="8">
                  <c:v>518</c:v>
                </c:pt>
                <c:pt idx="9">
                  <c:v>607</c:v>
                </c:pt>
                <c:pt idx="10">
                  <c:v>715</c:v>
                </c:pt>
                <c:pt idx="11">
                  <c:v>642</c:v>
                </c:pt>
                <c:pt idx="12">
                  <c:v>693</c:v>
                </c:pt>
                <c:pt idx="13">
                  <c:v>818</c:v>
                </c:pt>
                <c:pt idx="14">
                  <c:v>932</c:v>
                </c:pt>
                <c:pt idx="15">
                  <c:v>974</c:v>
                </c:pt>
                <c:pt idx="16">
                  <c:v>1073</c:v>
                </c:pt>
                <c:pt idx="17">
                  <c:v>1015</c:v>
                </c:pt>
                <c:pt idx="18">
                  <c:v>931</c:v>
                </c:pt>
                <c:pt idx="19">
                  <c:v>1040</c:v>
                </c:pt>
                <c:pt idx="20">
                  <c:v>1171</c:v>
                </c:pt>
                <c:pt idx="21">
                  <c:v>1199</c:v>
                </c:pt>
                <c:pt idx="22">
                  <c:v>1290</c:v>
                </c:pt>
                <c:pt idx="23">
                  <c:v>1420</c:v>
                </c:pt>
                <c:pt idx="24">
                  <c:v>1338</c:v>
                </c:pt>
                <c:pt idx="25">
                  <c:v>1639</c:v>
                </c:pt>
                <c:pt idx="26">
                  <c:v>1664</c:v>
                </c:pt>
                <c:pt idx="27">
                  <c:v>1758</c:v>
                </c:pt>
                <c:pt idx="28">
                  <c:v>1832</c:v>
                </c:pt>
                <c:pt idx="29">
                  <c:v>1601</c:v>
                </c:pt>
                <c:pt idx="30">
                  <c:v>1412</c:v>
                </c:pt>
                <c:pt idx="31">
                  <c:v>1517</c:v>
                </c:pt>
                <c:pt idx="32">
                  <c:v>1445</c:v>
                </c:pt>
                <c:pt idx="33">
                  <c:v>1357</c:v>
                </c:pt>
                <c:pt idx="34">
                  <c:v>1323</c:v>
                </c:pt>
                <c:pt idx="35">
                  <c:v>1110</c:v>
                </c:pt>
                <c:pt idx="36">
                  <c:v>1056</c:v>
                </c:pt>
                <c:pt idx="37">
                  <c:v>860</c:v>
                </c:pt>
                <c:pt idx="38">
                  <c:v>691</c:v>
                </c:pt>
                <c:pt idx="39">
                  <c:v>809</c:v>
                </c:pt>
                <c:pt idx="40">
                  <c:v>656</c:v>
                </c:pt>
                <c:pt idx="41">
                  <c:v>574</c:v>
                </c:pt>
                <c:pt idx="42">
                  <c:v>575</c:v>
                </c:pt>
                <c:pt idx="43">
                  <c:v>588</c:v>
                </c:pt>
                <c:pt idx="44">
                  <c:v>515</c:v>
                </c:pt>
                <c:pt idx="45">
                  <c:v>431</c:v>
                </c:pt>
                <c:pt idx="46">
                  <c:v>400</c:v>
                </c:pt>
                <c:pt idx="47">
                  <c:v>372</c:v>
                </c:pt>
                <c:pt idx="48">
                  <c:v>409</c:v>
                </c:pt>
                <c:pt idx="49">
                  <c:v>340</c:v>
                </c:pt>
                <c:pt idx="50">
                  <c:v>330</c:v>
                </c:pt>
                <c:pt idx="51">
                  <c:v>276</c:v>
                </c:pt>
                <c:pt idx="52">
                  <c:v>225</c:v>
                </c:pt>
                <c:pt idx="53">
                  <c:v>216</c:v>
                </c:pt>
                <c:pt idx="54">
                  <c:v>170</c:v>
                </c:pt>
                <c:pt idx="55">
                  <c:v>194</c:v>
                </c:pt>
                <c:pt idx="56">
                  <c:v>133</c:v>
                </c:pt>
                <c:pt idx="57">
                  <c:v>112</c:v>
                </c:pt>
                <c:pt idx="58">
                  <c:v>109</c:v>
                </c:pt>
                <c:pt idx="59">
                  <c:v>109</c:v>
                </c:pt>
                <c:pt idx="60">
                  <c:v>101</c:v>
                </c:pt>
                <c:pt idx="61">
                  <c:v>101</c:v>
                </c:pt>
                <c:pt idx="62">
                  <c:v>108</c:v>
                </c:pt>
                <c:pt idx="63">
                  <c:v>82</c:v>
                </c:pt>
                <c:pt idx="64">
                  <c:v>46</c:v>
                </c:pt>
                <c:pt idx="65">
                  <c:v>45</c:v>
                </c:pt>
                <c:pt idx="66">
                  <c:v>32</c:v>
                </c:pt>
                <c:pt idx="67">
                  <c:v>16</c:v>
                </c:pt>
                <c:pt idx="68">
                  <c:v>12</c:v>
                </c:pt>
                <c:pt idx="69">
                  <c:v>0</c:v>
                </c:pt>
                <c:pt idx="70">
                  <c:v>10</c:v>
                </c:pt>
                <c:pt idx="71">
                  <c:v>7</c:v>
                </c:pt>
                <c:pt idx="72">
                  <c:v>6</c:v>
                </c:pt>
                <c:pt idx="73">
                  <c:v>7</c:v>
                </c:pt>
                <c:pt idx="74">
                  <c:v>2</c:v>
                </c:pt>
                <c:pt idx="75">
                  <c:v>0</c:v>
                </c:pt>
                <c:pt idx="76">
                  <c:v>3</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4-1471-4DEB-A7BE-101C55F5CE4C}"/>
            </c:ext>
          </c:extLst>
        </c:ser>
        <c:ser>
          <c:idx val="85"/>
          <c:order val="85"/>
          <c:tx>
            <c:strRef>
              <c:f>Count!$CI$1</c:f>
              <c:strCache>
                <c:ptCount val="1"/>
                <c:pt idx="0">
                  <c:v>62.5</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Count!$CI$2:$CI$121</c:f>
              <c:numCache>
                <c:formatCode>General</c:formatCode>
                <c:ptCount val="120"/>
                <c:pt idx="0">
                  <c:v>0</c:v>
                </c:pt>
                <c:pt idx="1">
                  <c:v>60</c:v>
                </c:pt>
                <c:pt idx="2">
                  <c:v>65</c:v>
                </c:pt>
                <c:pt idx="3">
                  <c:v>84</c:v>
                </c:pt>
                <c:pt idx="4">
                  <c:v>90</c:v>
                </c:pt>
                <c:pt idx="5">
                  <c:v>140</c:v>
                </c:pt>
                <c:pt idx="6">
                  <c:v>223</c:v>
                </c:pt>
                <c:pt idx="7">
                  <c:v>264</c:v>
                </c:pt>
                <c:pt idx="8">
                  <c:v>436</c:v>
                </c:pt>
                <c:pt idx="9">
                  <c:v>430</c:v>
                </c:pt>
                <c:pt idx="10">
                  <c:v>439</c:v>
                </c:pt>
                <c:pt idx="11">
                  <c:v>592</c:v>
                </c:pt>
                <c:pt idx="12">
                  <c:v>804</c:v>
                </c:pt>
                <c:pt idx="13">
                  <c:v>908</c:v>
                </c:pt>
                <c:pt idx="14">
                  <c:v>956</c:v>
                </c:pt>
                <c:pt idx="15">
                  <c:v>910</c:v>
                </c:pt>
                <c:pt idx="16">
                  <c:v>884</c:v>
                </c:pt>
                <c:pt idx="17">
                  <c:v>1094</c:v>
                </c:pt>
                <c:pt idx="18">
                  <c:v>1006</c:v>
                </c:pt>
                <c:pt idx="19">
                  <c:v>1107</c:v>
                </c:pt>
                <c:pt idx="20">
                  <c:v>1300</c:v>
                </c:pt>
                <c:pt idx="21">
                  <c:v>1302</c:v>
                </c:pt>
                <c:pt idx="22">
                  <c:v>1271</c:v>
                </c:pt>
                <c:pt idx="23">
                  <c:v>1415</c:v>
                </c:pt>
                <c:pt idx="24">
                  <c:v>1390</c:v>
                </c:pt>
                <c:pt idx="25">
                  <c:v>1463</c:v>
                </c:pt>
                <c:pt idx="26">
                  <c:v>1467</c:v>
                </c:pt>
                <c:pt idx="27">
                  <c:v>1472</c:v>
                </c:pt>
                <c:pt idx="28">
                  <c:v>1611</c:v>
                </c:pt>
                <c:pt idx="29">
                  <c:v>1581</c:v>
                </c:pt>
                <c:pt idx="30">
                  <c:v>1509</c:v>
                </c:pt>
                <c:pt idx="31">
                  <c:v>1510</c:v>
                </c:pt>
                <c:pt idx="32">
                  <c:v>1683</c:v>
                </c:pt>
                <c:pt idx="33">
                  <c:v>1418</c:v>
                </c:pt>
                <c:pt idx="34">
                  <c:v>1374</c:v>
                </c:pt>
                <c:pt idx="35">
                  <c:v>1207</c:v>
                </c:pt>
                <c:pt idx="36">
                  <c:v>1032</c:v>
                </c:pt>
                <c:pt idx="37">
                  <c:v>987</c:v>
                </c:pt>
                <c:pt idx="38">
                  <c:v>863</c:v>
                </c:pt>
                <c:pt idx="39">
                  <c:v>870</c:v>
                </c:pt>
                <c:pt idx="40">
                  <c:v>786</c:v>
                </c:pt>
                <c:pt idx="41">
                  <c:v>781</c:v>
                </c:pt>
                <c:pt idx="42">
                  <c:v>828</c:v>
                </c:pt>
                <c:pt idx="43">
                  <c:v>762</c:v>
                </c:pt>
                <c:pt idx="44">
                  <c:v>601</c:v>
                </c:pt>
                <c:pt idx="45">
                  <c:v>536</c:v>
                </c:pt>
                <c:pt idx="46">
                  <c:v>507</c:v>
                </c:pt>
                <c:pt idx="47">
                  <c:v>456</c:v>
                </c:pt>
                <c:pt idx="48">
                  <c:v>422</c:v>
                </c:pt>
                <c:pt idx="49">
                  <c:v>341</c:v>
                </c:pt>
                <c:pt idx="50">
                  <c:v>316</c:v>
                </c:pt>
                <c:pt idx="51">
                  <c:v>322</c:v>
                </c:pt>
                <c:pt idx="52">
                  <c:v>201</c:v>
                </c:pt>
                <c:pt idx="53">
                  <c:v>195</c:v>
                </c:pt>
                <c:pt idx="54">
                  <c:v>179</c:v>
                </c:pt>
                <c:pt idx="55">
                  <c:v>166</c:v>
                </c:pt>
                <c:pt idx="56">
                  <c:v>142</c:v>
                </c:pt>
                <c:pt idx="57">
                  <c:v>140</c:v>
                </c:pt>
                <c:pt idx="58">
                  <c:v>154</c:v>
                </c:pt>
                <c:pt idx="59">
                  <c:v>121</c:v>
                </c:pt>
                <c:pt idx="60">
                  <c:v>92</c:v>
                </c:pt>
                <c:pt idx="61">
                  <c:v>113</c:v>
                </c:pt>
                <c:pt idx="62">
                  <c:v>65</c:v>
                </c:pt>
                <c:pt idx="63">
                  <c:v>51</c:v>
                </c:pt>
                <c:pt idx="64">
                  <c:v>45</c:v>
                </c:pt>
                <c:pt idx="65">
                  <c:v>50</c:v>
                </c:pt>
                <c:pt idx="66">
                  <c:v>26</c:v>
                </c:pt>
                <c:pt idx="67">
                  <c:v>25</c:v>
                </c:pt>
                <c:pt idx="68">
                  <c:v>19</c:v>
                </c:pt>
                <c:pt idx="69">
                  <c:v>12</c:v>
                </c:pt>
                <c:pt idx="70">
                  <c:v>12</c:v>
                </c:pt>
                <c:pt idx="71">
                  <c:v>0</c:v>
                </c:pt>
                <c:pt idx="72">
                  <c:v>2</c:v>
                </c:pt>
                <c:pt idx="73">
                  <c:v>7</c:v>
                </c:pt>
                <c:pt idx="74">
                  <c:v>3</c:v>
                </c:pt>
                <c:pt idx="75">
                  <c:v>5</c:v>
                </c:pt>
                <c:pt idx="76">
                  <c:v>10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5-1471-4DEB-A7BE-101C55F5CE4C}"/>
            </c:ext>
          </c:extLst>
        </c:ser>
        <c:ser>
          <c:idx val="86"/>
          <c:order val="86"/>
          <c:tx>
            <c:strRef>
              <c:f>Count!$CJ$1</c:f>
              <c:strCache>
                <c:ptCount val="1"/>
                <c:pt idx="0">
                  <c:v>63</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Count!$CJ$2:$CJ$121</c:f>
              <c:numCache>
                <c:formatCode>General</c:formatCode>
                <c:ptCount val="120"/>
                <c:pt idx="0">
                  <c:v>23</c:v>
                </c:pt>
                <c:pt idx="1">
                  <c:v>35</c:v>
                </c:pt>
                <c:pt idx="2">
                  <c:v>47</c:v>
                </c:pt>
                <c:pt idx="3">
                  <c:v>64</c:v>
                </c:pt>
                <c:pt idx="4">
                  <c:v>139</c:v>
                </c:pt>
                <c:pt idx="5">
                  <c:v>124</c:v>
                </c:pt>
                <c:pt idx="6">
                  <c:v>161</c:v>
                </c:pt>
                <c:pt idx="7">
                  <c:v>217</c:v>
                </c:pt>
                <c:pt idx="8">
                  <c:v>399</c:v>
                </c:pt>
                <c:pt idx="9">
                  <c:v>449</c:v>
                </c:pt>
                <c:pt idx="10">
                  <c:v>503</c:v>
                </c:pt>
                <c:pt idx="11">
                  <c:v>658</c:v>
                </c:pt>
                <c:pt idx="12">
                  <c:v>586</c:v>
                </c:pt>
                <c:pt idx="13">
                  <c:v>747</c:v>
                </c:pt>
                <c:pt idx="14">
                  <c:v>869</c:v>
                </c:pt>
                <c:pt idx="15">
                  <c:v>998</c:v>
                </c:pt>
                <c:pt idx="16">
                  <c:v>896</c:v>
                </c:pt>
                <c:pt idx="17">
                  <c:v>1080</c:v>
                </c:pt>
                <c:pt idx="18">
                  <c:v>1070</c:v>
                </c:pt>
                <c:pt idx="19">
                  <c:v>1236</c:v>
                </c:pt>
                <c:pt idx="20">
                  <c:v>1382</c:v>
                </c:pt>
                <c:pt idx="21">
                  <c:v>1231</c:v>
                </c:pt>
                <c:pt idx="22">
                  <c:v>1447</c:v>
                </c:pt>
                <c:pt idx="23">
                  <c:v>1543</c:v>
                </c:pt>
                <c:pt idx="24">
                  <c:v>1535</c:v>
                </c:pt>
                <c:pt idx="25">
                  <c:v>1382</c:v>
                </c:pt>
                <c:pt idx="26">
                  <c:v>1378</c:v>
                </c:pt>
                <c:pt idx="27">
                  <c:v>1396</c:v>
                </c:pt>
                <c:pt idx="28">
                  <c:v>1396</c:v>
                </c:pt>
                <c:pt idx="29">
                  <c:v>1422</c:v>
                </c:pt>
                <c:pt idx="30">
                  <c:v>1347</c:v>
                </c:pt>
                <c:pt idx="31">
                  <c:v>1365</c:v>
                </c:pt>
                <c:pt idx="32">
                  <c:v>1378</c:v>
                </c:pt>
                <c:pt idx="33">
                  <c:v>1229</c:v>
                </c:pt>
                <c:pt idx="34">
                  <c:v>1136</c:v>
                </c:pt>
                <c:pt idx="35">
                  <c:v>1012</c:v>
                </c:pt>
                <c:pt idx="36">
                  <c:v>922</c:v>
                </c:pt>
                <c:pt idx="37">
                  <c:v>998</c:v>
                </c:pt>
                <c:pt idx="38">
                  <c:v>930</c:v>
                </c:pt>
                <c:pt idx="39">
                  <c:v>868</c:v>
                </c:pt>
                <c:pt idx="40">
                  <c:v>827</c:v>
                </c:pt>
                <c:pt idx="41">
                  <c:v>822</c:v>
                </c:pt>
                <c:pt idx="42">
                  <c:v>685</c:v>
                </c:pt>
                <c:pt idx="43">
                  <c:v>613</c:v>
                </c:pt>
                <c:pt idx="44">
                  <c:v>608</c:v>
                </c:pt>
                <c:pt idx="45">
                  <c:v>480</c:v>
                </c:pt>
                <c:pt idx="46">
                  <c:v>399</c:v>
                </c:pt>
                <c:pt idx="47">
                  <c:v>336</c:v>
                </c:pt>
                <c:pt idx="48">
                  <c:v>355</c:v>
                </c:pt>
                <c:pt idx="49">
                  <c:v>279</c:v>
                </c:pt>
                <c:pt idx="50">
                  <c:v>226</c:v>
                </c:pt>
                <c:pt idx="51">
                  <c:v>292</c:v>
                </c:pt>
                <c:pt idx="52">
                  <c:v>277</c:v>
                </c:pt>
                <c:pt idx="53">
                  <c:v>215</c:v>
                </c:pt>
                <c:pt idx="54">
                  <c:v>195</c:v>
                </c:pt>
                <c:pt idx="55">
                  <c:v>175</c:v>
                </c:pt>
                <c:pt idx="56">
                  <c:v>125</c:v>
                </c:pt>
                <c:pt idx="57">
                  <c:v>146</c:v>
                </c:pt>
                <c:pt idx="58">
                  <c:v>135</c:v>
                </c:pt>
                <c:pt idx="59">
                  <c:v>111</c:v>
                </c:pt>
                <c:pt idx="60">
                  <c:v>91</c:v>
                </c:pt>
                <c:pt idx="61">
                  <c:v>72</c:v>
                </c:pt>
                <c:pt idx="62">
                  <c:v>62</c:v>
                </c:pt>
                <c:pt idx="63">
                  <c:v>48</c:v>
                </c:pt>
                <c:pt idx="64">
                  <c:v>52</c:v>
                </c:pt>
                <c:pt idx="65">
                  <c:v>34</c:v>
                </c:pt>
                <c:pt idx="66">
                  <c:v>0</c:v>
                </c:pt>
                <c:pt idx="67">
                  <c:v>0</c:v>
                </c:pt>
                <c:pt idx="68">
                  <c:v>0</c:v>
                </c:pt>
                <c:pt idx="69">
                  <c:v>13</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6-1471-4DEB-A7BE-101C55F5CE4C}"/>
            </c:ext>
          </c:extLst>
        </c:ser>
        <c:ser>
          <c:idx val="87"/>
          <c:order val="87"/>
          <c:tx>
            <c:strRef>
              <c:f>Count!$CK$1</c:f>
              <c:strCache>
                <c:ptCount val="1"/>
                <c:pt idx="0">
                  <c:v>63.5</c:v>
                </c:pt>
              </c:strCache>
            </c:strRef>
          </c:tx>
          <c:spPr>
            <a:gradFill rotWithShape="1">
              <a:gsLst>
                <a:gs pos="0">
                  <a:schemeClr val="accent4">
                    <a:lumMod val="50000"/>
                    <a:lumMod val="110000"/>
                    <a:satMod val="105000"/>
                    <a:tint val="67000"/>
                  </a:schemeClr>
                </a:gs>
                <a:gs pos="50000">
                  <a:schemeClr val="accent4">
                    <a:lumMod val="50000"/>
                    <a:lumMod val="105000"/>
                    <a:satMod val="103000"/>
                    <a:tint val="73000"/>
                  </a:schemeClr>
                </a:gs>
                <a:gs pos="100000">
                  <a:schemeClr val="accent4">
                    <a:lumMod val="50000"/>
                    <a:lumMod val="105000"/>
                    <a:satMod val="109000"/>
                    <a:tint val="81000"/>
                  </a:schemeClr>
                </a:gs>
              </a:gsLst>
              <a:lin ang="5400000" scaled="0"/>
            </a:gradFill>
            <a:ln w="9525" cap="flat" cmpd="sng" algn="ctr">
              <a:solidFill>
                <a:schemeClr val="accent4">
                  <a:lumMod val="50000"/>
                  <a:shade val="95000"/>
                </a:schemeClr>
              </a:solidFill>
              <a:round/>
            </a:ln>
            <a:effectLst/>
            <a:sp3d contourW="9525">
              <a:contourClr>
                <a:schemeClr val="accent4">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Count!$CK$2:$CK$121</c:f>
              <c:numCache>
                <c:formatCode>General</c:formatCode>
                <c:ptCount val="120"/>
                <c:pt idx="0">
                  <c:v>0</c:v>
                </c:pt>
                <c:pt idx="1">
                  <c:v>19</c:v>
                </c:pt>
                <c:pt idx="2">
                  <c:v>42</c:v>
                </c:pt>
                <c:pt idx="3">
                  <c:v>101</c:v>
                </c:pt>
                <c:pt idx="4">
                  <c:v>141</c:v>
                </c:pt>
                <c:pt idx="5">
                  <c:v>152</c:v>
                </c:pt>
                <c:pt idx="6">
                  <c:v>245</c:v>
                </c:pt>
                <c:pt idx="7">
                  <c:v>266</c:v>
                </c:pt>
                <c:pt idx="8">
                  <c:v>341</c:v>
                </c:pt>
                <c:pt idx="9">
                  <c:v>466</c:v>
                </c:pt>
                <c:pt idx="10">
                  <c:v>510</c:v>
                </c:pt>
                <c:pt idx="11">
                  <c:v>604</c:v>
                </c:pt>
                <c:pt idx="12">
                  <c:v>700</c:v>
                </c:pt>
                <c:pt idx="13">
                  <c:v>632</c:v>
                </c:pt>
                <c:pt idx="14">
                  <c:v>785</c:v>
                </c:pt>
                <c:pt idx="15">
                  <c:v>855</c:v>
                </c:pt>
                <c:pt idx="16">
                  <c:v>883</c:v>
                </c:pt>
                <c:pt idx="17">
                  <c:v>1106</c:v>
                </c:pt>
                <c:pt idx="18">
                  <c:v>1188</c:v>
                </c:pt>
                <c:pt idx="19">
                  <c:v>1319</c:v>
                </c:pt>
                <c:pt idx="20">
                  <c:v>1409</c:v>
                </c:pt>
                <c:pt idx="21">
                  <c:v>1181</c:v>
                </c:pt>
                <c:pt idx="22">
                  <c:v>1336</c:v>
                </c:pt>
                <c:pt idx="23">
                  <c:v>1341</c:v>
                </c:pt>
                <c:pt idx="24">
                  <c:v>1232</c:v>
                </c:pt>
                <c:pt idx="25">
                  <c:v>1045</c:v>
                </c:pt>
                <c:pt idx="26">
                  <c:v>1152</c:v>
                </c:pt>
                <c:pt idx="27">
                  <c:v>1289</c:v>
                </c:pt>
                <c:pt idx="28">
                  <c:v>1230</c:v>
                </c:pt>
                <c:pt idx="29">
                  <c:v>1274</c:v>
                </c:pt>
                <c:pt idx="30">
                  <c:v>1275</c:v>
                </c:pt>
                <c:pt idx="31">
                  <c:v>1279</c:v>
                </c:pt>
                <c:pt idx="32">
                  <c:v>1240</c:v>
                </c:pt>
                <c:pt idx="33">
                  <c:v>1147</c:v>
                </c:pt>
                <c:pt idx="34">
                  <c:v>978</c:v>
                </c:pt>
                <c:pt idx="35">
                  <c:v>881</c:v>
                </c:pt>
                <c:pt idx="36">
                  <c:v>945</c:v>
                </c:pt>
                <c:pt idx="37">
                  <c:v>876</c:v>
                </c:pt>
                <c:pt idx="38">
                  <c:v>835</c:v>
                </c:pt>
                <c:pt idx="39">
                  <c:v>679</c:v>
                </c:pt>
                <c:pt idx="40">
                  <c:v>728</c:v>
                </c:pt>
                <c:pt idx="41">
                  <c:v>738</c:v>
                </c:pt>
                <c:pt idx="42">
                  <c:v>635</c:v>
                </c:pt>
                <c:pt idx="43">
                  <c:v>627</c:v>
                </c:pt>
                <c:pt idx="44">
                  <c:v>511</c:v>
                </c:pt>
                <c:pt idx="45">
                  <c:v>500</c:v>
                </c:pt>
                <c:pt idx="46">
                  <c:v>490</c:v>
                </c:pt>
                <c:pt idx="47">
                  <c:v>434</c:v>
                </c:pt>
                <c:pt idx="48">
                  <c:v>478</c:v>
                </c:pt>
                <c:pt idx="49">
                  <c:v>379</c:v>
                </c:pt>
                <c:pt idx="50">
                  <c:v>388</c:v>
                </c:pt>
                <c:pt idx="51">
                  <c:v>386</c:v>
                </c:pt>
                <c:pt idx="52">
                  <c:v>345</c:v>
                </c:pt>
                <c:pt idx="53">
                  <c:v>293</c:v>
                </c:pt>
                <c:pt idx="54">
                  <c:v>288</c:v>
                </c:pt>
                <c:pt idx="55">
                  <c:v>245</c:v>
                </c:pt>
                <c:pt idx="56">
                  <c:v>245</c:v>
                </c:pt>
                <c:pt idx="57">
                  <c:v>204</c:v>
                </c:pt>
                <c:pt idx="58">
                  <c:v>253</c:v>
                </c:pt>
                <c:pt idx="59">
                  <c:v>174</c:v>
                </c:pt>
                <c:pt idx="60">
                  <c:v>145</c:v>
                </c:pt>
                <c:pt idx="61">
                  <c:v>142</c:v>
                </c:pt>
                <c:pt idx="62">
                  <c:v>104</c:v>
                </c:pt>
                <c:pt idx="63">
                  <c:v>58</c:v>
                </c:pt>
                <c:pt idx="64">
                  <c:v>0</c:v>
                </c:pt>
                <c:pt idx="65">
                  <c:v>47</c:v>
                </c:pt>
                <c:pt idx="66">
                  <c:v>38</c:v>
                </c:pt>
                <c:pt idx="67">
                  <c:v>0</c:v>
                </c:pt>
                <c:pt idx="68">
                  <c:v>23</c:v>
                </c:pt>
                <c:pt idx="69">
                  <c:v>0</c:v>
                </c:pt>
                <c:pt idx="70">
                  <c:v>0</c:v>
                </c:pt>
                <c:pt idx="71">
                  <c:v>10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7-1471-4DEB-A7BE-101C55F5CE4C}"/>
            </c:ext>
          </c:extLst>
        </c:ser>
        <c:ser>
          <c:idx val="88"/>
          <c:order val="88"/>
          <c:tx>
            <c:strRef>
              <c:f>Count!$CL$1</c:f>
              <c:strCache>
                <c:ptCount val="1"/>
                <c:pt idx="0">
                  <c:v>64</c:v>
                </c:pt>
              </c:strCache>
            </c:strRef>
          </c:tx>
          <c:spPr>
            <a:gradFill rotWithShape="1">
              <a:gsLst>
                <a:gs pos="0">
                  <a:schemeClr val="accent5">
                    <a:lumMod val="50000"/>
                    <a:lumMod val="110000"/>
                    <a:satMod val="105000"/>
                    <a:tint val="67000"/>
                  </a:schemeClr>
                </a:gs>
                <a:gs pos="50000">
                  <a:schemeClr val="accent5">
                    <a:lumMod val="50000"/>
                    <a:lumMod val="105000"/>
                    <a:satMod val="103000"/>
                    <a:tint val="73000"/>
                  </a:schemeClr>
                </a:gs>
                <a:gs pos="100000">
                  <a:schemeClr val="accent5">
                    <a:lumMod val="50000"/>
                    <a:lumMod val="105000"/>
                    <a:satMod val="109000"/>
                    <a:tint val="81000"/>
                  </a:schemeClr>
                </a:gs>
              </a:gsLst>
              <a:lin ang="5400000" scaled="0"/>
            </a:gradFill>
            <a:ln w="9525" cap="flat" cmpd="sng" algn="ctr">
              <a:solidFill>
                <a:schemeClr val="accent5">
                  <a:lumMod val="50000"/>
                  <a:shade val="95000"/>
                </a:schemeClr>
              </a:solidFill>
              <a:round/>
            </a:ln>
            <a:effectLst/>
            <a:sp3d contourW="9525">
              <a:contourClr>
                <a:schemeClr val="accent5">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Count!$CL$2:$CL$121</c:f>
              <c:numCache>
                <c:formatCode>General</c:formatCode>
                <c:ptCount val="120"/>
                <c:pt idx="0">
                  <c:v>22</c:v>
                </c:pt>
                <c:pt idx="1">
                  <c:v>26</c:v>
                </c:pt>
                <c:pt idx="2">
                  <c:v>42</c:v>
                </c:pt>
                <c:pt idx="3">
                  <c:v>81</c:v>
                </c:pt>
                <c:pt idx="4">
                  <c:v>89</c:v>
                </c:pt>
                <c:pt idx="5">
                  <c:v>154</c:v>
                </c:pt>
                <c:pt idx="6">
                  <c:v>182</c:v>
                </c:pt>
                <c:pt idx="7">
                  <c:v>254</c:v>
                </c:pt>
                <c:pt idx="8">
                  <c:v>300</c:v>
                </c:pt>
                <c:pt idx="9">
                  <c:v>424</c:v>
                </c:pt>
                <c:pt idx="10">
                  <c:v>546</c:v>
                </c:pt>
                <c:pt idx="11">
                  <c:v>649</c:v>
                </c:pt>
                <c:pt idx="12">
                  <c:v>659</c:v>
                </c:pt>
                <c:pt idx="13">
                  <c:v>676</c:v>
                </c:pt>
                <c:pt idx="14">
                  <c:v>1042</c:v>
                </c:pt>
                <c:pt idx="15">
                  <c:v>804</c:v>
                </c:pt>
                <c:pt idx="16">
                  <c:v>831</c:v>
                </c:pt>
                <c:pt idx="17">
                  <c:v>1023</c:v>
                </c:pt>
                <c:pt idx="18">
                  <c:v>889</c:v>
                </c:pt>
                <c:pt idx="19">
                  <c:v>907</c:v>
                </c:pt>
                <c:pt idx="20">
                  <c:v>1008</c:v>
                </c:pt>
                <c:pt idx="21">
                  <c:v>1041</c:v>
                </c:pt>
                <c:pt idx="22">
                  <c:v>1112</c:v>
                </c:pt>
                <c:pt idx="23">
                  <c:v>1116</c:v>
                </c:pt>
                <c:pt idx="24">
                  <c:v>961</c:v>
                </c:pt>
                <c:pt idx="25">
                  <c:v>982</c:v>
                </c:pt>
                <c:pt idx="26">
                  <c:v>1079</c:v>
                </c:pt>
                <c:pt idx="27">
                  <c:v>1070</c:v>
                </c:pt>
                <c:pt idx="28">
                  <c:v>1148</c:v>
                </c:pt>
                <c:pt idx="29">
                  <c:v>1176</c:v>
                </c:pt>
                <c:pt idx="30">
                  <c:v>1005</c:v>
                </c:pt>
                <c:pt idx="31">
                  <c:v>1019</c:v>
                </c:pt>
                <c:pt idx="32">
                  <c:v>1118</c:v>
                </c:pt>
                <c:pt idx="33">
                  <c:v>1018</c:v>
                </c:pt>
                <c:pt idx="34">
                  <c:v>851</c:v>
                </c:pt>
                <c:pt idx="35">
                  <c:v>897</c:v>
                </c:pt>
                <c:pt idx="36">
                  <c:v>909</c:v>
                </c:pt>
                <c:pt idx="37">
                  <c:v>900</c:v>
                </c:pt>
                <c:pt idx="38">
                  <c:v>828</c:v>
                </c:pt>
                <c:pt idx="39">
                  <c:v>766</c:v>
                </c:pt>
                <c:pt idx="40">
                  <c:v>813</c:v>
                </c:pt>
                <c:pt idx="41">
                  <c:v>756</c:v>
                </c:pt>
                <c:pt idx="42">
                  <c:v>668</c:v>
                </c:pt>
                <c:pt idx="43">
                  <c:v>629</c:v>
                </c:pt>
                <c:pt idx="44">
                  <c:v>594</c:v>
                </c:pt>
                <c:pt idx="45">
                  <c:v>686</c:v>
                </c:pt>
                <c:pt idx="46">
                  <c:v>620</c:v>
                </c:pt>
                <c:pt idx="47">
                  <c:v>568</c:v>
                </c:pt>
                <c:pt idx="48">
                  <c:v>580</c:v>
                </c:pt>
                <c:pt idx="49">
                  <c:v>511</c:v>
                </c:pt>
                <c:pt idx="50">
                  <c:v>476</c:v>
                </c:pt>
                <c:pt idx="51">
                  <c:v>423</c:v>
                </c:pt>
                <c:pt idx="52">
                  <c:v>378</c:v>
                </c:pt>
                <c:pt idx="53">
                  <c:v>369</c:v>
                </c:pt>
                <c:pt idx="54">
                  <c:v>296</c:v>
                </c:pt>
                <c:pt idx="55">
                  <c:v>307</c:v>
                </c:pt>
                <c:pt idx="56">
                  <c:v>234</c:v>
                </c:pt>
                <c:pt idx="57">
                  <c:v>181</c:v>
                </c:pt>
                <c:pt idx="58">
                  <c:v>181</c:v>
                </c:pt>
                <c:pt idx="59">
                  <c:v>156</c:v>
                </c:pt>
                <c:pt idx="60">
                  <c:v>171</c:v>
                </c:pt>
                <c:pt idx="61">
                  <c:v>149</c:v>
                </c:pt>
                <c:pt idx="62">
                  <c:v>93</c:v>
                </c:pt>
                <c:pt idx="63">
                  <c:v>0</c:v>
                </c:pt>
                <c:pt idx="64">
                  <c:v>78</c:v>
                </c:pt>
                <c:pt idx="65">
                  <c:v>0</c:v>
                </c:pt>
                <c:pt idx="66">
                  <c:v>82</c:v>
                </c:pt>
                <c:pt idx="67">
                  <c:v>41</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8-1471-4DEB-A7BE-101C55F5CE4C}"/>
            </c:ext>
          </c:extLst>
        </c:ser>
        <c:ser>
          <c:idx val="89"/>
          <c:order val="89"/>
          <c:tx>
            <c:strRef>
              <c:f>Count!$CM$1</c:f>
              <c:strCache>
                <c:ptCount val="1"/>
                <c:pt idx="0">
                  <c:v>64.5</c:v>
                </c:pt>
              </c:strCache>
            </c:strRef>
          </c:tx>
          <c:spPr>
            <a:gradFill rotWithShape="1">
              <a:gsLst>
                <a:gs pos="0">
                  <a:schemeClr val="accent6">
                    <a:lumMod val="50000"/>
                    <a:lumMod val="110000"/>
                    <a:satMod val="105000"/>
                    <a:tint val="67000"/>
                  </a:schemeClr>
                </a:gs>
                <a:gs pos="50000">
                  <a:schemeClr val="accent6">
                    <a:lumMod val="50000"/>
                    <a:lumMod val="105000"/>
                    <a:satMod val="103000"/>
                    <a:tint val="73000"/>
                  </a:schemeClr>
                </a:gs>
                <a:gs pos="100000">
                  <a:schemeClr val="accent6">
                    <a:lumMod val="50000"/>
                    <a:lumMod val="105000"/>
                    <a:satMod val="109000"/>
                    <a:tint val="81000"/>
                  </a:schemeClr>
                </a:gs>
              </a:gsLst>
              <a:lin ang="5400000" scaled="0"/>
            </a:gradFill>
            <a:ln w="9525" cap="flat" cmpd="sng" algn="ctr">
              <a:solidFill>
                <a:schemeClr val="accent6">
                  <a:lumMod val="50000"/>
                  <a:shade val="95000"/>
                </a:schemeClr>
              </a:solidFill>
              <a:round/>
            </a:ln>
            <a:effectLst/>
            <a:sp3d contourW="9525">
              <a:contourClr>
                <a:schemeClr val="accent6">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Count!$CM$2:$CM$121</c:f>
              <c:numCache>
                <c:formatCode>General</c:formatCode>
                <c:ptCount val="120"/>
                <c:pt idx="0">
                  <c:v>0</c:v>
                </c:pt>
                <c:pt idx="1">
                  <c:v>39</c:v>
                </c:pt>
                <c:pt idx="2">
                  <c:v>63</c:v>
                </c:pt>
                <c:pt idx="3">
                  <c:v>136</c:v>
                </c:pt>
                <c:pt idx="4">
                  <c:v>107</c:v>
                </c:pt>
                <c:pt idx="5">
                  <c:v>154</c:v>
                </c:pt>
                <c:pt idx="6">
                  <c:v>150</c:v>
                </c:pt>
                <c:pt idx="7">
                  <c:v>294</c:v>
                </c:pt>
                <c:pt idx="8">
                  <c:v>372</c:v>
                </c:pt>
                <c:pt idx="9">
                  <c:v>401</c:v>
                </c:pt>
                <c:pt idx="10">
                  <c:v>423</c:v>
                </c:pt>
                <c:pt idx="11">
                  <c:v>502</c:v>
                </c:pt>
                <c:pt idx="12">
                  <c:v>563</c:v>
                </c:pt>
                <c:pt idx="13">
                  <c:v>808</c:v>
                </c:pt>
                <c:pt idx="14">
                  <c:v>1002</c:v>
                </c:pt>
                <c:pt idx="15">
                  <c:v>925</c:v>
                </c:pt>
                <c:pt idx="16">
                  <c:v>857</c:v>
                </c:pt>
                <c:pt idx="17">
                  <c:v>901</c:v>
                </c:pt>
                <c:pt idx="18">
                  <c:v>877</c:v>
                </c:pt>
                <c:pt idx="19">
                  <c:v>884</c:v>
                </c:pt>
                <c:pt idx="20">
                  <c:v>1060</c:v>
                </c:pt>
                <c:pt idx="21">
                  <c:v>1169</c:v>
                </c:pt>
                <c:pt idx="22">
                  <c:v>1096</c:v>
                </c:pt>
                <c:pt idx="23">
                  <c:v>1208</c:v>
                </c:pt>
                <c:pt idx="24">
                  <c:v>978</c:v>
                </c:pt>
                <c:pt idx="25">
                  <c:v>857</c:v>
                </c:pt>
                <c:pt idx="26">
                  <c:v>1066</c:v>
                </c:pt>
                <c:pt idx="27">
                  <c:v>1056</c:v>
                </c:pt>
                <c:pt idx="28">
                  <c:v>1143</c:v>
                </c:pt>
                <c:pt idx="29">
                  <c:v>1322</c:v>
                </c:pt>
                <c:pt idx="30">
                  <c:v>1256</c:v>
                </c:pt>
                <c:pt idx="31">
                  <c:v>1310</c:v>
                </c:pt>
                <c:pt idx="32">
                  <c:v>1410</c:v>
                </c:pt>
                <c:pt idx="33">
                  <c:v>1280</c:v>
                </c:pt>
                <c:pt idx="34">
                  <c:v>1126</c:v>
                </c:pt>
                <c:pt idx="35">
                  <c:v>1194</c:v>
                </c:pt>
                <c:pt idx="36">
                  <c:v>1141</c:v>
                </c:pt>
                <c:pt idx="37">
                  <c:v>1124</c:v>
                </c:pt>
                <c:pt idx="38">
                  <c:v>1075</c:v>
                </c:pt>
                <c:pt idx="39">
                  <c:v>1119</c:v>
                </c:pt>
                <c:pt idx="40">
                  <c:v>1043</c:v>
                </c:pt>
                <c:pt idx="41">
                  <c:v>1012</c:v>
                </c:pt>
                <c:pt idx="42">
                  <c:v>951</c:v>
                </c:pt>
                <c:pt idx="43">
                  <c:v>844</c:v>
                </c:pt>
                <c:pt idx="44">
                  <c:v>711</c:v>
                </c:pt>
                <c:pt idx="45">
                  <c:v>716</c:v>
                </c:pt>
                <c:pt idx="46">
                  <c:v>638</c:v>
                </c:pt>
                <c:pt idx="47">
                  <c:v>683</c:v>
                </c:pt>
                <c:pt idx="48">
                  <c:v>544</c:v>
                </c:pt>
                <c:pt idx="49">
                  <c:v>499</c:v>
                </c:pt>
                <c:pt idx="50">
                  <c:v>388</c:v>
                </c:pt>
                <c:pt idx="51">
                  <c:v>370</c:v>
                </c:pt>
                <c:pt idx="52">
                  <c:v>305</c:v>
                </c:pt>
                <c:pt idx="53">
                  <c:v>295</c:v>
                </c:pt>
                <c:pt idx="54">
                  <c:v>257</c:v>
                </c:pt>
                <c:pt idx="55">
                  <c:v>269</c:v>
                </c:pt>
                <c:pt idx="56">
                  <c:v>206</c:v>
                </c:pt>
                <c:pt idx="57">
                  <c:v>165</c:v>
                </c:pt>
                <c:pt idx="58">
                  <c:v>165</c:v>
                </c:pt>
                <c:pt idx="59">
                  <c:v>129</c:v>
                </c:pt>
                <c:pt idx="60">
                  <c:v>124</c:v>
                </c:pt>
                <c:pt idx="61">
                  <c:v>130</c:v>
                </c:pt>
                <c:pt idx="62">
                  <c:v>111</c:v>
                </c:pt>
                <c:pt idx="63">
                  <c:v>117</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9-1471-4DEB-A7BE-101C55F5CE4C}"/>
            </c:ext>
          </c:extLst>
        </c:ser>
        <c:ser>
          <c:idx val="90"/>
          <c:order val="90"/>
          <c:tx>
            <c:strRef>
              <c:f>Count!$CN$1</c:f>
              <c:strCache>
                <c:ptCount val="1"/>
                <c:pt idx="0">
                  <c:v>65</c:v>
                </c:pt>
              </c:strCache>
            </c:strRef>
          </c:tx>
          <c:spPr>
            <a:gradFill rotWithShape="1">
              <a:gsLst>
                <a:gs pos="0">
                  <a:schemeClr val="accent1">
                    <a:lumMod val="70000"/>
                    <a:lumOff val="30000"/>
                    <a:lumMod val="110000"/>
                    <a:satMod val="105000"/>
                    <a:tint val="67000"/>
                  </a:schemeClr>
                </a:gs>
                <a:gs pos="50000">
                  <a:schemeClr val="accent1">
                    <a:lumMod val="70000"/>
                    <a:lumOff val="30000"/>
                    <a:lumMod val="105000"/>
                    <a:satMod val="103000"/>
                    <a:tint val="73000"/>
                  </a:schemeClr>
                </a:gs>
                <a:gs pos="100000">
                  <a:schemeClr val="accent1">
                    <a:lumMod val="70000"/>
                    <a:lumOff val="30000"/>
                    <a:lumMod val="105000"/>
                    <a:satMod val="109000"/>
                    <a:tint val="81000"/>
                  </a:schemeClr>
                </a:gs>
              </a:gsLst>
              <a:lin ang="5400000" scaled="0"/>
            </a:gradFill>
            <a:ln w="9525" cap="flat" cmpd="sng" algn="ctr">
              <a:solidFill>
                <a:schemeClr val="accent1">
                  <a:lumMod val="70000"/>
                  <a:lumOff val="30000"/>
                  <a:shade val="95000"/>
                </a:schemeClr>
              </a:solidFill>
              <a:round/>
            </a:ln>
            <a:effectLst/>
            <a:sp3d contourW="9525">
              <a:contourClr>
                <a:schemeClr val="accent1">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Count!$CN$2:$CN$121</c:f>
              <c:numCache>
                <c:formatCode>General</c:formatCode>
                <c:ptCount val="120"/>
                <c:pt idx="0">
                  <c:v>0</c:v>
                </c:pt>
                <c:pt idx="1">
                  <c:v>40</c:v>
                </c:pt>
                <c:pt idx="2">
                  <c:v>0</c:v>
                </c:pt>
                <c:pt idx="3">
                  <c:v>147</c:v>
                </c:pt>
                <c:pt idx="4">
                  <c:v>101</c:v>
                </c:pt>
                <c:pt idx="5">
                  <c:v>100</c:v>
                </c:pt>
                <c:pt idx="6">
                  <c:v>158</c:v>
                </c:pt>
                <c:pt idx="7">
                  <c:v>245</c:v>
                </c:pt>
                <c:pt idx="8">
                  <c:v>357</c:v>
                </c:pt>
                <c:pt idx="9">
                  <c:v>345</c:v>
                </c:pt>
                <c:pt idx="10">
                  <c:v>337</c:v>
                </c:pt>
                <c:pt idx="11">
                  <c:v>426</c:v>
                </c:pt>
                <c:pt idx="12">
                  <c:v>517</c:v>
                </c:pt>
                <c:pt idx="13">
                  <c:v>589</c:v>
                </c:pt>
                <c:pt idx="14">
                  <c:v>569</c:v>
                </c:pt>
                <c:pt idx="15">
                  <c:v>827</c:v>
                </c:pt>
                <c:pt idx="16">
                  <c:v>734</c:v>
                </c:pt>
                <c:pt idx="17">
                  <c:v>603</c:v>
                </c:pt>
                <c:pt idx="18">
                  <c:v>743</c:v>
                </c:pt>
                <c:pt idx="19">
                  <c:v>809</c:v>
                </c:pt>
                <c:pt idx="20">
                  <c:v>938</c:v>
                </c:pt>
                <c:pt idx="21">
                  <c:v>1043</c:v>
                </c:pt>
                <c:pt idx="22">
                  <c:v>1096</c:v>
                </c:pt>
                <c:pt idx="23">
                  <c:v>1059</c:v>
                </c:pt>
                <c:pt idx="24">
                  <c:v>970</c:v>
                </c:pt>
                <c:pt idx="25">
                  <c:v>983</c:v>
                </c:pt>
                <c:pt idx="26">
                  <c:v>1062</c:v>
                </c:pt>
                <c:pt idx="27">
                  <c:v>909</c:v>
                </c:pt>
                <c:pt idx="28">
                  <c:v>885</c:v>
                </c:pt>
                <c:pt idx="29">
                  <c:v>1053</c:v>
                </c:pt>
                <c:pt idx="30">
                  <c:v>1107</c:v>
                </c:pt>
                <c:pt idx="31">
                  <c:v>1183</c:v>
                </c:pt>
                <c:pt idx="32">
                  <c:v>1043</c:v>
                </c:pt>
                <c:pt idx="33">
                  <c:v>923</c:v>
                </c:pt>
                <c:pt idx="34">
                  <c:v>969</c:v>
                </c:pt>
                <c:pt idx="35">
                  <c:v>952</c:v>
                </c:pt>
                <c:pt idx="36">
                  <c:v>974</c:v>
                </c:pt>
                <c:pt idx="37">
                  <c:v>854</c:v>
                </c:pt>
                <c:pt idx="38">
                  <c:v>836</c:v>
                </c:pt>
                <c:pt idx="39">
                  <c:v>790</c:v>
                </c:pt>
                <c:pt idx="40">
                  <c:v>832</c:v>
                </c:pt>
                <c:pt idx="41">
                  <c:v>904</c:v>
                </c:pt>
                <c:pt idx="42">
                  <c:v>814</c:v>
                </c:pt>
                <c:pt idx="43">
                  <c:v>736</c:v>
                </c:pt>
                <c:pt idx="44">
                  <c:v>583</c:v>
                </c:pt>
                <c:pt idx="45">
                  <c:v>536</c:v>
                </c:pt>
                <c:pt idx="46">
                  <c:v>535</c:v>
                </c:pt>
                <c:pt idx="47">
                  <c:v>488</c:v>
                </c:pt>
                <c:pt idx="48">
                  <c:v>423</c:v>
                </c:pt>
                <c:pt idx="49">
                  <c:v>367</c:v>
                </c:pt>
                <c:pt idx="50">
                  <c:v>361</c:v>
                </c:pt>
                <c:pt idx="51">
                  <c:v>427</c:v>
                </c:pt>
                <c:pt idx="52">
                  <c:v>308</c:v>
                </c:pt>
                <c:pt idx="53">
                  <c:v>316</c:v>
                </c:pt>
                <c:pt idx="54">
                  <c:v>309</c:v>
                </c:pt>
                <c:pt idx="55">
                  <c:v>228</c:v>
                </c:pt>
                <c:pt idx="56">
                  <c:v>136</c:v>
                </c:pt>
                <c:pt idx="57">
                  <c:v>132</c:v>
                </c:pt>
                <c:pt idx="58">
                  <c:v>127</c:v>
                </c:pt>
                <c:pt idx="59">
                  <c:v>117</c:v>
                </c:pt>
                <c:pt idx="60">
                  <c:v>98</c:v>
                </c:pt>
                <c:pt idx="61">
                  <c:v>122</c:v>
                </c:pt>
                <c:pt idx="62">
                  <c:v>118</c:v>
                </c:pt>
                <c:pt idx="63">
                  <c:v>85</c:v>
                </c:pt>
                <c:pt idx="64">
                  <c:v>61</c:v>
                </c:pt>
                <c:pt idx="65">
                  <c:v>38</c:v>
                </c:pt>
                <c:pt idx="66">
                  <c:v>38</c:v>
                </c:pt>
                <c:pt idx="67">
                  <c:v>46</c:v>
                </c:pt>
                <c:pt idx="68">
                  <c:v>41</c:v>
                </c:pt>
                <c:pt idx="69">
                  <c:v>31</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A-1471-4DEB-A7BE-101C55F5CE4C}"/>
            </c:ext>
          </c:extLst>
        </c:ser>
        <c:ser>
          <c:idx val="91"/>
          <c:order val="91"/>
          <c:tx>
            <c:strRef>
              <c:f>Count!$CO$1</c:f>
              <c:strCache>
                <c:ptCount val="1"/>
                <c:pt idx="0">
                  <c:v>65.5</c:v>
                </c:pt>
              </c:strCache>
            </c:strRef>
          </c:tx>
          <c:spPr>
            <a:gradFill rotWithShape="1">
              <a:gsLst>
                <a:gs pos="0">
                  <a:schemeClr val="accent2">
                    <a:lumMod val="70000"/>
                    <a:lumOff val="30000"/>
                    <a:lumMod val="110000"/>
                    <a:satMod val="105000"/>
                    <a:tint val="67000"/>
                  </a:schemeClr>
                </a:gs>
                <a:gs pos="50000">
                  <a:schemeClr val="accent2">
                    <a:lumMod val="70000"/>
                    <a:lumOff val="30000"/>
                    <a:lumMod val="105000"/>
                    <a:satMod val="103000"/>
                    <a:tint val="73000"/>
                  </a:schemeClr>
                </a:gs>
                <a:gs pos="100000">
                  <a:schemeClr val="accent2">
                    <a:lumMod val="70000"/>
                    <a:lumOff val="30000"/>
                    <a:lumMod val="105000"/>
                    <a:satMod val="109000"/>
                    <a:tint val="81000"/>
                  </a:schemeClr>
                </a:gs>
              </a:gsLst>
              <a:lin ang="5400000" scaled="0"/>
            </a:gradFill>
            <a:ln w="9525" cap="flat" cmpd="sng" algn="ctr">
              <a:solidFill>
                <a:schemeClr val="accent2">
                  <a:lumMod val="70000"/>
                  <a:lumOff val="30000"/>
                  <a:shade val="95000"/>
                </a:schemeClr>
              </a:solidFill>
              <a:round/>
            </a:ln>
            <a:effectLst/>
            <a:sp3d contourW="9525">
              <a:contourClr>
                <a:schemeClr val="accent2">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Count!$CO$2:$CO$121</c:f>
              <c:numCache>
                <c:formatCode>General</c:formatCode>
                <c:ptCount val="120"/>
                <c:pt idx="0">
                  <c:v>0</c:v>
                </c:pt>
                <c:pt idx="1">
                  <c:v>41</c:v>
                </c:pt>
                <c:pt idx="2">
                  <c:v>0</c:v>
                </c:pt>
                <c:pt idx="3">
                  <c:v>95</c:v>
                </c:pt>
                <c:pt idx="4">
                  <c:v>59</c:v>
                </c:pt>
                <c:pt idx="5">
                  <c:v>94</c:v>
                </c:pt>
                <c:pt idx="6">
                  <c:v>183</c:v>
                </c:pt>
                <c:pt idx="7">
                  <c:v>210</c:v>
                </c:pt>
                <c:pt idx="8">
                  <c:v>312</c:v>
                </c:pt>
                <c:pt idx="9">
                  <c:v>251</c:v>
                </c:pt>
                <c:pt idx="10">
                  <c:v>319</c:v>
                </c:pt>
                <c:pt idx="11">
                  <c:v>440</c:v>
                </c:pt>
                <c:pt idx="12">
                  <c:v>573</c:v>
                </c:pt>
                <c:pt idx="13">
                  <c:v>473</c:v>
                </c:pt>
                <c:pt idx="14">
                  <c:v>504</c:v>
                </c:pt>
                <c:pt idx="15">
                  <c:v>571</c:v>
                </c:pt>
                <c:pt idx="16">
                  <c:v>733</c:v>
                </c:pt>
                <c:pt idx="17">
                  <c:v>781</c:v>
                </c:pt>
                <c:pt idx="18">
                  <c:v>728</c:v>
                </c:pt>
                <c:pt idx="19">
                  <c:v>729</c:v>
                </c:pt>
                <c:pt idx="20">
                  <c:v>816</c:v>
                </c:pt>
                <c:pt idx="21">
                  <c:v>1029</c:v>
                </c:pt>
                <c:pt idx="22">
                  <c:v>1010</c:v>
                </c:pt>
                <c:pt idx="23">
                  <c:v>938</c:v>
                </c:pt>
                <c:pt idx="24">
                  <c:v>1042</c:v>
                </c:pt>
                <c:pt idx="25">
                  <c:v>1090</c:v>
                </c:pt>
                <c:pt idx="26">
                  <c:v>1115</c:v>
                </c:pt>
                <c:pt idx="27">
                  <c:v>1109</c:v>
                </c:pt>
                <c:pt idx="28">
                  <c:v>985</c:v>
                </c:pt>
                <c:pt idx="29">
                  <c:v>970</c:v>
                </c:pt>
                <c:pt idx="30">
                  <c:v>1001</c:v>
                </c:pt>
                <c:pt idx="31">
                  <c:v>1105</c:v>
                </c:pt>
                <c:pt idx="32">
                  <c:v>917</c:v>
                </c:pt>
                <c:pt idx="33">
                  <c:v>826</c:v>
                </c:pt>
                <c:pt idx="34">
                  <c:v>882</c:v>
                </c:pt>
                <c:pt idx="35">
                  <c:v>825</c:v>
                </c:pt>
                <c:pt idx="36">
                  <c:v>901</c:v>
                </c:pt>
                <c:pt idx="37">
                  <c:v>792</c:v>
                </c:pt>
                <c:pt idx="38">
                  <c:v>634</c:v>
                </c:pt>
                <c:pt idx="39">
                  <c:v>646</c:v>
                </c:pt>
                <c:pt idx="40">
                  <c:v>771</c:v>
                </c:pt>
                <c:pt idx="41">
                  <c:v>653</c:v>
                </c:pt>
                <c:pt idx="42">
                  <c:v>637</c:v>
                </c:pt>
                <c:pt idx="43">
                  <c:v>612</c:v>
                </c:pt>
                <c:pt idx="44">
                  <c:v>690</c:v>
                </c:pt>
                <c:pt idx="45">
                  <c:v>555</c:v>
                </c:pt>
                <c:pt idx="46">
                  <c:v>542</c:v>
                </c:pt>
                <c:pt idx="47">
                  <c:v>509</c:v>
                </c:pt>
                <c:pt idx="48">
                  <c:v>415</c:v>
                </c:pt>
                <c:pt idx="49">
                  <c:v>408</c:v>
                </c:pt>
                <c:pt idx="50">
                  <c:v>460</c:v>
                </c:pt>
                <c:pt idx="51">
                  <c:v>367</c:v>
                </c:pt>
                <c:pt idx="52">
                  <c:v>318</c:v>
                </c:pt>
                <c:pt idx="53">
                  <c:v>333</c:v>
                </c:pt>
                <c:pt idx="54">
                  <c:v>297</c:v>
                </c:pt>
                <c:pt idx="55">
                  <c:v>238</c:v>
                </c:pt>
                <c:pt idx="56">
                  <c:v>168</c:v>
                </c:pt>
                <c:pt idx="57">
                  <c:v>189</c:v>
                </c:pt>
                <c:pt idx="58">
                  <c:v>142</c:v>
                </c:pt>
                <c:pt idx="59">
                  <c:v>148</c:v>
                </c:pt>
                <c:pt idx="60">
                  <c:v>191</c:v>
                </c:pt>
                <c:pt idx="61">
                  <c:v>176</c:v>
                </c:pt>
                <c:pt idx="62">
                  <c:v>146</c:v>
                </c:pt>
                <c:pt idx="63">
                  <c:v>113</c:v>
                </c:pt>
                <c:pt idx="64">
                  <c:v>66</c:v>
                </c:pt>
                <c:pt idx="65">
                  <c:v>82</c:v>
                </c:pt>
                <c:pt idx="66">
                  <c:v>45</c:v>
                </c:pt>
                <c:pt idx="67">
                  <c:v>50</c:v>
                </c:pt>
                <c:pt idx="68">
                  <c:v>37</c:v>
                </c:pt>
                <c:pt idx="69">
                  <c:v>32</c:v>
                </c:pt>
                <c:pt idx="70">
                  <c:v>28</c:v>
                </c:pt>
                <c:pt idx="71">
                  <c:v>20</c:v>
                </c:pt>
                <c:pt idx="72">
                  <c:v>11</c:v>
                </c:pt>
                <c:pt idx="73">
                  <c:v>0</c:v>
                </c:pt>
                <c:pt idx="74">
                  <c:v>4</c:v>
                </c:pt>
                <c:pt idx="75">
                  <c:v>13</c:v>
                </c:pt>
                <c:pt idx="76">
                  <c:v>0</c:v>
                </c:pt>
                <c:pt idx="77">
                  <c:v>16</c:v>
                </c:pt>
                <c:pt idx="78">
                  <c:v>9</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B-1471-4DEB-A7BE-101C55F5CE4C}"/>
            </c:ext>
          </c:extLst>
        </c:ser>
        <c:ser>
          <c:idx val="92"/>
          <c:order val="92"/>
          <c:tx>
            <c:strRef>
              <c:f>Count!$CP$1</c:f>
              <c:strCache>
                <c:ptCount val="1"/>
                <c:pt idx="0">
                  <c:v>66</c:v>
                </c:pt>
              </c:strCache>
            </c:strRef>
          </c:tx>
          <c:spPr>
            <a:gradFill rotWithShape="1">
              <a:gsLst>
                <a:gs pos="0">
                  <a:schemeClr val="accent3">
                    <a:lumMod val="70000"/>
                    <a:lumOff val="30000"/>
                    <a:lumMod val="110000"/>
                    <a:satMod val="105000"/>
                    <a:tint val="67000"/>
                  </a:schemeClr>
                </a:gs>
                <a:gs pos="50000">
                  <a:schemeClr val="accent3">
                    <a:lumMod val="70000"/>
                    <a:lumOff val="30000"/>
                    <a:lumMod val="105000"/>
                    <a:satMod val="103000"/>
                    <a:tint val="73000"/>
                  </a:schemeClr>
                </a:gs>
                <a:gs pos="100000">
                  <a:schemeClr val="accent3">
                    <a:lumMod val="70000"/>
                    <a:lumOff val="30000"/>
                    <a:lumMod val="105000"/>
                    <a:satMod val="109000"/>
                    <a:tint val="81000"/>
                  </a:schemeClr>
                </a:gs>
              </a:gsLst>
              <a:lin ang="5400000" scaled="0"/>
            </a:gradFill>
            <a:ln w="9525" cap="flat" cmpd="sng" algn="ctr">
              <a:solidFill>
                <a:schemeClr val="accent3">
                  <a:lumMod val="70000"/>
                  <a:lumOff val="30000"/>
                  <a:shade val="95000"/>
                </a:schemeClr>
              </a:solidFill>
              <a:round/>
            </a:ln>
            <a:effectLst/>
            <a:sp3d contourW="9525">
              <a:contourClr>
                <a:schemeClr val="accent3">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Count!$CP$2:$CP$121</c:f>
              <c:numCache>
                <c:formatCode>General</c:formatCode>
                <c:ptCount val="120"/>
                <c:pt idx="0">
                  <c:v>8</c:v>
                </c:pt>
                <c:pt idx="1">
                  <c:v>30</c:v>
                </c:pt>
                <c:pt idx="2">
                  <c:v>0</c:v>
                </c:pt>
                <c:pt idx="3">
                  <c:v>65</c:v>
                </c:pt>
                <c:pt idx="4">
                  <c:v>70</c:v>
                </c:pt>
                <c:pt idx="5">
                  <c:v>105</c:v>
                </c:pt>
                <c:pt idx="6">
                  <c:v>133</c:v>
                </c:pt>
                <c:pt idx="7">
                  <c:v>133</c:v>
                </c:pt>
                <c:pt idx="8">
                  <c:v>209</c:v>
                </c:pt>
                <c:pt idx="9">
                  <c:v>276</c:v>
                </c:pt>
                <c:pt idx="10">
                  <c:v>324</c:v>
                </c:pt>
                <c:pt idx="11">
                  <c:v>463</c:v>
                </c:pt>
                <c:pt idx="12">
                  <c:v>472</c:v>
                </c:pt>
                <c:pt idx="13">
                  <c:v>494</c:v>
                </c:pt>
                <c:pt idx="14">
                  <c:v>496</c:v>
                </c:pt>
                <c:pt idx="15">
                  <c:v>599</c:v>
                </c:pt>
                <c:pt idx="16">
                  <c:v>657</c:v>
                </c:pt>
                <c:pt idx="17">
                  <c:v>743</c:v>
                </c:pt>
                <c:pt idx="18">
                  <c:v>831</c:v>
                </c:pt>
                <c:pt idx="19">
                  <c:v>922</c:v>
                </c:pt>
                <c:pt idx="20">
                  <c:v>833</c:v>
                </c:pt>
                <c:pt idx="21">
                  <c:v>1126</c:v>
                </c:pt>
                <c:pt idx="22">
                  <c:v>845</c:v>
                </c:pt>
                <c:pt idx="23">
                  <c:v>909</c:v>
                </c:pt>
                <c:pt idx="24">
                  <c:v>834</c:v>
                </c:pt>
                <c:pt idx="25">
                  <c:v>781</c:v>
                </c:pt>
                <c:pt idx="26">
                  <c:v>825</c:v>
                </c:pt>
                <c:pt idx="27">
                  <c:v>881</c:v>
                </c:pt>
                <c:pt idx="28">
                  <c:v>781</c:v>
                </c:pt>
                <c:pt idx="29">
                  <c:v>802</c:v>
                </c:pt>
                <c:pt idx="30">
                  <c:v>675</c:v>
                </c:pt>
                <c:pt idx="31">
                  <c:v>805</c:v>
                </c:pt>
                <c:pt idx="32">
                  <c:v>642</c:v>
                </c:pt>
                <c:pt idx="33">
                  <c:v>589</c:v>
                </c:pt>
                <c:pt idx="34">
                  <c:v>643</c:v>
                </c:pt>
                <c:pt idx="35">
                  <c:v>623</c:v>
                </c:pt>
                <c:pt idx="36">
                  <c:v>736</c:v>
                </c:pt>
                <c:pt idx="37">
                  <c:v>650</c:v>
                </c:pt>
                <c:pt idx="38">
                  <c:v>566</c:v>
                </c:pt>
                <c:pt idx="39">
                  <c:v>580</c:v>
                </c:pt>
                <c:pt idx="40">
                  <c:v>518</c:v>
                </c:pt>
                <c:pt idx="41">
                  <c:v>596</c:v>
                </c:pt>
                <c:pt idx="42">
                  <c:v>613</c:v>
                </c:pt>
                <c:pt idx="43">
                  <c:v>679</c:v>
                </c:pt>
                <c:pt idx="44">
                  <c:v>585</c:v>
                </c:pt>
                <c:pt idx="45">
                  <c:v>430</c:v>
                </c:pt>
                <c:pt idx="46">
                  <c:v>487</c:v>
                </c:pt>
                <c:pt idx="47">
                  <c:v>468</c:v>
                </c:pt>
                <c:pt idx="48">
                  <c:v>393</c:v>
                </c:pt>
                <c:pt idx="49">
                  <c:v>374</c:v>
                </c:pt>
                <c:pt idx="50">
                  <c:v>430</c:v>
                </c:pt>
                <c:pt idx="51">
                  <c:v>381</c:v>
                </c:pt>
                <c:pt idx="52">
                  <c:v>310</c:v>
                </c:pt>
                <c:pt idx="53">
                  <c:v>307</c:v>
                </c:pt>
                <c:pt idx="54">
                  <c:v>299</c:v>
                </c:pt>
                <c:pt idx="55">
                  <c:v>297</c:v>
                </c:pt>
                <c:pt idx="56">
                  <c:v>232</c:v>
                </c:pt>
                <c:pt idx="57">
                  <c:v>242</c:v>
                </c:pt>
                <c:pt idx="58">
                  <c:v>236</c:v>
                </c:pt>
                <c:pt idx="59">
                  <c:v>237</c:v>
                </c:pt>
                <c:pt idx="60">
                  <c:v>165</c:v>
                </c:pt>
                <c:pt idx="61">
                  <c:v>147</c:v>
                </c:pt>
                <c:pt idx="62">
                  <c:v>119</c:v>
                </c:pt>
                <c:pt idx="63">
                  <c:v>111</c:v>
                </c:pt>
                <c:pt idx="64">
                  <c:v>79</c:v>
                </c:pt>
                <c:pt idx="65">
                  <c:v>60</c:v>
                </c:pt>
                <c:pt idx="66">
                  <c:v>58</c:v>
                </c:pt>
                <c:pt idx="67">
                  <c:v>65</c:v>
                </c:pt>
                <c:pt idx="68">
                  <c:v>51</c:v>
                </c:pt>
                <c:pt idx="69">
                  <c:v>22</c:v>
                </c:pt>
                <c:pt idx="70">
                  <c:v>31</c:v>
                </c:pt>
                <c:pt idx="71">
                  <c:v>25</c:v>
                </c:pt>
                <c:pt idx="72">
                  <c:v>13</c:v>
                </c:pt>
                <c:pt idx="73">
                  <c:v>16</c:v>
                </c:pt>
                <c:pt idx="74">
                  <c:v>10</c:v>
                </c:pt>
                <c:pt idx="75">
                  <c:v>18</c:v>
                </c:pt>
                <c:pt idx="76">
                  <c:v>12</c:v>
                </c:pt>
                <c:pt idx="77">
                  <c:v>16</c:v>
                </c:pt>
                <c:pt idx="78">
                  <c:v>19</c:v>
                </c:pt>
                <c:pt idx="79">
                  <c:v>9</c:v>
                </c:pt>
                <c:pt idx="80">
                  <c:v>14</c:v>
                </c:pt>
                <c:pt idx="81">
                  <c:v>17</c:v>
                </c:pt>
                <c:pt idx="82">
                  <c:v>13</c:v>
                </c:pt>
                <c:pt idx="83">
                  <c:v>18</c:v>
                </c:pt>
                <c:pt idx="84">
                  <c:v>19</c:v>
                </c:pt>
                <c:pt idx="85">
                  <c:v>0</c:v>
                </c:pt>
                <c:pt idx="86">
                  <c:v>47</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C-1471-4DEB-A7BE-101C55F5CE4C}"/>
            </c:ext>
          </c:extLst>
        </c:ser>
        <c:ser>
          <c:idx val="93"/>
          <c:order val="93"/>
          <c:tx>
            <c:strRef>
              <c:f>Count!$CQ$1</c:f>
              <c:strCache>
                <c:ptCount val="1"/>
                <c:pt idx="0">
                  <c:v>66.5</c:v>
                </c:pt>
              </c:strCache>
            </c:strRef>
          </c:tx>
          <c:spPr>
            <a:gradFill rotWithShape="1">
              <a:gsLst>
                <a:gs pos="0">
                  <a:schemeClr val="accent4">
                    <a:lumMod val="70000"/>
                    <a:lumOff val="30000"/>
                    <a:lumMod val="110000"/>
                    <a:satMod val="105000"/>
                    <a:tint val="67000"/>
                  </a:schemeClr>
                </a:gs>
                <a:gs pos="50000">
                  <a:schemeClr val="accent4">
                    <a:lumMod val="70000"/>
                    <a:lumOff val="30000"/>
                    <a:lumMod val="105000"/>
                    <a:satMod val="103000"/>
                    <a:tint val="73000"/>
                  </a:schemeClr>
                </a:gs>
                <a:gs pos="100000">
                  <a:schemeClr val="accent4">
                    <a:lumMod val="70000"/>
                    <a:lumOff val="30000"/>
                    <a:lumMod val="105000"/>
                    <a:satMod val="109000"/>
                    <a:tint val="81000"/>
                  </a:schemeClr>
                </a:gs>
              </a:gsLst>
              <a:lin ang="5400000" scaled="0"/>
            </a:gradFill>
            <a:ln w="9525" cap="flat" cmpd="sng" algn="ctr">
              <a:solidFill>
                <a:schemeClr val="accent4">
                  <a:lumMod val="70000"/>
                  <a:lumOff val="30000"/>
                  <a:shade val="95000"/>
                </a:schemeClr>
              </a:solidFill>
              <a:round/>
            </a:ln>
            <a:effectLst/>
            <a:sp3d contourW="9525">
              <a:contourClr>
                <a:schemeClr val="accent4">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Count!$CQ$2:$CQ$121</c:f>
              <c:numCache>
                <c:formatCode>General</c:formatCode>
                <c:ptCount val="120"/>
                <c:pt idx="0">
                  <c:v>17</c:v>
                </c:pt>
                <c:pt idx="1">
                  <c:v>49</c:v>
                </c:pt>
                <c:pt idx="2">
                  <c:v>41</c:v>
                </c:pt>
                <c:pt idx="3">
                  <c:v>55</c:v>
                </c:pt>
                <c:pt idx="4">
                  <c:v>43</c:v>
                </c:pt>
                <c:pt idx="5">
                  <c:v>56</c:v>
                </c:pt>
                <c:pt idx="6">
                  <c:v>92</c:v>
                </c:pt>
                <c:pt idx="7">
                  <c:v>146</c:v>
                </c:pt>
                <c:pt idx="8">
                  <c:v>171</c:v>
                </c:pt>
                <c:pt idx="9">
                  <c:v>208</c:v>
                </c:pt>
                <c:pt idx="10">
                  <c:v>307</c:v>
                </c:pt>
                <c:pt idx="11">
                  <c:v>364</c:v>
                </c:pt>
                <c:pt idx="12">
                  <c:v>350</c:v>
                </c:pt>
                <c:pt idx="13">
                  <c:v>449</c:v>
                </c:pt>
                <c:pt idx="14">
                  <c:v>503</c:v>
                </c:pt>
                <c:pt idx="15">
                  <c:v>542</c:v>
                </c:pt>
                <c:pt idx="16">
                  <c:v>600</c:v>
                </c:pt>
                <c:pt idx="17">
                  <c:v>660</c:v>
                </c:pt>
                <c:pt idx="18">
                  <c:v>802</c:v>
                </c:pt>
                <c:pt idx="19">
                  <c:v>1051</c:v>
                </c:pt>
                <c:pt idx="20">
                  <c:v>936</c:v>
                </c:pt>
                <c:pt idx="21">
                  <c:v>952</c:v>
                </c:pt>
                <c:pt idx="22">
                  <c:v>881</c:v>
                </c:pt>
                <c:pt idx="23">
                  <c:v>741</c:v>
                </c:pt>
                <c:pt idx="24">
                  <c:v>710</c:v>
                </c:pt>
                <c:pt idx="25">
                  <c:v>732</c:v>
                </c:pt>
                <c:pt idx="26">
                  <c:v>653</c:v>
                </c:pt>
                <c:pt idx="27">
                  <c:v>599</c:v>
                </c:pt>
                <c:pt idx="28">
                  <c:v>696</c:v>
                </c:pt>
                <c:pt idx="29">
                  <c:v>874</c:v>
                </c:pt>
                <c:pt idx="30">
                  <c:v>818</c:v>
                </c:pt>
                <c:pt idx="31">
                  <c:v>746</c:v>
                </c:pt>
                <c:pt idx="32">
                  <c:v>679</c:v>
                </c:pt>
                <c:pt idx="33">
                  <c:v>598</c:v>
                </c:pt>
                <c:pt idx="34">
                  <c:v>588</c:v>
                </c:pt>
                <c:pt idx="35">
                  <c:v>613</c:v>
                </c:pt>
                <c:pt idx="36">
                  <c:v>563</c:v>
                </c:pt>
                <c:pt idx="37">
                  <c:v>567</c:v>
                </c:pt>
                <c:pt idx="38">
                  <c:v>529</c:v>
                </c:pt>
                <c:pt idx="39">
                  <c:v>546</c:v>
                </c:pt>
                <c:pt idx="40">
                  <c:v>464</c:v>
                </c:pt>
                <c:pt idx="41">
                  <c:v>529</c:v>
                </c:pt>
                <c:pt idx="42">
                  <c:v>505</c:v>
                </c:pt>
                <c:pt idx="43">
                  <c:v>473</c:v>
                </c:pt>
                <c:pt idx="44">
                  <c:v>547</c:v>
                </c:pt>
                <c:pt idx="45">
                  <c:v>509</c:v>
                </c:pt>
                <c:pt idx="46">
                  <c:v>451</c:v>
                </c:pt>
                <c:pt idx="47">
                  <c:v>441</c:v>
                </c:pt>
                <c:pt idx="48">
                  <c:v>410</c:v>
                </c:pt>
                <c:pt idx="49">
                  <c:v>354</c:v>
                </c:pt>
                <c:pt idx="50">
                  <c:v>375</c:v>
                </c:pt>
                <c:pt idx="51">
                  <c:v>348</c:v>
                </c:pt>
                <c:pt idx="52">
                  <c:v>332</c:v>
                </c:pt>
                <c:pt idx="53">
                  <c:v>300</c:v>
                </c:pt>
                <c:pt idx="54">
                  <c:v>311</c:v>
                </c:pt>
                <c:pt idx="55">
                  <c:v>282</c:v>
                </c:pt>
                <c:pt idx="56">
                  <c:v>220</c:v>
                </c:pt>
                <c:pt idx="57">
                  <c:v>166</c:v>
                </c:pt>
                <c:pt idx="58">
                  <c:v>166</c:v>
                </c:pt>
                <c:pt idx="59">
                  <c:v>133</c:v>
                </c:pt>
                <c:pt idx="60">
                  <c:v>103</c:v>
                </c:pt>
                <c:pt idx="61">
                  <c:v>88</c:v>
                </c:pt>
                <c:pt idx="62">
                  <c:v>76</c:v>
                </c:pt>
                <c:pt idx="63">
                  <c:v>63</c:v>
                </c:pt>
                <c:pt idx="64">
                  <c:v>59</c:v>
                </c:pt>
                <c:pt idx="65">
                  <c:v>55</c:v>
                </c:pt>
                <c:pt idx="66">
                  <c:v>50</c:v>
                </c:pt>
                <c:pt idx="67">
                  <c:v>68</c:v>
                </c:pt>
                <c:pt idx="68">
                  <c:v>50</c:v>
                </c:pt>
                <c:pt idx="69">
                  <c:v>40</c:v>
                </c:pt>
                <c:pt idx="70">
                  <c:v>25</c:v>
                </c:pt>
                <c:pt idx="71">
                  <c:v>25</c:v>
                </c:pt>
                <c:pt idx="72">
                  <c:v>22</c:v>
                </c:pt>
                <c:pt idx="73">
                  <c:v>18</c:v>
                </c:pt>
                <c:pt idx="74">
                  <c:v>12</c:v>
                </c:pt>
                <c:pt idx="75">
                  <c:v>25</c:v>
                </c:pt>
                <c:pt idx="76">
                  <c:v>19</c:v>
                </c:pt>
                <c:pt idx="77">
                  <c:v>14</c:v>
                </c:pt>
                <c:pt idx="78">
                  <c:v>24</c:v>
                </c:pt>
                <c:pt idx="79">
                  <c:v>12</c:v>
                </c:pt>
                <c:pt idx="80">
                  <c:v>32</c:v>
                </c:pt>
                <c:pt idx="81">
                  <c:v>19</c:v>
                </c:pt>
                <c:pt idx="82">
                  <c:v>26</c:v>
                </c:pt>
                <c:pt idx="83">
                  <c:v>29</c:v>
                </c:pt>
                <c:pt idx="84">
                  <c:v>35</c:v>
                </c:pt>
                <c:pt idx="85">
                  <c:v>42</c:v>
                </c:pt>
                <c:pt idx="86">
                  <c:v>28</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D-1471-4DEB-A7BE-101C55F5CE4C}"/>
            </c:ext>
          </c:extLst>
        </c:ser>
        <c:ser>
          <c:idx val="94"/>
          <c:order val="94"/>
          <c:tx>
            <c:strRef>
              <c:f>Count!$CR$1</c:f>
              <c:strCache>
                <c:ptCount val="1"/>
                <c:pt idx="0">
                  <c:v>67</c:v>
                </c:pt>
              </c:strCache>
            </c:strRef>
          </c:tx>
          <c:spPr>
            <a:gradFill rotWithShape="1">
              <a:gsLst>
                <a:gs pos="0">
                  <a:schemeClr val="accent5">
                    <a:lumMod val="70000"/>
                    <a:lumOff val="30000"/>
                    <a:lumMod val="110000"/>
                    <a:satMod val="105000"/>
                    <a:tint val="67000"/>
                  </a:schemeClr>
                </a:gs>
                <a:gs pos="50000">
                  <a:schemeClr val="accent5">
                    <a:lumMod val="70000"/>
                    <a:lumOff val="30000"/>
                    <a:lumMod val="105000"/>
                    <a:satMod val="103000"/>
                    <a:tint val="73000"/>
                  </a:schemeClr>
                </a:gs>
                <a:gs pos="100000">
                  <a:schemeClr val="accent5">
                    <a:lumMod val="70000"/>
                    <a:lumOff val="30000"/>
                    <a:lumMod val="105000"/>
                    <a:satMod val="109000"/>
                    <a:tint val="81000"/>
                  </a:schemeClr>
                </a:gs>
              </a:gsLst>
              <a:lin ang="5400000" scaled="0"/>
            </a:gradFill>
            <a:ln w="9525" cap="flat" cmpd="sng" algn="ctr">
              <a:solidFill>
                <a:schemeClr val="accent5">
                  <a:lumMod val="70000"/>
                  <a:lumOff val="30000"/>
                  <a:shade val="95000"/>
                </a:schemeClr>
              </a:solidFill>
              <a:round/>
            </a:ln>
            <a:effectLst/>
            <a:sp3d contourW="9525">
              <a:contourClr>
                <a:schemeClr val="accent5">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Count!$CR$2:$CR$121</c:f>
              <c:numCache>
                <c:formatCode>General</c:formatCode>
                <c:ptCount val="120"/>
                <c:pt idx="0">
                  <c:v>0</c:v>
                </c:pt>
                <c:pt idx="1">
                  <c:v>0</c:v>
                </c:pt>
                <c:pt idx="2">
                  <c:v>0</c:v>
                </c:pt>
                <c:pt idx="3">
                  <c:v>0</c:v>
                </c:pt>
                <c:pt idx="4">
                  <c:v>56</c:v>
                </c:pt>
                <c:pt idx="5">
                  <c:v>39</c:v>
                </c:pt>
                <c:pt idx="6">
                  <c:v>57</c:v>
                </c:pt>
                <c:pt idx="7">
                  <c:v>105</c:v>
                </c:pt>
                <c:pt idx="8">
                  <c:v>126</c:v>
                </c:pt>
                <c:pt idx="9">
                  <c:v>230</c:v>
                </c:pt>
                <c:pt idx="10">
                  <c:v>339</c:v>
                </c:pt>
                <c:pt idx="11">
                  <c:v>368</c:v>
                </c:pt>
                <c:pt idx="12">
                  <c:v>443</c:v>
                </c:pt>
                <c:pt idx="13">
                  <c:v>432</c:v>
                </c:pt>
                <c:pt idx="14">
                  <c:v>487</c:v>
                </c:pt>
                <c:pt idx="15">
                  <c:v>605</c:v>
                </c:pt>
                <c:pt idx="16">
                  <c:v>586</c:v>
                </c:pt>
                <c:pt idx="17">
                  <c:v>674</c:v>
                </c:pt>
                <c:pt idx="18">
                  <c:v>662</c:v>
                </c:pt>
                <c:pt idx="19">
                  <c:v>716</c:v>
                </c:pt>
                <c:pt idx="20">
                  <c:v>675</c:v>
                </c:pt>
                <c:pt idx="21">
                  <c:v>743</c:v>
                </c:pt>
                <c:pt idx="22">
                  <c:v>684</c:v>
                </c:pt>
                <c:pt idx="23">
                  <c:v>660</c:v>
                </c:pt>
                <c:pt idx="24">
                  <c:v>668</c:v>
                </c:pt>
                <c:pt idx="25">
                  <c:v>648</c:v>
                </c:pt>
                <c:pt idx="26">
                  <c:v>773</c:v>
                </c:pt>
                <c:pt idx="27">
                  <c:v>649</c:v>
                </c:pt>
                <c:pt idx="28">
                  <c:v>696</c:v>
                </c:pt>
                <c:pt idx="29">
                  <c:v>646</c:v>
                </c:pt>
                <c:pt idx="30">
                  <c:v>598</c:v>
                </c:pt>
                <c:pt idx="31">
                  <c:v>653</c:v>
                </c:pt>
                <c:pt idx="32">
                  <c:v>644</c:v>
                </c:pt>
                <c:pt idx="33">
                  <c:v>635</c:v>
                </c:pt>
                <c:pt idx="34">
                  <c:v>625</c:v>
                </c:pt>
                <c:pt idx="35">
                  <c:v>480</c:v>
                </c:pt>
                <c:pt idx="36">
                  <c:v>553</c:v>
                </c:pt>
                <c:pt idx="37">
                  <c:v>461</c:v>
                </c:pt>
                <c:pt idx="38">
                  <c:v>442</c:v>
                </c:pt>
                <c:pt idx="39">
                  <c:v>379</c:v>
                </c:pt>
                <c:pt idx="40">
                  <c:v>447</c:v>
                </c:pt>
                <c:pt idx="41">
                  <c:v>413</c:v>
                </c:pt>
                <c:pt idx="42">
                  <c:v>341</c:v>
                </c:pt>
                <c:pt idx="43">
                  <c:v>472</c:v>
                </c:pt>
                <c:pt idx="44">
                  <c:v>529</c:v>
                </c:pt>
                <c:pt idx="45">
                  <c:v>508</c:v>
                </c:pt>
                <c:pt idx="46">
                  <c:v>570</c:v>
                </c:pt>
                <c:pt idx="47">
                  <c:v>590</c:v>
                </c:pt>
                <c:pt idx="48">
                  <c:v>431</c:v>
                </c:pt>
                <c:pt idx="49">
                  <c:v>349</c:v>
                </c:pt>
                <c:pt idx="50">
                  <c:v>358</c:v>
                </c:pt>
                <c:pt idx="51">
                  <c:v>267</c:v>
                </c:pt>
                <c:pt idx="52">
                  <c:v>236</c:v>
                </c:pt>
                <c:pt idx="53">
                  <c:v>229</c:v>
                </c:pt>
                <c:pt idx="54">
                  <c:v>300</c:v>
                </c:pt>
                <c:pt idx="55">
                  <c:v>252</c:v>
                </c:pt>
                <c:pt idx="56">
                  <c:v>213</c:v>
                </c:pt>
                <c:pt idx="57">
                  <c:v>184</c:v>
                </c:pt>
                <c:pt idx="58">
                  <c:v>112</c:v>
                </c:pt>
                <c:pt idx="59">
                  <c:v>115</c:v>
                </c:pt>
                <c:pt idx="60">
                  <c:v>96</c:v>
                </c:pt>
                <c:pt idx="61">
                  <c:v>71</c:v>
                </c:pt>
                <c:pt idx="62">
                  <c:v>55</c:v>
                </c:pt>
                <c:pt idx="63">
                  <c:v>55</c:v>
                </c:pt>
                <c:pt idx="64">
                  <c:v>60</c:v>
                </c:pt>
                <c:pt idx="65">
                  <c:v>44</c:v>
                </c:pt>
                <c:pt idx="66">
                  <c:v>41</c:v>
                </c:pt>
                <c:pt idx="67">
                  <c:v>49</c:v>
                </c:pt>
                <c:pt idx="68">
                  <c:v>52</c:v>
                </c:pt>
                <c:pt idx="69">
                  <c:v>42</c:v>
                </c:pt>
                <c:pt idx="70">
                  <c:v>43</c:v>
                </c:pt>
                <c:pt idx="71">
                  <c:v>22</c:v>
                </c:pt>
                <c:pt idx="72">
                  <c:v>22</c:v>
                </c:pt>
                <c:pt idx="73">
                  <c:v>7</c:v>
                </c:pt>
                <c:pt idx="74">
                  <c:v>13</c:v>
                </c:pt>
                <c:pt idx="75">
                  <c:v>11</c:v>
                </c:pt>
                <c:pt idx="76">
                  <c:v>10</c:v>
                </c:pt>
                <c:pt idx="77">
                  <c:v>10</c:v>
                </c:pt>
                <c:pt idx="78">
                  <c:v>18</c:v>
                </c:pt>
                <c:pt idx="79">
                  <c:v>26</c:v>
                </c:pt>
                <c:pt idx="80">
                  <c:v>30</c:v>
                </c:pt>
                <c:pt idx="81">
                  <c:v>34</c:v>
                </c:pt>
                <c:pt idx="82">
                  <c:v>37</c:v>
                </c:pt>
                <c:pt idx="83">
                  <c:v>45</c:v>
                </c:pt>
                <c:pt idx="84">
                  <c:v>67</c:v>
                </c:pt>
                <c:pt idx="85">
                  <c:v>66</c:v>
                </c:pt>
                <c:pt idx="86">
                  <c:v>45</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E-1471-4DEB-A7BE-101C55F5CE4C}"/>
            </c:ext>
          </c:extLst>
        </c:ser>
        <c:ser>
          <c:idx val="95"/>
          <c:order val="95"/>
          <c:tx>
            <c:strRef>
              <c:f>Count!$CS$1</c:f>
              <c:strCache>
                <c:ptCount val="1"/>
                <c:pt idx="0">
                  <c:v>67.5</c:v>
                </c:pt>
              </c:strCache>
            </c:strRef>
          </c:tx>
          <c:spPr>
            <a:gradFill rotWithShape="1">
              <a:gsLst>
                <a:gs pos="0">
                  <a:schemeClr val="accent6">
                    <a:lumMod val="70000"/>
                    <a:lumOff val="30000"/>
                    <a:lumMod val="110000"/>
                    <a:satMod val="105000"/>
                    <a:tint val="67000"/>
                  </a:schemeClr>
                </a:gs>
                <a:gs pos="50000">
                  <a:schemeClr val="accent6">
                    <a:lumMod val="70000"/>
                    <a:lumOff val="30000"/>
                    <a:lumMod val="105000"/>
                    <a:satMod val="103000"/>
                    <a:tint val="73000"/>
                  </a:schemeClr>
                </a:gs>
                <a:gs pos="100000">
                  <a:schemeClr val="accent6">
                    <a:lumMod val="70000"/>
                    <a:lumOff val="30000"/>
                    <a:lumMod val="105000"/>
                    <a:satMod val="109000"/>
                    <a:tint val="81000"/>
                  </a:schemeClr>
                </a:gs>
              </a:gsLst>
              <a:lin ang="5400000" scaled="0"/>
            </a:gradFill>
            <a:ln w="9525" cap="flat" cmpd="sng" algn="ctr">
              <a:solidFill>
                <a:schemeClr val="accent6">
                  <a:lumMod val="70000"/>
                  <a:lumOff val="30000"/>
                  <a:shade val="95000"/>
                </a:schemeClr>
              </a:solidFill>
              <a:round/>
            </a:ln>
            <a:effectLst/>
            <a:sp3d contourW="9525">
              <a:contourClr>
                <a:schemeClr val="accent6">
                  <a:lumMod val="70000"/>
                  <a:lumOff val="3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Count!$CS$2:$CS$121</c:f>
              <c:numCache>
                <c:formatCode>General</c:formatCode>
                <c:ptCount val="120"/>
                <c:pt idx="0">
                  <c:v>0</c:v>
                </c:pt>
                <c:pt idx="1">
                  <c:v>0</c:v>
                </c:pt>
                <c:pt idx="2">
                  <c:v>15</c:v>
                </c:pt>
                <c:pt idx="3">
                  <c:v>36</c:v>
                </c:pt>
                <c:pt idx="4">
                  <c:v>39</c:v>
                </c:pt>
                <c:pt idx="5">
                  <c:v>25</c:v>
                </c:pt>
                <c:pt idx="6">
                  <c:v>67</c:v>
                </c:pt>
                <c:pt idx="7">
                  <c:v>87</c:v>
                </c:pt>
                <c:pt idx="8">
                  <c:v>158</c:v>
                </c:pt>
                <c:pt idx="9">
                  <c:v>323</c:v>
                </c:pt>
                <c:pt idx="10">
                  <c:v>259</c:v>
                </c:pt>
                <c:pt idx="11">
                  <c:v>331</c:v>
                </c:pt>
                <c:pt idx="12">
                  <c:v>384</c:v>
                </c:pt>
                <c:pt idx="13">
                  <c:v>437</c:v>
                </c:pt>
                <c:pt idx="14">
                  <c:v>610</c:v>
                </c:pt>
                <c:pt idx="15">
                  <c:v>636</c:v>
                </c:pt>
                <c:pt idx="16">
                  <c:v>556</c:v>
                </c:pt>
                <c:pt idx="17">
                  <c:v>654</c:v>
                </c:pt>
                <c:pt idx="18">
                  <c:v>652</c:v>
                </c:pt>
                <c:pt idx="19">
                  <c:v>575</c:v>
                </c:pt>
                <c:pt idx="20">
                  <c:v>583</c:v>
                </c:pt>
                <c:pt idx="21">
                  <c:v>663</c:v>
                </c:pt>
                <c:pt idx="22">
                  <c:v>683</c:v>
                </c:pt>
                <c:pt idx="23">
                  <c:v>585</c:v>
                </c:pt>
                <c:pt idx="24">
                  <c:v>832</c:v>
                </c:pt>
                <c:pt idx="25">
                  <c:v>701</c:v>
                </c:pt>
                <c:pt idx="26">
                  <c:v>843</c:v>
                </c:pt>
                <c:pt idx="27">
                  <c:v>753</c:v>
                </c:pt>
                <c:pt idx="28">
                  <c:v>812</c:v>
                </c:pt>
                <c:pt idx="29">
                  <c:v>637</c:v>
                </c:pt>
                <c:pt idx="30">
                  <c:v>565</c:v>
                </c:pt>
                <c:pt idx="31">
                  <c:v>626</c:v>
                </c:pt>
                <c:pt idx="32">
                  <c:v>784</c:v>
                </c:pt>
                <c:pt idx="33">
                  <c:v>763</c:v>
                </c:pt>
                <c:pt idx="34">
                  <c:v>651</c:v>
                </c:pt>
                <c:pt idx="35">
                  <c:v>491</c:v>
                </c:pt>
                <c:pt idx="36">
                  <c:v>553</c:v>
                </c:pt>
                <c:pt idx="37">
                  <c:v>520</c:v>
                </c:pt>
                <c:pt idx="38">
                  <c:v>455</c:v>
                </c:pt>
                <c:pt idx="39">
                  <c:v>427</c:v>
                </c:pt>
                <c:pt idx="40">
                  <c:v>458</c:v>
                </c:pt>
                <c:pt idx="41">
                  <c:v>478</c:v>
                </c:pt>
                <c:pt idx="42">
                  <c:v>490</c:v>
                </c:pt>
                <c:pt idx="43">
                  <c:v>497</c:v>
                </c:pt>
                <c:pt idx="44">
                  <c:v>554</c:v>
                </c:pt>
                <c:pt idx="45">
                  <c:v>526</c:v>
                </c:pt>
                <c:pt idx="46">
                  <c:v>515</c:v>
                </c:pt>
                <c:pt idx="47">
                  <c:v>436</c:v>
                </c:pt>
                <c:pt idx="48">
                  <c:v>320</c:v>
                </c:pt>
                <c:pt idx="49">
                  <c:v>348</c:v>
                </c:pt>
                <c:pt idx="50">
                  <c:v>298</c:v>
                </c:pt>
                <c:pt idx="51">
                  <c:v>323</c:v>
                </c:pt>
                <c:pt idx="52">
                  <c:v>304</c:v>
                </c:pt>
                <c:pt idx="53">
                  <c:v>255</c:v>
                </c:pt>
                <c:pt idx="54">
                  <c:v>279</c:v>
                </c:pt>
                <c:pt idx="55">
                  <c:v>231</c:v>
                </c:pt>
                <c:pt idx="56">
                  <c:v>207</c:v>
                </c:pt>
                <c:pt idx="57">
                  <c:v>237</c:v>
                </c:pt>
                <c:pt idx="58">
                  <c:v>192</c:v>
                </c:pt>
                <c:pt idx="59">
                  <c:v>134</c:v>
                </c:pt>
                <c:pt idx="60">
                  <c:v>86</c:v>
                </c:pt>
                <c:pt idx="61">
                  <c:v>58</c:v>
                </c:pt>
                <c:pt idx="62">
                  <c:v>54</c:v>
                </c:pt>
                <c:pt idx="63">
                  <c:v>58</c:v>
                </c:pt>
                <c:pt idx="64">
                  <c:v>65</c:v>
                </c:pt>
                <c:pt idx="65">
                  <c:v>30</c:v>
                </c:pt>
                <c:pt idx="66">
                  <c:v>31</c:v>
                </c:pt>
                <c:pt idx="67">
                  <c:v>55</c:v>
                </c:pt>
                <c:pt idx="68">
                  <c:v>36</c:v>
                </c:pt>
                <c:pt idx="69">
                  <c:v>41</c:v>
                </c:pt>
                <c:pt idx="70">
                  <c:v>52</c:v>
                </c:pt>
                <c:pt idx="71">
                  <c:v>53</c:v>
                </c:pt>
                <c:pt idx="72">
                  <c:v>45</c:v>
                </c:pt>
                <c:pt idx="73">
                  <c:v>24</c:v>
                </c:pt>
                <c:pt idx="74">
                  <c:v>24</c:v>
                </c:pt>
                <c:pt idx="75">
                  <c:v>6</c:v>
                </c:pt>
                <c:pt idx="76">
                  <c:v>15</c:v>
                </c:pt>
                <c:pt idx="77">
                  <c:v>19</c:v>
                </c:pt>
                <c:pt idx="78">
                  <c:v>27</c:v>
                </c:pt>
                <c:pt idx="79">
                  <c:v>17</c:v>
                </c:pt>
                <c:pt idx="80">
                  <c:v>27</c:v>
                </c:pt>
                <c:pt idx="81">
                  <c:v>36</c:v>
                </c:pt>
                <c:pt idx="82">
                  <c:v>29</c:v>
                </c:pt>
                <c:pt idx="83">
                  <c:v>30</c:v>
                </c:pt>
                <c:pt idx="84">
                  <c:v>38</c:v>
                </c:pt>
                <c:pt idx="85">
                  <c:v>63</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5F-1471-4DEB-A7BE-101C55F5CE4C}"/>
            </c:ext>
          </c:extLst>
        </c:ser>
        <c:ser>
          <c:idx val="96"/>
          <c:order val="96"/>
          <c:tx>
            <c:strRef>
              <c:f>Count!$CT$1</c:f>
              <c:strCache>
                <c:ptCount val="1"/>
                <c:pt idx="0">
                  <c:v>68</c:v>
                </c:pt>
              </c:strCache>
            </c:strRef>
          </c:tx>
          <c:spPr>
            <a:gradFill rotWithShape="1">
              <a:gsLst>
                <a:gs pos="0">
                  <a:schemeClr val="accent1">
                    <a:lumMod val="70000"/>
                    <a:lumMod val="110000"/>
                    <a:satMod val="105000"/>
                    <a:tint val="67000"/>
                  </a:schemeClr>
                </a:gs>
                <a:gs pos="50000">
                  <a:schemeClr val="accent1">
                    <a:lumMod val="70000"/>
                    <a:lumMod val="105000"/>
                    <a:satMod val="103000"/>
                    <a:tint val="73000"/>
                  </a:schemeClr>
                </a:gs>
                <a:gs pos="100000">
                  <a:schemeClr val="accent1">
                    <a:lumMod val="70000"/>
                    <a:lumMod val="105000"/>
                    <a:satMod val="109000"/>
                    <a:tint val="81000"/>
                  </a:schemeClr>
                </a:gs>
              </a:gsLst>
              <a:lin ang="5400000" scaled="0"/>
            </a:gradFill>
            <a:ln w="9525" cap="flat" cmpd="sng" algn="ctr">
              <a:solidFill>
                <a:schemeClr val="accent1">
                  <a:lumMod val="70000"/>
                  <a:shade val="95000"/>
                </a:schemeClr>
              </a:solidFill>
              <a:round/>
            </a:ln>
            <a:effectLst/>
            <a:sp3d contourW="9525">
              <a:contourClr>
                <a:schemeClr val="accent1">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Count!$CT$2:$CT$121</c:f>
              <c:numCache>
                <c:formatCode>General</c:formatCode>
                <c:ptCount val="120"/>
                <c:pt idx="0">
                  <c:v>0</c:v>
                </c:pt>
                <c:pt idx="1">
                  <c:v>0</c:v>
                </c:pt>
                <c:pt idx="2">
                  <c:v>31</c:v>
                </c:pt>
                <c:pt idx="3">
                  <c:v>0</c:v>
                </c:pt>
                <c:pt idx="4">
                  <c:v>0</c:v>
                </c:pt>
                <c:pt idx="5">
                  <c:v>0</c:v>
                </c:pt>
                <c:pt idx="6">
                  <c:v>161</c:v>
                </c:pt>
                <c:pt idx="7">
                  <c:v>182</c:v>
                </c:pt>
                <c:pt idx="8">
                  <c:v>330</c:v>
                </c:pt>
                <c:pt idx="9">
                  <c:v>357</c:v>
                </c:pt>
                <c:pt idx="10">
                  <c:v>417</c:v>
                </c:pt>
                <c:pt idx="11">
                  <c:v>426</c:v>
                </c:pt>
                <c:pt idx="12">
                  <c:v>586</c:v>
                </c:pt>
                <c:pt idx="13">
                  <c:v>583</c:v>
                </c:pt>
                <c:pt idx="14">
                  <c:v>667</c:v>
                </c:pt>
                <c:pt idx="15">
                  <c:v>669</c:v>
                </c:pt>
                <c:pt idx="16">
                  <c:v>621</c:v>
                </c:pt>
                <c:pt idx="17">
                  <c:v>818</c:v>
                </c:pt>
                <c:pt idx="18">
                  <c:v>863</c:v>
                </c:pt>
                <c:pt idx="19">
                  <c:v>783</c:v>
                </c:pt>
                <c:pt idx="20">
                  <c:v>719</c:v>
                </c:pt>
                <c:pt idx="21">
                  <c:v>790</c:v>
                </c:pt>
                <c:pt idx="22">
                  <c:v>808</c:v>
                </c:pt>
                <c:pt idx="23">
                  <c:v>821</c:v>
                </c:pt>
                <c:pt idx="24">
                  <c:v>890</c:v>
                </c:pt>
                <c:pt idx="25">
                  <c:v>820</c:v>
                </c:pt>
                <c:pt idx="26">
                  <c:v>818</c:v>
                </c:pt>
                <c:pt idx="27">
                  <c:v>700</c:v>
                </c:pt>
                <c:pt idx="28">
                  <c:v>673</c:v>
                </c:pt>
                <c:pt idx="29">
                  <c:v>868</c:v>
                </c:pt>
                <c:pt idx="30">
                  <c:v>869</c:v>
                </c:pt>
                <c:pt idx="31">
                  <c:v>762</c:v>
                </c:pt>
                <c:pt idx="32">
                  <c:v>768</c:v>
                </c:pt>
                <c:pt idx="33">
                  <c:v>667</c:v>
                </c:pt>
                <c:pt idx="34">
                  <c:v>661</c:v>
                </c:pt>
                <c:pt idx="35">
                  <c:v>583</c:v>
                </c:pt>
                <c:pt idx="36">
                  <c:v>531</c:v>
                </c:pt>
                <c:pt idx="37">
                  <c:v>537</c:v>
                </c:pt>
                <c:pt idx="38">
                  <c:v>489</c:v>
                </c:pt>
                <c:pt idx="39">
                  <c:v>415</c:v>
                </c:pt>
                <c:pt idx="40">
                  <c:v>401</c:v>
                </c:pt>
                <c:pt idx="41">
                  <c:v>400</c:v>
                </c:pt>
                <c:pt idx="42">
                  <c:v>375</c:v>
                </c:pt>
                <c:pt idx="43">
                  <c:v>401</c:v>
                </c:pt>
                <c:pt idx="44">
                  <c:v>468</c:v>
                </c:pt>
                <c:pt idx="45">
                  <c:v>503</c:v>
                </c:pt>
                <c:pt idx="46">
                  <c:v>494</c:v>
                </c:pt>
                <c:pt idx="47">
                  <c:v>437</c:v>
                </c:pt>
                <c:pt idx="48">
                  <c:v>459</c:v>
                </c:pt>
                <c:pt idx="49">
                  <c:v>400</c:v>
                </c:pt>
                <c:pt idx="50">
                  <c:v>419</c:v>
                </c:pt>
                <c:pt idx="51">
                  <c:v>388</c:v>
                </c:pt>
                <c:pt idx="52">
                  <c:v>326</c:v>
                </c:pt>
                <c:pt idx="53">
                  <c:v>315</c:v>
                </c:pt>
                <c:pt idx="54">
                  <c:v>270</c:v>
                </c:pt>
                <c:pt idx="55">
                  <c:v>249</c:v>
                </c:pt>
                <c:pt idx="56">
                  <c:v>190</c:v>
                </c:pt>
                <c:pt idx="57">
                  <c:v>193</c:v>
                </c:pt>
                <c:pt idx="58">
                  <c:v>231</c:v>
                </c:pt>
                <c:pt idx="59">
                  <c:v>196</c:v>
                </c:pt>
                <c:pt idx="60">
                  <c:v>92</c:v>
                </c:pt>
                <c:pt idx="61">
                  <c:v>88</c:v>
                </c:pt>
                <c:pt idx="62">
                  <c:v>93</c:v>
                </c:pt>
                <c:pt idx="63">
                  <c:v>82</c:v>
                </c:pt>
                <c:pt idx="64">
                  <c:v>72</c:v>
                </c:pt>
                <c:pt idx="65">
                  <c:v>52</c:v>
                </c:pt>
                <c:pt idx="66">
                  <c:v>53</c:v>
                </c:pt>
                <c:pt idx="67">
                  <c:v>58</c:v>
                </c:pt>
                <c:pt idx="68">
                  <c:v>38</c:v>
                </c:pt>
                <c:pt idx="69">
                  <c:v>76</c:v>
                </c:pt>
                <c:pt idx="70">
                  <c:v>107</c:v>
                </c:pt>
                <c:pt idx="71">
                  <c:v>66</c:v>
                </c:pt>
                <c:pt idx="72">
                  <c:v>59</c:v>
                </c:pt>
                <c:pt idx="73">
                  <c:v>51</c:v>
                </c:pt>
                <c:pt idx="74">
                  <c:v>43</c:v>
                </c:pt>
                <c:pt idx="75">
                  <c:v>32</c:v>
                </c:pt>
                <c:pt idx="76">
                  <c:v>42</c:v>
                </c:pt>
                <c:pt idx="77">
                  <c:v>30</c:v>
                </c:pt>
                <c:pt idx="78">
                  <c:v>39</c:v>
                </c:pt>
                <c:pt idx="79">
                  <c:v>27</c:v>
                </c:pt>
                <c:pt idx="80">
                  <c:v>62</c:v>
                </c:pt>
                <c:pt idx="81">
                  <c:v>50</c:v>
                </c:pt>
                <c:pt idx="82">
                  <c:v>24</c:v>
                </c:pt>
                <c:pt idx="83">
                  <c:v>40</c:v>
                </c:pt>
                <c:pt idx="84">
                  <c:v>40</c:v>
                </c:pt>
                <c:pt idx="85">
                  <c:v>40</c:v>
                </c:pt>
                <c:pt idx="86">
                  <c:v>49</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0-1471-4DEB-A7BE-101C55F5CE4C}"/>
            </c:ext>
          </c:extLst>
        </c:ser>
        <c:ser>
          <c:idx val="97"/>
          <c:order val="97"/>
          <c:tx>
            <c:strRef>
              <c:f>Count!$CU$1</c:f>
              <c:strCache>
                <c:ptCount val="1"/>
                <c:pt idx="0">
                  <c:v>68.5</c:v>
                </c:pt>
              </c:strCache>
            </c:strRef>
          </c:tx>
          <c:spPr>
            <a:gradFill rotWithShape="1">
              <a:gsLst>
                <a:gs pos="0">
                  <a:schemeClr val="accent2">
                    <a:lumMod val="70000"/>
                    <a:lumMod val="110000"/>
                    <a:satMod val="105000"/>
                    <a:tint val="67000"/>
                  </a:schemeClr>
                </a:gs>
                <a:gs pos="50000">
                  <a:schemeClr val="accent2">
                    <a:lumMod val="70000"/>
                    <a:lumMod val="105000"/>
                    <a:satMod val="103000"/>
                    <a:tint val="73000"/>
                  </a:schemeClr>
                </a:gs>
                <a:gs pos="100000">
                  <a:schemeClr val="accent2">
                    <a:lumMod val="70000"/>
                    <a:lumMod val="105000"/>
                    <a:satMod val="109000"/>
                    <a:tint val="81000"/>
                  </a:schemeClr>
                </a:gs>
              </a:gsLst>
              <a:lin ang="5400000" scaled="0"/>
            </a:gradFill>
            <a:ln w="9525" cap="flat" cmpd="sng" algn="ctr">
              <a:solidFill>
                <a:schemeClr val="accent2">
                  <a:lumMod val="70000"/>
                  <a:shade val="95000"/>
                </a:schemeClr>
              </a:solidFill>
              <a:round/>
            </a:ln>
            <a:effectLst/>
            <a:sp3d contourW="9525">
              <a:contourClr>
                <a:schemeClr val="accent2">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Count!$CU$2:$CU$121</c:f>
              <c:numCache>
                <c:formatCode>General</c:formatCode>
                <c:ptCount val="120"/>
                <c:pt idx="0">
                  <c:v>0</c:v>
                </c:pt>
                <c:pt idx="1">
                  <c:v>0</c:v>
                </c:pt>
                <c:pt idx="2">
                  <c:v>0</c:v>
                </c:pt>
                <c:pt idx="3">
                  <c:v>0</c:v>
                </c:pt>
                <c:pt idx="4">
                  <c:v>0</c:v>
                </c:pt>
                <c:pt idx="5">
                  <c:v>0</c:v>
                </c:pt>
                <c:pt idx="6">
                  <c:v>0</c:v>
                </c:pt>
                <c:pt idx="7">
                  <c:v>193</c:v>
                </c:pt>
                <c:pt idx="8">
                  <c:v>242</c:v>
                </c:pt>
                <c:pt idx="9">
                  <c:v>403</c:v>
                </c:pt>
                <c:pt idx="10">
                  <c:v>364</c:v>
                </c:pt>
                <c:pt idx="11">
                  <c:v>403</c:v>
                </c:pt>
                <c:pt idx="12">
                  <c:v>460</c:v>
                </c:pt>
                <c:pt idx="13">
                  <c:v>384</c:v>
                </c:pt>
                <c:pt idx="14">
                  <c:v>426</c:v>
                </c:pt>
                <c:pt idx="15">
                  <c:v>560</c:v>
                </c:pt>
                <c:pt idx="16">
                  <c:v>611</c:v>
                </c:pt>
                <c:pt idx="17">
                  <c:v>680</c:v>
                </c:pt>
                <c:pt idx="18">
                  <c:v>776</c:v>
                </c:pt>
                <c:pt idx="19">
                  <c:v>624</c:v>
                </c:pt>
                <c:pt idx="20">
                  <c:v>718</c:v>
                </c:pt>
                <c:pt idx="21">
                  <c:v>674</c:v>
                </c:pt>
                <c:pt idx="22">
                  <c:v>621</c:v>
                </c:pt>
                <c:pt idx="23">
                  <c:v>702</c:v>
                </c:pt>
                <c:pt idx="24">
                  <c:v>771</c:v>
                </c:pt>
                <c:pt idx="25">
                  <c:v>767</c:v>
                </c:pt>
                <c:pt idx="26">
                  <c:v>638</c:v>
                </c:pt>
                <c:pt idx="27">
                  <c:v>546</c:v>
                </c:pt>
                <c:pt idx="28">
                  <c:v>653</c:v>
                </c:pt>
                <c:pt idx="29">
                  <c:v>649</c:v>
                </c:pt>
                <c:pt idx="30">
                  <c:v>711</c:v>
                </c:pt>
                <c:pt idx="31">
                  <c:v>722</c:v>
                </c:pt>
                <c:pt idx="32">
                  <c:v>611</c:v>
                </c:pt>
                <c:pt idx="33">
                  <c:v>552</c:v>
                </c:pt>
                <c:pt idx="34">
                  <c:v>590</c:v>
                </c:pt>
                <c:pt idx="35">
                  <c:v>564</c:v>
                </c:pt>
                <c:pt idx="36">
                  <c:v>467</c:v>
                </c:pt>
                <c:pt idx="37">
                  <c:v>533</c:v>
                </c:pt>
                <c:pt idx="38">
                  <c:v>468</c:v>
                </c:pt>
                <c:pt idx="39">
                  <c:v>426</c:v>
                </c:pt>
                <c:pt idx="40">
                  <c:v>378</c:v>
                </c:pt>
                <c:pt idx="41">
                  <c:v>371</c:v>
                </c:pt>
                <c:pt idx="42">
                  <c:v>368</c:v>
                </c:pt>
                <c:pt idx="43">
                  <c:v>316</c:v>
                </c:pt>
                <c:pt idx="44">
                  <c:v>338</c:v>
                </c:pt>
                <c:pt idx="45">
                  <c:v>357</c:v>
                </c:pt>
                <c:pt idx="46">
                  <c:v>406</c:v>
                </c:pt>
                <c:pt idx="47">
                  <c:v>417</c:v>
                </c:pt>
                <c:pt idx="48">
                  <c:v>382</c:v>
                </c:pt>
                <c:pt idx="49">
                  <c:v>326</c:v>
                </c:pt>
                <c:pt idx="50">
                  <c:v>314</c:v>
                </c:pt>
                <c:pt idx="51">
                  <c:v>312</c:v>
                </c:pt>
                <c:pt idx="52">
                  <c:v>306</c:v>
                </c:pt>
                <c:pt idx="53">
                  <c:v>232</c:v>
                </c:pt>
                <c:pt idx="54">
                  <c:v>195</c:v>
                </c:pt>
                <c:pt idx="55">
                  <c:v>168</c:v>
                </c:pt>
                <c:pt idx="56">
                  <c:v>141</c:v>
                </c:pt>
                <c:pt idx="57">
                  <c:v>147</c:v>
                </c:pt>
                <c:pt idx="58">
                  <c:v>150</c:v>
                </c:pt>
                <c:pt idx="59">
                  <c:v>143</c:v>
                </c:pt>
                <c:pt idx="60">
                  <c:v>106</c:v>
                </c:pt>
                <c:pt idx="61">
                  <c:v>91</c:v>
                </c:pt>
                <c:pt idx="62">
                  <c:v>82</c:v>
                </c:pt>
                <c:pt idx="63">
                  <c:v>71</c:v>
                </c:pt>
                <c:pt idx="64">
                  <c:v>51</c:v>
                </c:pt>
                <c:pt idx="65">
                  <c:v>46</c:v>
                </c:pt>
                <c:pt idx="66">
                  <c:v>43</c:v>
                </c:pt>
                <c:pt idx="67">
                  <c:v>35</c:v>
                </c:pt>
                <c:pt idx="68">
                  <c:v>24</c:v>
                </c:pt>
                <c:pt idx="69">
                  <c:v>32</c:v>
                </c:pt>
                <c:pt idx="70">
                  <c:v>61</c:v>
                </c:pt>
                <c:pt idx="71">
                  <c:v>30</c:v>
                </c:pt>
                <c:pt idx="72">
                  <c:v>47</c:v>
                </c:pt>
                <c:pt idx="73">
                  <c:v>56</c:v>
                </c:pt>
                <c:pt idx="74">
                  <c:v>45</c:v>
                </c:pt>
                <c:pt idx="75">
                  <c:v>50</c:v>
                </c:pt>
                <c:pt idx="76">
                  <c:v>36</c:v>
                </c:pt>
                <c:pt idx="77">
                  <c:v>31</c:v>
                </c:pt>
                <c:pt idx="78">
                  <c:v>42</c:v>
                </c:pt>
                <c:pt idx="79">
                  <c:v>54</c:v>
                </c:pt>
                <c:pt idx="80">
                  <c:v>89</c:v>
                </c:pt>
                <c:pt idx="81">
                  <c:v>60</c:v>
                </c:pt>
                <c:pt idx="82">
                  <c:v>58</c:v>
                </c:pt>
                <c:pt idx="83">
                  <c:v>58</c:v>
                </c:pt>
                <c:pt idx="84">
                  <c:v>118</c:v>
                </c:pt>
                <c:pt idx="85">
                  <c:v>108</c:v>
                </c:pt>
                <c:pt idx="86">
                  <c:v>68</c:v>
                </c:pt>
                <c:pt idx="87">
                  <c:v>53</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1-1471-4DEB-A7BE-101C55F5CE4C}"/>
            </c:ext>
          </c:extLst>
        </c:ser>
        <c:ser>
          <c:idx val="98"/>
          <c:order val="98"/>
          <c:tx>
            <c:strRef>
              <c:f>Count!$CV$1</c:f>
              <c:strCache>
                <c:ptCount val="1"/>
                <c:pt idx="0">
                  <c:v>69</c:v>
                </c:pt>
              </c:strCache>
            </c:strRef>
          </c:tx>
          <c:spPr>
            <a:gradFill rotWithShape="1">
              <a:gsLst>
                <a:gs pos="0">
                  <a:schemeClr val="accent3">
                    <a:lumMod val="70000"/>
                    <a:lumMod val="110000"/>
                    <a:satMod val="105000"/>
                    <a:tint val="67000"/>
                  </a:schemeClr>
                </a:gs>
                <a:gs pos="50000">
                  <a:schemeClr val="accent3">
                    <a:lumMod val="70000"/>
                    <a:lumMod val="105000"/>
                    <a:satMod val="103000"/>
                    <a:tint val="73000"/>
                  </a:schemeClr>
                </a:gs>
                <a:gs pos="100000">
                  <a:schemeClr val="accent3">
                    <a:lumMod val="70000"/>
                    <a:lumMod val="105000"/>
                    <a:satMod val="109000"/>
                    <a:tint val="81000"/>
                  </a:schemeClr>
                </a:gs>
              </a:gsLst>
              <a:lin ang="5400000" scaled="0"/>
            </a:gradFill>
            <a:ln w="9525" cap="flat" cmpd="sng" algn="ctr">
              <a:solidFill>
                <a:schemeClr val="accent3">
                  <a:lumMod val="70000"/>
                  <a:shade val="95000"/>
                </a:schemeClr>
              </a:solidFill>
              <a:round/>
            </a:ln>
            <a:effectLst/>
            <a:sp3d contourW="9525">
              <a:contourClr>
                <a:schemeClr val="accent3">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Count!$CV$2:$CV$121</c:f>
              <c:numCache>
                <c:formatCode>General</c:formatCode>
                <c:ptCount val="120"/>
                <c:pt idx="0">
                  <c:v>0</c:v>
                </c:pt>
                <c:pt idx="1">
                  <c:v>0</c:v>
                </c:pt>
                <c:pt idx="2">
                  <c:v>0</c:v>
                </c:pt>
                <c:pt idx="3">
                  <c:v>0</c:v>
                </c:pt>
                <c:pt idx="4">
                  <c:v>0</c:v>
                </c:pt>
                <c:pt idx="5">
                  <c:v>0</c:v>
                </c:pt>
                <c:pt idx="6">
                  <c:v>0</c:v>
                </c:pt>
                <c:pt idx="7">
                  <c:v>121</c:v>
                </c:pt>
                <c:pt idx="8">
                  <c:v>173</c:v>
                </c:pt>
                <c:pt idx="9">
                  <c:v>198</c:v>
                </c:pt>
                <c:pt idx="10">
                  <c:v>315</c:v>
                </c:pt>
                <c:pt idx="11">
                  <c:v>238</c:v>
                </c:pt>
                <c:pt idx="12">
                  <c:v>281</c:v>
                </c:pt>
                <c:pt idx="13">
                  <c:v>294</c:v>
                </c:pt>
                <c:pt idx="14">
                  <c:v>293</c:v>
                </c:pt>
                <c:pt idx="15">
                  <c:v>410</c:v>
                </c:pt>
                <c:pt idx="16">
                  <c:v>468</c:v>
                </c:pt>
                <c:pt idx="17">
                  <c:v>474</c:v>
                </c:pt>
                <c:pt idx="18">
                  <c:v>527</c:v>
                </c:pt>
                <c:pt idx="19">
                  <c:v>518</c:v>
                </c:pt>
                <c:pt idx="20">
                  <c:v>622</c:v>
                </c:pt>
                <c:pt idx="21">
                  <c:v>559</c:v>
                </c:pt>
                <c:pt idx="22">
                  <c:v>449</c:v>
                </c:pt>
                <c:pt idx="23">
                  <c:v>544</c:v>
                </c:pt>
                <c:pt idx="24">
                  <c:v>566</c:v>
                </c:pt>
                <c:pt idx="25">
                  <c:v>552</c:v>
                </c:pt>
                <c:pt idx="26">
                  <c:v>483</c:v>
                </c:pt>
                <c:pt idx="27">
                  <c:v>484</c:v>
                </c:pt>
                <c:pt idx="28">
                  <c:v>419</c:v>
                </c:pt>
                <c:pt idx="29">
                  <c:v>488</c:v>
                </c:pt>
                <c:pt idx="30">
                  <c:v>483</c:v>
                </c:pt>
                <c:pt idx="31">
                  <c:v>525</c:v>
                </c:pt>
                <c:pt idx="32">
                  <c:v>522</c:v>
                </c:pt>
                <c:pt idx="33">
                  <c:v>586</c:v>
                </c:pt>
                <c:pt idx="34">
                  <c:v>477</c:v>
                </c:pt>
                <c:pt idx="35">
                  <c:v>461</c:v>
                </c:pt>
                <c:pt idx="36">
                  <c:v>401</c:v>
                </c:pt>
                <c:pt idx="37">
                  <c:v>352</c:v>
                </c:pt>
                <c:pt idx="38">
                  <c:v>440</c:v>
                </c:pt>
                <c:pt idx="39">
                  <c:v>398</c:v>
                </c:pt>
                <c:pt idx="40">
                  <c:v>349</c:v>
                </c:pt>
                <c:pt idx="41">
                  <c:v>337</c:v>
                </c:pt>
                <c:pt idx="42">
                  <c:v>268</c:v>
                </c:pt>
                <c:pt idx="43">
                  <c:v>262</c:v>
                </c:pt>
                <c:pt idx="44">
                  <c:v>242</c:v>
                </c:pt>
                <c:pt idx="45">
                  <c:v>270</c:v>
                </c:pt>
                <c:pt idx="46">
                  <c:v>248</c:v>
                </c:pt>
                <c:pt idx="47">
                  <c:v>247</c:v>
                </c:pt>
                <c:pt idx="48">
                  <c:v>213</c:v>
                </c:pt>
                <c:pt idx="49">
                  <c:v>198</c:v>
                </c:pt>
                <c:pt idx="50">
                  <c:v>200</c:v>
                </c:pt>
                <c:pt idx="51">
                  <c:v>190</c:v>
                </c:pt>
                <c:pt idx="52">
                  <c:v>227</c:v>
                </c:pt>
                <c:pt idx="53">
                  <c:v>199</c:v>
                </c:pt>
                <c:pt idx="54">
                  <c:v>183</c:v>
                </c:pt>
                <c:pt idx="55">
                  <c:v>152</c:v>
                </c:pt>
                <c:pt idx="56">
                  <c:v>94</c:v>
                </c:pt>
                <c:pt idx="57">
                  <c:v>135</c:v>
                </c:pt>
                <c:pt idx="58">
                  <c:v>101</c:v>
                </c:pt>
                <c:pt idx="59">
                  <c:v>113</c:v>
                </c:pt>
                <c:pt idx="60">
                  <c:v>90</c:v>
                </c:pt>
                <c:pt idx="61">
                  <c:v>100</c:v>
                </c:pt>
                <c:pt idx="62">
                  <c:v>67</c:v>
                </c:pt>
                <c:pt idx="63">
                  <c:v>50</c:v>
                </c:pt>
                <c:pt idx="64">
                  <c:v>37</c:v>
                </c:pt>
                <c:pt idx="65">
                  <c:v>18</c:v>
                </c:pt>
                <c:pt idx="66">
                  <c:v>15</c:v>
                </c:pt>
                <c:pt idx="67">
                  <c:v>22</c:v>
                </c:pt>
                <c:pt idx="68">
                  <c:v>21</c:v>
                </c:pt>
                <c:pt idx="69">
                  <c:v>24</c:v>
                </c:pt>
                <c:pt idx="70">
                  <c:v>22</c:v>
                </c:pt>
                <c:pt idx="71">
                  <c:v>34</c:v>
                </c:pt>
                <c:pt idx="72">
                  <c:v>24</c:v>
                </c:pt>
                <c:pt idx="73">
                  <c:v>33</c:v>
                </c:pt>
                <c:pt idx="74">
                  <c:v>42</c:v>
                </c:pt>
                <c:pt idx="75">
                  <c:v>27</c:v>
                </c:pt>
                <c:pt idx="76">
                  <c:v>22</c:v>
                </c:pt>
                <c:pt idx="77">
                  <c:v>23</c:v>
                </c:pt>
                <c:pt idx="78">
                  <c:v>44</c:v>
                </c:pt>
                <c:pt idx="79">
                  <c:v>38</c:v>
                </c:pt>
                <c:pt idx="80">
                  <c:v>41</c:v>
                </c:pt>
                <c:pt idx="81">
                  <c:v>63</c:v>
                </c:pt>
                <c:pt idx="82">
                  <c:v>94</c:v>
                </c:pt>
                <c:pt idx="83">
                  <c:v>59</c:v>
                </c:pt>
                <c:pt idx="84">
                  <c:v>109</c:v>
                </c:pt>
                <c:pt idx="85">
                  <c:v>134</c:v>
                </c:pt>
                <c:pt idx="86">
                  <c:v>63</c:v>
                </c:pt>
                <c:pt idx="87">
                  <c:v>38</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2-1471-4DEB-A7BE-101C55F5CE4C}"/>
            </c:ext>
          </c:extLst>
        </c:ser>
        <c:ser>
          <c:idx val="99"/>
          <c:order val="99"/>
          <c:tx>
            <c:strRef>
              <c:f>Count!$CW$1</c:f>
              <c:strCache>
                <c:ptCount val="1"/>
                <c:pt idx="0">
                  <c:v>69.5</c:v>
                </c:pt>
              </c:strCache>
            </c:strRef>
          </c:tx>
          <c:spPr>
            <a:gradFill rotWithShape="1">
              <a:gsLst>
                <a:gs pos="0">
                  <a:schemeClr val="accent4">
                    <a:lumMod val="70000"/>
                    <a:lumMod val="110000"/>
                    <a:satMod val="105000"/>
                    <a:tint val="67000"/>
                  </a:schemeClr>
                </a:gs>
                <a:gs pos="50000">
                  <a:schemeClr val="accent4">
                    <a:lumMod val="70000"/>
                    <a:lumMod val="105000"/>
                    <a:satMod val="103000"/>
                    <a:tint val="73000"/>
                  </a:schemeClr>
                </a:gs>
                <a:gs pos="100000">
                  <a:schemeClr val="accent4">
                    <a:lumMod val="70000"/>
                    <a:lumMod val="105000"/>
                    <a:satMod val="109000"/>
                    <a:tint val="81000"/>
                  </a:schemeClr>
                </a:gs>
              </a:gsLst>
              <a:lin ang="5400000" scaled="0"/>
            </a:gradFill>
            <a:ln w="9525" cap="flat" cmpd="sng" algn="ctr">
              <a:solidFill>
                <a:schemeClr val="accent4">
                  <a:lumMod val="70000"/>
                  <a:shade val="95000"/>
                </a:schemeClr>
              </a:solidFill>
              <a:round/>
            </a:ln>
            <a:effectLst/>
            <a:sp3d contourW="9525">
              <a:contourClr>
                <a:schemeClr val="accent4">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Count!$CW$2:$CW$121</c:f>
              <c:numCache>
                <c:formatCode>General</c:formatCode>
                <c:ptCount val="120"/>
                <c:pt idx="0">
                  <c:v>0</c:v>
                </c:pt>
                <c:pt idx="1">
                  <c:v>0</c:v>
                </c:pt>
                <c:pt idx="2">
                  <c:v>0</c:v>
                </c:pt>
                <c:pt idx="3">
                  <c:v>0</c:v>
                </c:pt>
                <c:pt idx="4">
                  <c:v>0</c:v>
                </c:pt>
                <c:pt idx="5">
                  <c:v>30</c:v>
                </c:pt>
                <c:pt idx="6">
                  <c:v>73</c:v>
                </c:pt>
                <c:pt idx="7">
                  <c:v>0</c:v>
                </c:pt>
                <c:pt idx="8">
                  <c:v>0</c:v>
                </c:pt>
                <c:pt idx="9">
                  <c:v>78</c:v>
                </c:pt>
                <c:pt idx="10">
                  <c:v>126</c:v>
                </c:pt>
                <c:pt idx="11">
                  <c:v>94</c:v>
                </c:pt>
                <c:pt idx="12">
                  <c:v>0</c:v>
                </c:pt>
                <c:pt idx="13">
                  <c:v>121</c:v>
                </c:pt>
                <c:pt idx="14">
                  <c:v>144</c:v>
                </c:pt>
                <c:pt idx="15">
                  <c:v>197</c:v>
                </c:pt>
                <c:pt idx="16">
                  <c:v>264</c:v>
                </c:pt>
                <c:pt idx="17">
                  <c:v>283</c:v>
                </c:pt>
                <c:pt idx="18">
                  <c:v>303</c:v>
                </c:pt>
                <c:pt idx="19">
                  <c:v>302</c:v>
                </c:pt>
                <c:pt idx="20">
                  <c:v>384</c:v>
                </c:pt>
                <c:pt idx="21">
                  <c:v>361</c:v>
                </c:pt>
                <c:pt idx="22">
                  <c:v>408</c:v>
                </c:pt>
                <c:pt idx="23">
                  <c:v>528</c:v>
                </c:pt>
                <c:pt idx="24">
                  <c:v>465</c:v>
                </c:pt>
                <c:pt idx="25">
                  <c:v>365</c:v>
                </c:pt>
                <c:pt idx="26">
                  <c:v>355</c:v>
                </c:pt>
                <c:pt idx="27">
                  <c:v>470</c:v>
                </c:pt>
                <c:pt idx="28">
                  <c:v>407</c:v>
                </c:pt>
                <c:pt idx="29">
                  <c:v>408</c:v>
                </c:pt>
                <c:pt idx="30">
                  <c:v>419</c:v>
                </c:pt>
                <c:pt idx="31">
                  <c:v>391</c:v>
                </c:pt>
                <c:pt idx="32">
                  <c:v>268</c:v>
                </c:pt>
                <c:pt idx="33">
                  <c:v>404</c:v>
                </c:pt>
                <c:pt idx="34">
                  <c:v>317</c:v>
                </c:pt>
                <c:pt idx="35">
                  <c:v>362</c:v>
                </c:pt>
                <c:pt idx="36">
                  <c:v>279</c:v>
                </c:pt>
                <c:pt idx="37">
                  <c:v>326</c:v>
                </c:pt>
                <c:pt idx="38">
                  <c:v>438</c:v>
                </c:pt>
                <c:pt idx="39">
                  <c:v>346</c:v>
                </c:pt>
                <c:pt idx="40">
                  <c:v>367</c:v>
                </c:pt>
                <c:pt idx="41">
                  <c:v>283</c:v>
                </c:pt>
                <c:pt idx="42">
                  <c:v>209</c:v>
                </c:pt>
                <c:pt idx="43">
                  <c:v>242</c:v>
                </c:pt>
                <c:pt idx="44">
                  <c:v>203</c:v>
                </c:pt>
                <c:pt idx="45">
                  <c:v>203</c:v>
                </c:pt>
                <c:pt idx="46">
                  <c:v>151</c:v>
                </c:pt>
                <c:pt idx="47">
                  <c:v>151</c:v>
                </c:pt>
                <c:pt idx="48">
                  <c:v>184</c:v>
                </c:pt>
                <c:pt idx="49">
                  <c:v>284</c:v>
                </c:pt>
                <c:pt idx="50">
                  <c:v>181</c:v>
                </c:pt>
                <c:pt idx="51">
                  <c:v>152</c:v>
                </c:pt>
                <c:pt idx="52">
                  <c:v>214</c:v>
                </c:pt>
                <c:pt idx="53">
                  <c:v>195</c:v>
                </c:pt>
                <c:pt idx="54">
                  <c:v>143</c:v>
                </c:pt>
                <c:pt idx="55">
                  <c:v>108</c:v>
                </c:pt>
                <c:pt idx="56">
                  <c:v>146</c:v>
                </c:pt>
                <c:pt idx="57">
                  <c:v>155</c:v>
                </c:pt>
                <c:pt idx="58">
                  <c:v>147</c:v>
                </c:pt>
                <c:pt idx="59">
                  <c:v>87</c:v>
                </c:pt>
                <c:pt idx="60">
                  <c:v>86</c:v>
                </c:pt>
                <c:pt idx="61">
                  <c:v>62</c:v>
                </c:pt>
                <c:pt idx="62">
                  <c:v>40</c:v>
                </c:pt>
                <c:pt idx="63">
                  <c:v>36</c:v>
                </c:pt>
                <c:pt idx="64">
                  <c:v>37</c:v>
                </c:pt>
                <c:pt idx="65">
                  <c:v>37</c:v>
                </c:pt>
                <c:pt idx="66">
                  <c:v>11</c:v>
                </c:pt>
                <c:pt idx="67">
                  <c:v>9</c:v>
                </c:pt>
                <c:pt idx="68">
                  <c:v>10</c:v>
                </c:pt>
                <c:pt idx="69">
                  <c:v>21</c:v>
                </c:pt>
                <c:pt idx="70">
                  <c:v>30</c:v>
                </c:pt>
                <c:pt idx="71">
                  <c:v>26</c:v>
                </c:pt>
                <c:pt idx="72">
                  <c:v>19</c:v>
                </c:pt>
                <c:pt idx="73">
                  <c:v>10</c:v>
                </c:pt>
                <c:pt idx="74">
                  <c:v>12</c:v>
                </c:pt>
                <c:pt idx="75">
                  <c:v>22</c:v>
                </c:pt>
                <c:pt idx="76">
                  <c:v>12</c:v>
                </c:pt>
                <c:pt idx="77">
                  <c:v>18</c:v>
                </c:pt>
                <c:pt idx="78">
                  <c:v>35</c:v>
                </c:pt>
                <c:pt idx="79">
                  <c:v>16</c:v>
                </c:pt>
                <c:pt idx="80">
                  <c:v>25</c:v>
                </c:pt>
                <c:pt idx="81">
                  <c:v>33</c:v>
                </c:pt>
                <c:pt idx="82">
                  <c:v>28</c:v>
                </c:pt>
                <c:pt idx="83">
                  <c:v>19</c:v>
                </c:pt>
                <c:pt idx="84">
                  <c:v>24</c:v>
                </c:pt>
                <c:pt idx="85">
                  <c:v>37</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3-1471-4DEB-A7BE-101C55F5CE4C}"/>
            </c:ext>
          </c:extLst>
        </c:ser>
        <c:ser>
          <c:idx val="100"/>
          <c:order val="100"/>
          <c:tx>
            <c:strRef>
              <c:f>Count!$CX$1</c:f>
              <c:strCache>
                <c:ptCount val="1"/>
                <c:pt idx="0">
                  <c:v>70</c:v>
                </c:pt>
              </c:strCache>
            </c:strRef>
          </c:tx>
          <c:spPr>
            <a:gradFill rotWithShape="1">
              <a:gsLst>
                <a:gs pos="0">
                  <a:schemeClr val="accent5">
                    <a:lumMod val="70000"/>
                    <a:lumMod val="110000"/>
                    <a:satMod val="105000"/>
                    <a:tint val="67000"/>
                  </a:schemeClr>
                </a:gs>
                <a:gs pos="50000">
                  <a:schemeClr val="accent5">
                    <a:lumMod val="70000"/>
                    <a:lumMod val="105000"/>
                    <a:satMod val="103000"/>
                    <a:tint val="73000"/>
                  </a:schemeClr>
                </a:gs>
                <a:gs pos="100000">
                  <a:schemeClr val="accent5">
                    <a:lumMod val="70000"/>
                    <a:lumMod val="105000"/>
                    <a:satMod val="109000"/>
                    <a:tint val="81000"/>
                  </a:schemeClr>
                </a:gs>
              </a:gsLst>
              <a:lin ang="5400000" scaled="0"/>
            </a:gradFill>
            <a:ln w="9525" cap="flat" cmpd="sng" algn="ctr">
              <a:solidFill>
                <a:schemeClr val="accent5">
                  <a:lumMod val="70000"/>
                  <a:shade val="95000"/>
                </a:schemeClr>
              </a:solidFill>
              <a:round/>
            </a:ln>
            <a:effectLst/>
            <a:sp3d contourW="9525">
              <a:contourClr>
                <a:schemeClr val="accent5">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Count!$CX$2:$CX$121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83</c:v>
                </c:pt>
                <c:pt idx="12">
                  <c:v>64</c:v>
                </c:pt>
                <c:pt idx="13">
                  <c:v>104</c:v>
                </c:pt>
                <c:pt idx="14">
                  <c:v>118</c:v>
                </c:pt>
                <c:pt idx="15">
                  <c:v>131</c:v>
                </c:pt>
                <c:pt idx="16">
                  <c:v>0</c:v>
                </c:pt>
                <c:pt idx="17">
                  <c:v>344</c:v>
                </c:pt>
                <c:pt idx="18">
                  <c:v>263</c:v>
                </c:pt>
                <c:pt idx="19">
                  <c:v>171</c:v>
                </c:pt>
                <c:pt idx="20">
                  <c:v>240</c:v>
                </c:pt>
                <c:pt idx="21">
                  <c:v>268</c:v>
                </c:pt>
                <c:pt idx="22">
                  <c:v>267</c:v>
                </c:pt>
                <c:pt idx="23">
                  <c:v>321</c:v>
                </c:pt>
                <c:pt idx="24">
                  <c:v>321</c:v>
                </c:pt>
                <c:pt idx="25">
                  <c:v>233</c:v>
                </c:pt>
                <c:pt idx="26">
                  <c:v>320</c:v>
                </c:pt>
                <c:pt idx="27">
                  <c:v>331</c:v>
                </c:pt>
                <c:pt idx="28">
                  <c:v>424</c:v>
                </c:pt>
                <c:pt idx="29">
                  <c:v>294</c:v>
                </c:pt>
                <c:pt idx="30">
                  <c:v>361</c:v>
                </c:pt>
                <c:pt idx="31">
                  <c:v>435</c:v>
                </c:pt>
                <c:pt idx="32">
                  <c:v>380</c:v>
                </c:pt>
                <c:pt idx="33">
                  <c:v>268</c:v>
                </c:pt>
                <c:pt idx="34">
                  <c:v>290</c:v>
                </c:pt>
                <c:pt idx="35">
                  <c:v>269</c:v>
                </c:pt>
                <c:pt idx="36">
                  <c:v>251</c:v>
                </c:pt>
                <c:pt idx="37">
                  <c:v>318</c:v>
                </c:pt>
                <c:pt idx="38">
                  <c:v>333</c:v>
                </c:pt>
                <c:pt idx="39">
                  <c:v>304</c:v>
                </c:pt>
                <c:pt idx="40">
                  <c:v>366</c:v>
                </c:pt>
                <c:pt idx="41">
                  <c:v>291</c:v>
                </c:pt>
                <c:pt idx="42">
                  <c:v>339</c:v>
                </c:pt>
                <c:pt idx="43">
                  <c:v>221</c:v>
                </c:pt>
                <c:pt idx="44">
                  <c:v>223</c:v>
                </c:pt>
                <c:pt idx="45">
                  <c:v>143</c:v>
                </c:pt>
                <c:pt idx="46">
                  <c:v>179</c:v>
                </c:pt>
                <c:pt idx="47">
                  <c:v>140</c:v>
                </c:pt>
                <c:pt idx="48">
                  <c:v>127</c:v>
                </c:pt>
                <c:pt idx="49">
                  <c:v>157</c:v>
                </c:pt>
                <c:pt idx="50">
                  <c:v>120</c:v>
                </c:pt>
                <c:pt idx="51">
                  <c:v>116</c:v>
                </c:pt>
                <c:pt idx="52">
                  <c:v>147</c:v>
                </c:pt>
                <c:pt idx="53">
                  <c:v>119</c:v>
                </c:pt>
                <c:pt idx="54">
                  <c:v>111</c:v>
                </c:pt>
                <c:pt idx="55">
                  <c:v>125</c:v>
                </c:pt>
                <c:pt idx="56">
                  <c:v>93</c:v>
                </c:pt>
                <c:pt idx="57">
                  <c:v>128</c:v>
                </c:pt>
                <c:pt idx="58">
                  <c:v>105</c:v>
                </c:pt>
                <c:pt idx="59">
                  <c:v>76</c:v>
                </c:pt>
                <c:pt idx="60">
                  <c:v>55</c:v>
                </c:pt>
                <c:pt idx="61">
                  <c:v>64</c:v>
                </c:pt>
                <c:pt idx="62">
                  <c:v>58</c:v>
                </c:pt>
                <c:pt idx="63">
                  <c:v>39</c:v>
                </c:pt>
                <c:pt idx="64">
                  <c:v>34</c:v>
                </c:pt>
                <c:pt idx="65">
                  <c:v>31</c:v>
                </c:pt>
                <c:pt idx="66">
                  <c:v>37</c:v>
                </c:pt>
                <c:pt idx="67">
                  <c:v>16</c:v>
                </c:pt>
                <c:pt idx="68">
                  <c:v>16</c:v>
                </c:pt>
                <c:pt idx="69">
                  <c:v>29</c:v>
                </c:pt>
                <c:pt idx="70">
                  <c:v>36</c:v>
                </c:pt>
                <c:pt idx="71">
                  <c:v>29</c:v>
                </c:pt>
                <c:pt idx="72">
                  <c:v>27</c:v>
                </c:pt>
                <c:pt idx="73">
                  <c:v>0</c:v>
                </c:pt>
                <c:pt idx="74">
                  <c:v>9</c:v>
                </c:pt>
                <c:pt idx="75">
                  <c:v>0</c:v>
                </c:pt>
                <c:pt idx="76">
                  <c:v>17</c:v>
                </c:pt>
                <c:pt idx="77">
                  <c:v>16</c:v>
                </c:pt>
                <c:pt idx="78">
                  <c:v>23</c:v>
                </c:pt>
                <c:pt idx="79">
                  <c:v>35</c:v>
                </c:pt>
                <c:pt idx="80">
                  <c:v>12</c:v>
                </c:pt>
                <c:pt idx="81">
                  <c:v>13</c:v>
                </c:pt>
                <c:pt idx="82">
                  <c:v>0</c:v>
                </c:pt>
                <c:pt idx="83">
                  <c:v>14</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4-1471-4DEB-A7BE-101C55F5CE4C}"/>
            </c:ext>
          </c:extLst>
        </c:ser>
        <c:ser>
          <c:idx val="101"/>
          <c:order val="101"/>
          <c:tx>
            <c:strRef>
              <c:f>Count!$CY$1</c:f>
              <c:strCache>
                <c:ptCount val="1"/>
                <c:pt idx="0">
                  <c:v>70.5</c:v>
                </c:pt>
              </c:strCache>
            </c:strRef>
          </c:tx>
          <c:spPr>
            <a:gradFill rotWithShape="1">
              <a:gsLst>
                <a:gs pos="0">
                  <a:schemeClr val="accent6">
                    <a:lumMod val="70000"/>
                    <a:lumMod val="110000"/>
                    <a:satMod val="105000"/>
                    <a:tint val="67000"/>
                  </a:schemeClr>
                </a:gs>
                <a:gs pos="50000">
                  <a:schemeClr val="accent6">
                    <a:lumMod val="70000"/>
                    <a:lumMod val="105000"/>
                    <a:satMod val="103000"/>
                    <a:tint val="73000"/>
                  </a:schemeClr>
                </a:gs>
                <a:gs pos="100000">
                  <a:schemeClr val="accent6">
                    <a:lumMod val="70000"/>
                    <a:lumMod val="105000"/>
                    <a:satMod val="109000"/>
                    <a:tint val="81000"/>
                  </a:schemeClr>
                </a:gs>
              </a:gsLst>
              <a:lin ang="5400000" scaled="0"/>
            </a:gradFill>
            <a:ln w="9525" cap="flat" cmpd="sng" algn="ctr">
              <a:solidFill>
                <a:schemeClr val="accent6">
                  <a:lumMod val="70000"/>
                  <a:shade val="95000"/>
                </a:schemeClr>
              </a:solidFill>
              <a:round/>
            </a:ln>
            <a:effectLst/>
            <a:sp3d contourW="9525">
              <a:contourClr>
                <a:schemeClr val="accent6">
                  <a:lumMod val="7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Count!$CY$2:$CY$121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52</c:v>
                </c:pt>
                <c:pt idx="12">
                  <c:v>0</c:v>
                </c:pt>
                <c:pt idx="13">
                  <c:v>0</c:v>
                </c:pt>
                <c:pt idx="14">
                  <c:v>0</c:v>
                </c:pt>
                <c:pt idx="15">
                  <c:v>96</c:v>
                </c:pt>
                <c:pt idx="16">
                  <c:v>150</c:v>
                </c:pt>
                <c:pt idx="17">
                  <c:v>0</c:v>
                </c:pt>
                <c:pt idx="18">
                  <c:v>133</c:v>
                </c:pt>
                <c:pt idx="19">
                  <c:v>269</c:v>
                </c:pt>
                <c:pt idx="20">
                  <c:v>292</c:v>
                </c:pt>
                <c:pt idx="21">
                  <c:v>278</c:v>
                </c:pt>
                <c:pt idx="22">
                  <c:v>187</c:v>
                </c:pt>
                <c:pt idx="23">
                  <c:v>164</c:v>
                </c:pt>
                <c:pt idx="24">
                  <c:v>223</c:v>
                </c:pt>
                <c:pt idx="25">
                  <c:v>265</c:v>
                </c:pt>
                <c:pt idx="26">
                  <c:v>257</c:v>
                </c:pt>
                <c:pt idx="27">
                  <c:v>271</c:v>
                </c:pt>
                <c:pt idx="28">
                  <c:v>240</c:v>
                </c:pt>
                <c:pt idx="29">
                  <c:v>269</c:v>
                </c:pt>
                <c:pt idx="30">
                  <c:v>443</c:v>
                </c:pt>
                <c:pt idx="31">
                  <c:v>427</c:v>
                </c:pt>
                <c:pt idx="32">
                  <c:v>341</c:v>
                </c:pt>
                <c:pt idx="33">
                  <c:v>261</c:v>
                </c:pt>
                <c:pt idx="34">
                  <c:v>283</c:v>
                </c:pt>
                <c:pt idx="35">
                  <c:v>310</c:v>
                </c:pt>
                <c:pt idx="36">
                  <c:v>320</c:v>
                </c:pt>
                <c:pt idx="37">
                  <c:v>418</c:v>
                </c:pt>
                <c:pt idx="38">
                  <c:v>374</c:v>
                </c:pt>
                <c:pt idx="39">
                  <c:v>316</c:v>
                </c:pt>
                <c:pt idx="40">
                  <c:v>262</c:v>
                </c:pt>
                <c:pt idx="41">
                  <c:v>289</c:v>
                </c:pt>
                <c:pt idx="42">
                  <c:v>295</c:v>
                </c:pt>
                <c:pt idx="43">
                  <c:v>248</c:v>
                </c:pt>
                <c:pt idx="44">
                  <c:v>246</c:v>
                </c:pt>
                <c:pt idx="45">
                  <c:v>190</c:v>
                </c:pt>
                <c:pt idx="46">
                  <c:v>171</c:v>
                </c:pt>
                <c:pt idx="47">
                  <c:v>157</c:v>
                </c:pt>
                <c:pt idx="48">
                  <c:v>165</c:v>
                </c:pt>
                <c:pt idx="49">
                  <c:v>132</c:v>
                </c:pt>
                <c:pt idx="50">
                  <c:v>133</c:v>
                </c:pt>
                <c:pt idx="51">
                  <c:v>154</c:v>
                </c:pt>
                <c:pt idx="52">
                  <c:v>122</c:v>
                </c:pt>
                <c:pt idx="53">
                  <c:v>99</c:v>
                </c:pt>
                <c:pt idx="54">
                  <c:v>108</c:v>
                </c:pt>
                <c:pt idx="55">
                  <c:v>147</c:v>
                </c:pt>
                <c:pt idx="56">
                  <c:v>136</c:v>
                </c:pt>
                <c:pt idx="57">
                  <c:v>136</c:v>
                </c:pt>
                <c:pt idx="58">
                  <c:v>125</c:v>
                </c:pt>
                <c:pt idx="59">
                  <c:v>95</c:v>
                </c:pt>
                <c:pt idx="60">
                  <c:v>67</c:v>
                </c:pt>
                <c:pt idx="61">
                  <c:v>53</c:v>
                </c:pt>
                <c:pt idx="62">
                  <c:v>69</c:v>
                </c:pt>
                <c:pt idx="63">
                  <c:v>61</c:v>
                </c:pt>
                <c:pt idx="64">
                  <c:v>34</c:v>
                </c:pt>
                <c:pt idx="65">
                  <c:v>50</c:v>
                </c:pt>
                <c:pt idx="66">
                  <c:v>55</c:v>
                </c:pt>
                <c:pt idx="67">
                  <c:v>23</c:v>
                </c:pt>
                <c:pt idx="68">
                  <c:v>17</c:v>
                </c:pt>
                <c:pt idx="69">
                  <c:v>6</c:v>
                </c:pt>
                <c:pt idx="70">
                  <c:v>10</c:v>
                </c:pt>
                <c:pt idx="71">
                  <c:v>10</c:v>
                </c:pt>
                <c:pt idx="72">
                  <c:v>0</c:v>
                </c:pt>
                <c:pt idx="73">
                  <c:v>0</c:v>
                </c:pt>
                <c:pt idx="74">
                  <c:v>0</c:v>
                </c:pt>
                <c:pt idx="75">
                  <c:v>0</c:v>
                </c:pt>
                <c:pt idx="76">
                  <c:v>23</c:v>
                </c:pt>
                <c:pt idx="77">
                  <c:v>20</c:v>
                </c:pt>
                <c:pt idx="78">
                  <c:v>40</c:v>
                </c:pt>
                <c:pt idx="79">
                  <c:v>63</c:v>
                </c:pt>
                <c:pt idx="80">
                  <c:v>26</c:v>
                </c:pt>
                <c:pt idx="81">
                  <c:v>12</c:v>
                </c:pt>
                <c:pt idx="82">
                  <c:v>10</c:v>
                </c:pt>
                <c:pt idx="83">
                  <c:v>2</c:v>
                </c:pt>
                <c:pt idx="84">
                  <c:v>0</c:v>
                </c:pt>
                <c:pt idx="85">
                  <c:v>0</c:v>
                </c:pt>
                <c:pt idx="86">
                  <c:v>11</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5-1471-4DEB-A7BE-101C55F5CE4C}"/>
            </c:ext>
          </c:extLst>
        </c:ser>
        <c:ser>
          <c:idx val="102"/>
          <c:order val="102"/>
          <c:tx>
            <c:strRef>
              <c:f>Count!$CZ$1</c:f>
              <c:strCache>
                <c:ptCount val="1"/>
                <c:pt idx="0">
                  <c:v>71</c:v>
                </c:pt>
              </c:strCache>
            </c:strRef>
          </c:tx>
          <c:spPr>
            <a:gradFill rotWithShape="1">
              <a:gsLst>
                <a:gs pos="0">
                  <a:schemeClr val="accent1">
                    <a:lumMod val="50000"/>
                    <a:lumOff val="50000"/>
                    <a:lumMod val="110000"/>
                    <a:satMod val="105000"/>
                    <a:tint val="67000"/>
                  </a:schemeClr>
                </a:gs>
                <a:gs pos="50000">
                  <a:schemeClr val="accent1">
                    <a:lumMod val="50000"/>
                    <a:lumOff val="50000"/>
                    <a:lumMod val="105000"/>
                    <a:satMod val="103000"/>
                    <a:tint val="73000"/>
                  </a:schemeClr>
                </a:gs>
                <a:gs pos="100000">
                  <a:schemeClr val="accent1">
                    <a:lumMod val="50000"/>
                    <a:lumOff val="50000"/>
                    <a:lumMod val="105000"/>
                    <a:satMod val="109000"/>
                    <a:tint val="81000"/>
                  </a:schemeClr>
                </a:gs>
              </a:gsLst>
              <a:lin ang="5400000" scaled="0"/>
            </a:gradFill>
            <a:ln w="9525" cap="flat" cmpd="sng" algn="ctr">
              <a:solidFill>
                <a:schemeClr val="accent1">
                  <a:lumMod val="50000"/>
                  <a:lumOff val="50000"/>
                  <a:shade val="95000"/>
                </a:schemeClr>
              </a:solidFill>
              <a:round/>
            </a:ln>
            <a:effectLst/>
            <a:sp3d contourW="9525">
              <a:contourClr>
                <a:schemeClr val="accent1">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Count!$CZ$2:$CZ$121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113</c:v>
                </c:pt>
                <c:pt idx="16">
                  <c:v>148</c:v>
                </c:pt>
                <c:pt idx="17">
                  <c:v>131</c:v>
                </c:pt>
                <c:pt idx="18">
                  <c:v>160</c:v>
                </c:pt>
                <c:pt idx="19">
                  <c:v>152</c:v>
                </c:pt>
                <c:pt idx="20">
                  <c:v>213</c:v>
                </c:pt>
                <c:pt idx="21">
                  <c:v>176</c:v>
                </c:pt>
                <c:pt idx="22">
                  <c:v>144</c:v>
                </c:pt>
                <c:pt idx="23">
                  <c:v>163</c:v>
                </c:pt>
                <c:pt idx="24">
                  <c:v>132</c:v>
                </c:pt>
                <c:pt idx="25">
                  <c:v>179</c:v>
                </c:pt>
                <c:pt idx="26">
                  <c:v>179</c:v>
                </c:pt>
                <c:pt idx="27">
                  <c:v>210</c:v>
                </c:pt>
                <c:pt idx="28">
                  <c:v>245</c:v>
                </c:pt>
                <c:pt idx="29">
                  <c:v>267</c:v>
                </c:pt>
                <c:pt idx="30">
                  <c:v>319</c:v>
                </c:pt>
                <c:pt idx="31">
                  <c:v>286</c:v>
                </c:pt>
                <c:pt idx="32">
                  <c:v>315</c:v>
                </c:pt>
                <c:pt idx="33">
                  <c:v>326</c:v>
                </c:pt>
                <c:pt idx="34">
                  <c:v>273</c:v>
                </c:pt>
                <c:pt idx="35">
                  <c:v>360</c:v>
                </c:pt>
                <c:pt idx="36">
                  <c:v>330</c:v>
                </c:pt>
                <c:pt idx="37">
                  <c:v>290</c:v>
                </c:pt>
                <c:pt idx="38">
                  <c:v>315</c:v>
                </c:pt>
                <c:pt idx="39">
                  <c:v>335</c:v>
                </c:pt>
                <c:pt idx="40">
                  <c:v>303</c:v>
                </c:pt>
                <c:pt idx="41">
                  <c:v>223</c:v>
                </c:pt>
                <c:pt idx="42">
                  <c:v>244</c:v>
                </c:pt>
                <c:pt idx="43">
                  <c:v>188</c:v>
                </c:pt>
                <c:pt idx="44">
                  <c:v>167</c:v>
                </c:pt>
                <c:pt idx="45">
                  <c:v>190</c:v>
                </c:pt>
                <c:pt idx="46">
                  <c:v>157</c:v>
                </c:pt>
                <c:pt idx="47">
                  <c:v>148</c:v>
                </c:pt>
                <c:pt idx="48">
                  <c:v>130</c:v>
                </c:pt>
                <c:pt idx="49">
                  <c:v>159</c:v>
                </c:pt>
                <c:pt idx="50">
                  <c:v>101</c:v>
                </c:pt>
                <c:pt idx="51">
                  <c:v>90</c:v>
                </c:pt>
                <c:pt idx="52">
                  <c:v>84</c:v>
                </c:pt>
                <c:pt idx="53">
                  <c:v>102</c:v>
                </c:pt>
                <c:pt idx="54">
                  <c:v>128</c:v>
                </c:pt>
                <c:pt idx="55">
                  <c:v>123</c:v>
                </c:pt>
                <c:pt idx="56">
                  <c:v>132</c:v>
                </c:pt>
                <c:pt idx="57">
                  <c:v>77</c:v>
                </c:pt>
                <c:pt idx="58">
                  <c:v>63</c:v>
                </c:pt>
                <c:pt idx="59">
                  <c:v>67</c:v>
                </c:pt>
                <c:pt idx="60">
                  <c:v>53</c:v>
                </c:pt>
                <c:pt idx="61">
                  <c:v>38</c:v>
                </c:pt>
                <c:pt idx="62">
                  <c:v>34</c:v>
                </c:pt>
                <c:pt idx="63">
                  <c:v>32</c:v>
                </c:pt>
                <c:pt idx="64">
                  <c:v>23</c:v>
                </c:pt>
                <c:pt idx="65">
                  <c:v>14</c:v>
                </c:pt>
                <c:pt idx="66">
                  <c:v>13</c:v>
                </c:pt>
                <c:pt idx="67">
                  <c:v>11</c:v>
                </c:pt>
                <c:pt idx="68">
                  <c:v>0</c:v>
                </c:pt>
                <c:pt idx="69">
                  <c:v>4</c:v>
                </c:pt>
                <c:pt idx="70">
                  <c:v>0</c:v>
                </c:pt>
                <c:pt idx="71">
                  <c:v>7</c:v>
                </c:pt>
                <c:pt idx="72">
                  <c:v>0</c:v>
                </c:pt>
                <c:pt idx="73">
                  <c:v>0</c:v>
                </c:pt>
                <c:pt idx="74">
                  <c:v>0</c:v>
                </c:pt>
                <c:pt idx="75">
                  <c:v>8</c:v>
                </c:pt>
                <c:pt idx="76">
                  <c:v>15</c:v>
                </c:pt>
                <c:pt idx="77">
                  <c:v>9</c:v>
                </c:pt>
                <c:pt idx="78">
                  <c:v>59</c:v>
                </c:pt>
                <c:pt idx="79">
                  <c:v>35</c:v>
                </c:pt>
                <c:pt idx="80">
                  <c:v>7</c:v>
                </c:pt>
                <c:pt idx="81">
                  <c:v>9</c:v>
                </c:pt>
                <c:pt idx="82">
                  <c:v>4</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6-1471-4DEB-A7BE-101C55F5CE4C}"/>
            </c:ext>
          </c:extLst>
        </c:ser>
        <c:ser>
          <c:idx val="103"/>
          <c:order val="103"/>
          <c:tx>
            <c:strRef>
              <c:f>Count!$DA$1</c:f>
              <c:strCache>
                <c:ptCount val="1"/>
                <c:pt idx="0">
                  <c:v>71.5</c:v>
                </c:pt>
              </c:strCache>
            </c:strRef>
          </c:tx>
          <c:spPr>
            <a:gradFill rotWithShape="1">
              <a:gsLst>
                <a:gs pos="0">
                  <a:schemeClr val="accent2">
                    <a:lumMod val="50000"/>
                    <a:lumOff val="50000"/>
                    <a:lumMod val="110000"/>
                    <a:satMod val="105000"/>
                    <a:tint val="67000"/>
                  </a:schemeClr>
                </a:gs>
                <a:gs pos="50000">
                  <a:schemeClr val="accent2">
                    <a:lumMod val="50000"/>
                    <a:lumOff val="50000"/>
                    <a:lumMod val="105000"/>
                    <a:satMod val="103000"/>
                    <a:tint val="73000"/>
                  </a:schemeClr>
                </a:gs>
                <a:gs pos="100000">
                  <a:schemeClr val="accent2">
                    <a:lumMod val="50000"/>
                    <a:lumOff val="50000"/>
                    <a:lumMod val="105000"/>
                    <a:satMod val="109000"/>
                    <a:tint val="81000"/>
                  </a:schemeClr>
                </a:gs>
              </a:gsLst>
              <a:lin ang="5400000" scaled="0"/>
            </a:gradFill>
            <a:ln w="9525" cap="flat" cmpd="sng" algn="ctr">
              <a:solidFill>
                <a:schemeClr val="accent2">
                  <a:lumMod val="50000"/>
                  <a:lumOff val="50000"/>
                  <a:shade val="95000"/>
                </a:schemeClr>
              </a:solidFill>
              <a:round/>
            </a:ln>
            <a:effectLst/>
            <a:sp3d contourW="9525">
              <a:contourClr>
                <a:schemeClr val="accent2">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Count!$DA$2:$DA$121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64</c:v>
                </c:pt>
                <c:pt idx="14">
                  <c:v>0</c:v>
                </c:pt>
                <c:pt idx="15">
                  <c:v>0</c:v>
                </c:pt>
                <c:pt idx="16">
                  <c:v>0</c:v>
                </c:pt>
                <c:pt idx="17">
                  <c:v>131</c:v>
                </c:pt>
                <c:pt idx="18">
                  <c:v>0</c:v>
                </c:pt>
                <c:pt idx="19">
                  <c:v>156</c:v>
                </c:pt>
                <c:pt idx="20">
                  <c:v>0</c:v>
                </c:pt>
                <c:pt idx="21">
                  <c:v>103</c:v>
                </c:pt>
                <c:pt idx="22">
                  <c:v>128</c:v>
                </c:pt>
                <c:pt idx="23">
                  <c:v>135</c:v>
                </c:pt>
                <c:pt idx="24">
                  <c:v>158</c:v>
                </c:pt>
                <c:pt idx="25">
                  <c:v>194</c:v>
                </c:pt>
                <c:pt idx="26">
                  <c:v>204</c:v>
                </c:pt>
                <c:pt idx="27">
                  <c:v>197</c:v>
                </c:pt>
                <c:pt idx="28">
                  <c:v>250</c:v>
                </c:pt>
                <c:pt idx="29">
                  <c:v>285</c:v>
                </c:pt>
                <c:pt idx="30">
                  <c:v>258</c:v>
                </c:pt>
                <c:pt idx="31">
                  <c:v>307</c:v>
                </c:pt>
                <c:pt idx="32">
                  <c:v>295</c:v>
                </c:pt>
                <c:pt idx="33">
                  <c:v>320</c:v>
                </c:pt>
                <c:pt idx="34">
                  <c:v>206</c:v>
                </c:pt>
                <c:pt idx="35">
                  <c:v>211</c:v>
                </c:pt>
                <c:pt idx="36">
                  <c:v>270</c:v>
                </c:pt>
                <c:pt idx="37">
                  <c:v>265</c:v>
                </c:pt>
                <c:pt idx="38">
                  <c:v>273</c:v>
                </c:pt>
                <c:pt idx="39">
                  <c:v>235</c:v>
                </c:pt>
                <c:pt idx="40">
                  <c:v>243</c:v>
                </c:pt>
                <c:pt idx="41">
                  <c:v>255</c:v>
                </c:pt>
                <c:pt idx="42">
                  <c:v>196</c:v>
                </c:pt>
                <c:pt idx="43">
                  <c:v>194</c:v>
                </c:pt>
                <c:pt idx="44">
                  <c:v>174</c:v>
                </c:pt>
                <c:pt idx="45">
                  <c:v>186</c:v>
                </c:pt>
                <c:pt idx="46">
                  <c:v>108</c:v>
                </c:pt>
                <c:pt idx="47">
                  <c:v>78</c:v>
                </c:pt>
                <c:pt idx="48">
                  <c:v>107</c:v>
                </c:pt>
                <c:pt idx="49">
                  <c:v>80</c:v>
                </c:pt>
                <c:pt idx="50">
                  <c:v>54</c:v>
                </c:pt>
                <c:pt idx="51">
                  <c:v>89</c:v>
                </c:pt>
                <c:pt idx="52">
                  <c:v>94</c:v>
                </c:pt>
                <c:pt idx="53">
                  <c:v>108</c:v>
                </c:pt>
                <c:pt idx="54">
                  <c:v>85</c:v>
                </c:pt>
                <c:pt idx="55">
                  <c:v>89</c:v>
                </c:pt>
                <c:pt idx="56">
                  <c:v>56</c:v>
                </c:pt>
                <c:pt idx="57">
                  <c:v>71</c:v>
                </c:pt>
                <c:pt idx="58">
                  <c:v>83</c:v>
                </c:pt>
                <c:pt idx="59">
                  <c:v>82</c:v>
                </c:pt>
                <c:pt idx="60">
                  <c:v>76</c:v>
                </c:pt>
                <c:pt idx="61">
                  <c:v>51</c:v>
                </c:pt>
                <c:pt idx="62">
                  <c:v>23</c:v>
                </c:pt>
                <c:pt idx="63">
                  <c:v>27</c:v>
                </c:pt>
                <c:pt idx="64">
                  <c:v>41</c:v>
                </c:pt>
                <c:pt idx="65">
                  <c:v>31</c:v>
                </c:pt>
                <c:pt idx="66">
                  <c:v>29</c:v>
                </c:pt>
                <c:pt idx="67">
                  <c:v>18</c:v>
                </c:pt>
                <c:pt idx="68">
                  <c:v>6</c:v>
                </c:pt>
                <c:pt idx="69">
                  <c:v>5</c:v>
                </c:pt>
                <c:pt idx="70">
                  <c:v>0</c:v>
                </c:pt>
                <c:pt idx="71">
                  <c:v>0</c:v>
                </c:pt>
                <c:pt idx="72">
                  <c:v>0</c:v>
                </c:pt>
                <c:pt idx="73">
                  <c:v>3</c:v>
                </c:pt>
                <c:pt idx="74">
                  <c:v>0</c:v>
                </c:pt>
                <c:pt idx="75">
                  <c:v>0</c:v>
                </c:pt>
                <c:pt idx="76">
                  <c:v>4</c:v>
                </c:pt>
                <c:pt idx="77">
                  <c:v>9</c:v>
                </c:pt>
                <c:pt idx="78">
                  <c:v>31</c:v>
                </c:pt>
                <c:pt idx="79">
                  <c:v>12</c:v>
                </c:pt>
                <c:pt idx="80">
                  <c:v>8</c:v>
                </c:pt>
                <c:pt idx="81">
                  <c:v>8</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7-1471-4DEB-A7BE-101C55F5CE4C}"/>
            </c:ext>
          </c:extLst>
        </c:ser>
        <c:ser>
          <c:idx val="104"/>
          <c:order val="104"/>
          <c:tx>
            <c:strRef>
              <c:f>Count!$DB$1</c:f>
              <c:strCache>
                <c:ptCount val="1"/>
                <c:pt idx="0">
                  <c:v>72</c:v>
                </c:pt>
              </c:strCache>
            </c:strRef>
          </c:tx>
          <c:spPr>
            <a:gradFill rotWithShape="1">
              <a:gsLst>
                <a:gs pos="0">
                  <a:schemeClr val="accent3">
                    <a:lumMod val="50000"/>
                    <a:lumOff val="50000"/>
                    <a:lumMod val="110000"/>
                    <a:satMod val="105000"/>
                    <a:tint val="67000"/>
                  </a:schemeClr>
                </a:gs>
                <a:gs pos="50000">
                  <a:schemeClr val="accent3">
                    <a:lumMod val="50000"/>
                    <a:lumOff val="50000"/>
                    <a:lumMod val="105000"/>
                    <a:satMod val="103000"/>
                    <a:tint val="73000"/>
                  </a:schemeClr>
                </a:gs>
                <a:gs pos="100000">
                  <a:schemeClr val="accent3">
                    <a:lumMod val="50000"/>
                    <a:lumOff val="50000"/>
                    <a:lumMod val="105000"/>
                    <a:satMod val="109000"/>
                    <a:tint val="81000"/>
                  </a:schemeClr>
                </a:gs>
              </a:gsLst>
              <a:lin ang="5400000" scaled="0"/>
            </a:gradFill>
            <a:ln w="9525" cap="flat" cmpd="sng" algn="ctr">
              <a:solidFill>
                <a:schemeClr val="accent3">
                  <a:lumMod val="50000"/>
                  <a:lumOff val="50000"/>
                  <a:shade val="95000"/>
                </a:schemeClr>
              </a:solidFill>
              <a:round/>
            </a:ln>
            <a:effectLst/>
            <a:sp3d contourW="9525">
              <a:contourClr>
                <a:schemeClr val="accent3">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Count!$DB$2:$DB$121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48</c:v>
                </c:pt>
                <c:pt idx="17">
                  <c:v>0</c:v>
                </c:pt>
                <c:pt idx="18">
                  <c:v>0</c:v>
                </c:pt>
                <c:pt idx="19">
                  <c:v>0</c:v>
                </c:pt>
                <c:pt idx="20">
                  <c:v>84</c:v>
                </c:pt>
                <c:pt idx="21">
                  <c:v>129</c:v>
                </c:pt>
                <c:pt idx="22">
                  <c:v>146</c:v>
                </c:pt>
                <c:pt idx="23">
                  <c:v>115</c:v>
                </c:pt>
                <c:pt idx="24">
                  <c:v>120</c:v>
                </c:pt>
                <c:pt idx="25">
                  <c:v>134</c:v>
                </c:pt>
                <c:pt idx="26">
                  <c:v>182</c:v>
                </c:pt>
                <c:pt idx="27">
                  <c:v>176</c:v>
                </c:pt>
                <c:pt idx="28">
                  <c:v>227</c:v>
                </c:pt>
                <c:pt idx="29">
                  <c:v>228</c:v>
                </c:pt>
                <c:pt idx="30">
                  <c:v>256</c:v>
                </c:pt>
                <c:pt idx="31">
                  <c:v>369</c:v>
                </c:pt>
                <c:pt idx="32">
                  <c:v>289</c:v>
                </c:pt>
                <c:pt idx="33">
                  <c:v>291</c:v>
                </c:pt>
                <c:pt idx="34">
                  <c:v>181</c:v>
                </c:pt>
                <c:pt idx="35">
                  <c:v>258</c:v>
                </c:pt>
                <c:pt idx="36">
                  <c:v>291</c:v>
                </c:pt>
                <c:pt idx="37">
                  <c:v>294</c:v>
                </c:pt>
                <c:pt idx="38">
                  <c:v>263</c:v>
                </c:pt>
                <c:pt idx="39">
                  <c:v>220</c:v>
                </c:pt>
                <c:pt idx="40">
                  <c:v>250</c:v>
                </c:pt>
                <c:pt idx="41">
                  <c:v>235</c:v>
                </c:pt>
                <c:pt idx="42">
                  <c:v>157</c:v>
                </c:pt>
                <c:pt idx="43">
                  <c:v>156</c:v>
                </c:pt>
                <c:pt idx="44">
                  <c:v>131</c:v>
                </c:pt>
                <c:pt idx="45">
                  <c:v>150</c:v>
                </c:pt>
                <c:pt idx="46">
                  <c:v>90</c:v>
                </c:pt>
                <c:pt idx="47">
                  <c:v>87</c:v>
                </c:pt>
                <c:pt idx="48">
                  <c:v>66</c:v>
                </c:pt>
                <c:pt idx="49">
                  <c:v>54</c:v>
                </c:pt>
                <c:pt idx="50">
                  <c:v>71</c:v>
                </c:pt>
                <c:pt idx="51">
                  <c:v>74</c:v>
                </c:pt>
                <c:pt idx="52">
                  <c:v>47</c:v>
                </c:pt>
                <c:pt idx="53">
                  <c:v>47</c:v>
                </c:pt>
                <c:pt idx="54">
                  <c:v>67</c:v>
                </c:pt>
                <c:pt idx="55">
                  <c:v>73</c:v>
                </c:pt>
                <c:pt idx="56">
                  <c:v>67</c:v>
                </c:pt>
                <c:pt idx="57">
                  <c:v>43</c:v>
                </c:pt>
                <c:pt idx="58">
                  <c:v>37</c:v>
                </c:pt>
                <c:pt idx="59">
                  <c:v>21</c:v>
                </c:pt>
                <c:pt idx="60">
                  <c:v>56</c:v>
                </c:pt>
                <c:pt idx="61">
                  <c:v>41</c:v>
                </c:pt>
                <c:pt idx="62">
                  <c:v>25</c:v>
                </c:pt>
                <c:pt idx="63">
                  <c:v>24</c:v>
                </c:pt>
                <c:pt idx="64">
                  <c:v>25</c:v>
                </c:pt>
                <c:pt idx="65">
                  <c:v>54</c:v>
                </c:pt>
                <c:pt idx="66">
                  <c:v>35</c:v>
                </c:pt>
                <c:pt idx="67">
                  <c:v>16</c:v>
                </c:pt>
                <c:pt idx="68">
                  <c:v>0</c:v>
                </c:pt>
                <c:pt idx="69">
                  <c:v>6</c:v>
                </c:pt>
                <c:pt idx="70">
                  <c:v>0</c:v>
                </c:pt>
                <c:pt idx="71">
                  <c:v>0</c:v>
                </c:pt>
                <c:pt idx="72">
                  <c:v>3</c:v>
                </c:pt>
                <c:pt idx="73">
                  <c:v>2</c:v>
                </c:pt>
                <c:pt idx="74">
                  <c:v>0</c:v>
                </c:pt>
                <c:pt idx="75">
                  <c:v>5</c:v>
                </c:pt>
                <c:pt idx="76">
                  <c:v>0</c:v>
                </c:pt>
                <c:pt idx="77">
                  <c:v>0</c:v>
                </c:pt>
                <c:pt idx="78">
                  <c:v>0</c:v>
                </c:pt>
                <c:pt idx="79">
                  <c:v>4</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8-1471-4DEB-A7BE-101C55F5CE4C}"/>
            </c:ext>
          </c:extLst>
        </c:ser>
        <c:ser>
          <c:idx val="105"/>
          <c:order val="105"/>
          <c:tx>
            <c:strRef>
              <c:f>Count!$DC$1</c:f>
              <c:strCache>
                <c:ptCount val="1"/>
                <c:pt idx="0">
                  <c:v>72.5</c:v>
                </c:pt>
              </c:strCache>
            </c:strRef>
          </c:tx>
          <c:spPr>
            <a:gradFill rotWithShape="1">
              <a:gsLst>
                <a:gs pos="0">
                  <a:schemeClr val="accent4">
                    <a:lumMod val="50000"/>
                    <a:lumOff val="50000"/>
                    <a:lumMod val="110000"/>
                    <a:satMod val="105000"/>
                    <a:tint val="67000"/>
                  </a:schemeClr>
                </a:gs>
                <a:gs pos="50000">
                  <a:schemeClr val="accent4">
                    <a:lumMod val="50000"/>
                    <a:lumOff val="50000"/>
                    <a:lumMod val="105000"/>
                    <a:satMod val="103000"/>
                    <a:tint val="73000"/>
                  </a:schemeClr>
                </a:gs>
                <a:gs pos="100000">
                  <a:schemeClr val="accent4">
                    <a:lumMod val="50000"/>
                    <a:lumOff val="50000"/>
                    <a:lumMod val="105000"/>
                    <a:satMod val="109000"/>
                    <a:tint val="81000"/>
                  </a:schemeClr>
                </a:gs>
              </a:gsLst>
              <a:lin ang="5400000" scaled="0"/>
            </a:gradFill>
            <a:ln w="9525" cap="flat" cmpd="sng" algn="ctr">
              <a:solidFill>
                <a:schemeClr val="accent4">
                  <a:lumMod val="50000"/>
                  <a:lumOff val="50000"/>
                  <a:shade val="95000"/>
                </a:schemeClr>
              </a:solidFill>
              <a:round/>
            </a:ln>
            <a:effectLst/>
            <a:sp3d contourW="9525">
              <a:contourClr>
                <a:schemeClr val="accent4">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Count!$DC$2:$DC$121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90</c:v>
                </c:pt>
                <c:pt idx="18">
                  <c:v>70</c:v>
                </c:pt>
                <c:pt idx="19">
                  <c:v>45</c:v>
                </c:pt>
                <c:pt idx="20">
                  <c:v>95</c:v>
                </c:pt>
                <c:pt idx="21">
                  <c:v>140</c:v>
                </c:pt>
                <c:pt idx="22">
                  <c:v>181</c:v>
                </c:pt>
                <c:pt idx="23">
                  <c:v>164</c:v>
                </c:pt>
                <c:pt idx="24">
                  <c:v>201</c:v>
                </c:pt>
                <c:pt idx="25">
                  <c:v>0</c:v>
                </c:pt>
                <c:pt idx="26">
                  <c:v>185</c:v>
                </c:pt>
                <c:pt idx="27">
                  <c:v>173</c:v>
                </c:pt>
                <c:pt idx="28">
                  <c:v>233</c:v>
                </c:pt>
                <c:pt idx="29">
                  <c:v>256</c:v>
                </c:pt>
                <c:pt idx="30">
                  <c:v>298</c:v>
                </c:pt>
                <c:pt idx="31">
                  <c:v>314</c:v>
                </c:pt>
                <c:pt idx="32">
                  <c:v>278</c:v>
                </c:pt>
                <c:pt idx="33">
                  <c:v>251</c:v>
                </c:pt>
                <c:pt idx="34">
                  <c:v>242</c:v>
                </c:pt>
                <c:pt idx="35">
                  <c:v>320</c:v>
                </c:pt>
                <c:pt idx="36">
                  <c:v>272</c:v>
                </c:pt>
                <c:pt idx="37">
                  <c:v>233</c:v>
                </c:pt>
                <c:pt idx="38">
                  <c:v>0</c:v>
                </c:pt>
                <c:pt idx="39">
                  <c:v>207</c:v>
                </c:pt>
                <c:pt idx="40">
                  <c:v>204</c:v>
                </c:pt>
                <c:pt idx="41">
                  <c:v>218</c:v>
                </c:pt>
                <c:pt idx="42">
                  <c:v>173</c:v>
                </c:pt>
                <c:pt idx="43">
                  <c:v>179</c:v>
                </c:pt>
                <c:pt idx="44">
                  <c:v>157</c:v>
                </c:pt>
                <c:pt idx="45">
                  <c:v>156</c:v>
                </c:pt>
                <c:pt idx="46">
                  <c:v>103</c:v>
                </c:pt>
                <c:pt idx="47">
                  <c:v>0</c:v>
                </c:pt>
                <c:pt idx="48">
                  <c:v>115</c:v>
                </c:pt>
                <c:pt idx="49">
                  <c:v>80</c:v>
                </c:pt>
                <c:pt idx="50">
                  <c:v>108</c:v>
                </c:pt>
                <c:pt idx="51">
                  <c:v>69</c:v>
                </c:pt>
                <c:pt idx="52">
                  <c:v>55</c:v>
                </c:pt>
                <c:pt idx="53">
                  <c:v>46</c:v>
                </c:pt>
                <c:pt idx="54">
                  <c:v>44</c:v>
                </c:pt>
                <c:pt idx="55">
                  <c:v>33</c:v>
                </c:pt>
                <c:pt idx="56">
                  <c:v>15</c:v>
                </c:pt>
                <c:pt idx="57">
                  <c:v>16</c:v>
                </c:pt>
                <c:pt idx="58">
                  <c:v>22</c:v>
                </c:pt>
                <c:pt idx="59">
                  <c:v>16</c:v>
                </c:pt>
                <c:pt idx="60">
                  <c:v>50</c:v>
                </c:pt>
                <c:pt idx="61">
                  <c:v>46</c:v>
                </c:pt>
                <c:pt idx="62">
                  <c:v>16</c:v>
                </c:pt>
                <c:pt idx="63">
                  <c:v>20</c:v>
                </c:pt>
                <c:pt idx="64">
                  <c:v>16</c:v>
                </c:pt>
                <c:pt idx="65">
                  <c:v>0</c:v>
                </c:pt>
                <c:pt idx="66">
                  <c:v>30</c:v>
                </c:pt>
                <c:pt idx="67">
                  <c:v>11</c:v>
                </c:pt>
                <c:pt idx="68">
                  <c:v>0</c:v>
                </c:pt>
                <c:pt idx="69">
                  <c:v>0</c:v>
                </c:pt>
                <c:pt idx="70">
                  <c:v>0</c:v>
                </c:pt>
                <c:pt idx="71">
                  <c:v>5</c:v>
                </c:pt>
                <c:pt idx="72">
                  <c:v>6</c:v>
                </c:pt>
                <c:pt idx="73">
                  <c:v>7</c:v>
                </c:pt>
                <c:pt idx="74">
                  <c:v>15</c:v>
                </c:pt>
                <c:pt idx="75">
                  <c:v>13</c:v>
                </c:pt>
                <c:pt idx="76">
                  <c:v>0</c:v>
                </c:pt>
                <c:pt idx="77">
                  <c:v>12</c:v>
                </c:pt>
                <c:pt idx="78">
                  <c:v>15</c:v>
                </c:pt>
                <c:pt idx="79">
                  <c:v>33</c:v>
                </c:pt>
                <c:pt idx="80">
                  <c:v>8</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9-1471-4DEB-A7BE-101C55F5CE4C}"/>
            </c:ext>
          </c:extLst>
        </c:ser>
        <c:ser>
          <c:idx val="106"/>
          <c:order val="106"/>
          <c:tx>
            <c:strRef>
              <c:f>Count!$DD$1</c:f>
              <c:strCache>
                <c:ptCount val="1"/>
                <c:pt idx="0">
                  <c:v>73</c:v>
                </c:pt>
              </c:strCache>
            </c:strRef>
          </c:tx>
          <c:spPr>
            <a:gradFill rotWithShape="1">
              <a:gsLst>
                <a:gs pos="0">
                  <a:schemeClr val="accent5">
                    <a:lumMod val="50000"/>
                    <a:lumOff val="50000"/>
                    <a:lumMod val="110000"/>
                    <a:satMod val="105000"/>
                    <a:tint val="67000"/>
                  </a:schemeClr>
                </a:gs>
                <a:gs pos="50000">
                  <a:schemeClr val="accent5">
                    <a:lumMod val="50000"/>
                    <a:lumOff val="50000"/>
                    <a:lumMod val="105000"/>
                    <a:satMod val="103000"/>
                    <a:tint val="73000"/>
                  </a:schemeClr>
                </a:gs>
                <a:gs pos="100000">
                  <a:schemeClr val="accent5">
                    <a:lumMod val="50000"/>
                    <a:lumOff val="50000"/>
                    <a:lumMod val="105000"/>
                    <a:satMod val="109000"/>
                    <a:tint val="81000"/>
                  </a:schemeClr>
                </a:gs>
              </a:gsLst>
              <a:lin ang="5400000" scaled="0"/>
            </a:gradFill>
            <a:ln w="9525" cap="flat" cmpd="sng" algn="ctr">
              <a:solidFill>
                <a:schemeClr val="accent5">
                  <a:lumMod val="50000"/>
                  <a:lumOff val="50000"/>
                  <a:shade val="95000"/>
                </a:schemeClr>
              </a:solidFill>
              <a:round/>
            </a:ln>
            <a:effectLst/>
            <a:sp3d contourW="9525">
              <a:contourClr>
                <a:schemeClr val="accent5">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Count!$DD$2:$DD$121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21</c:v>
                </c:pt>
                <c:pt idx="13">
                  <c:v>0</c:v>
                </c:pt>
                <c:pt idx="14">
                  <c:v>0</c:v>
                </c:pt>
                <c:pt idx="15">
                  <c:v>0</c:v>
                </c:pt>
                <c:pt idx="16">
                  <c:v>0</c:v>
                </c:pt>
                <c:pt idx="17">
                  <c:v>48</c:v>
                </c:pt>
                <c:pt idx="18">
                  <c:v>0</c:v>
                </c:pt>
                <c:pt idx="19">
                  <c:v>129</c:v>
                </c:pt>
                <c:pt idx="20">
                  <c:v>149</c:v>
                </c:pt>
                <c:pt idx="21">
                  <c:v>0</c:v>
                </c:pt>
                <c:pt idx="22">
                  <c:v>0</c:v>
                </c:pt>
                <c:pt idx="23">
                  <c:v>181</c:v>
                </c:pt>
                <c:pt idx="24">
                  <c:v>217</c:v>
                </c:pt>
                <c:pt idx="25">
                  <c:v>0</c:v>
                </c:pt>
                <c:pt idx="26">
                  <c:v>0</c:v>
                </c:pt>
                <c:pt idx="27">
                  <c:v>219</c:v>
                </c:pt>
                <c:pt idx="28">
                  <c:v>193</c:v>
                </c:pt>
                <c:pt idx="29">
                  <c:v>225</c:v>
                </c:pt>
                <c:pt idx="30">
                  <c:v>213</c:v>
                </c:pt>
                <c:pt idx="31">
                  <c:v>215</c:v>
                </c:pt>
                <c:pt idx="32">
                  <c:v>255</c:v>
                </c:pt>
                <c:pt idx="33">
                  <c:v>250</c:v>
                </c:pt>
                <c:pt idx="34">
                  <c:v>0</c:v>
                </c:pt>
                <c:pt idx="35">
                  <c:v>231</c:v>
                </c:pt>
                <c:pt idx="36">
                  <c:v>0</c:v>
                </c:pt>
                <c:pt idx="37">
                  <c:v>219</c:v>
                </c:pt>
                <c:pt idx="38">
                  <c:v>0</c:v>
                </c:pt>
                <c:pt idx="39">
                  <c:v>0</c:v>
                </c:pt>
                <c:pt idx="40">
                  <c:v>227</c:v>
                </c:pt>
                <c:pt idx="41">
                  <c:v>0</c:v>
                </c:pt>
                <c:pt idx="42">
                  <c:v>0</c:v>
                </c:pt>
                <c:pt idx="43">
                  <c:v>0</c:v>
                </c:pt>
                <c:pt idx="44">
                  <c:v>0</c:v>
                </c:pt>
                <c:pt idx="45">
                  <c:v>126</c:v>
                </c:pt>
                <c:pt idx="46">
                  <c:v>0</c:v>
                </c:pt>
                <c:pt idx="47">
                  <c:v>130</c:v>
                </c:pt>
                <c:pt idx="48">
                  <c:v>0</c:v>
                </c:pt>
                <c:pt idx="49">
                  <c:v>45</c:v>
                </c:pt>
                <c:pt idx="50">
                  <c:v>43</c:v>
                </c:pt>
                <c:pt idx="51">
                  <c:v>54</c:v>
                </c:pt>
                <c:pt idx="52">
                  <c:v>53</c:v>
                </c:pt>
                <c:pt idx="53">
                  <c:v>40</c:v>
                </c:pt>
                <c:pt idx="54">
                  <c:v>29</c:v>
                </c:pt>
                <c:pt idx="55">
                  <c:v>17</c:v>
                </c:pt>
                <c:pt idx="56">
                  <c:v>0</c:v>
                </c:pt>
                <c:pt idx="57">
                  <c:v>0</c:v>
                </c:pt>
                <c:pt idx="58">
                  <c:v>7</c:v>
                </c:pt>
                <c:pt idx="59">
                  <c:v>0</c:v>
                </c:pt>
                <c:pt idx="60">
                  <c:v>18</c:v>
                </c:pt>
                <c:pt idx="61">
                  <c:v>42</c:v>
                </c:pt>
                <c:pt idx="62">
                  <c:v>26</c:v>
                </c:pt>
                <c:pt idx="63">
                  <c:v>20</c:v>
                </c:pt>
                <c:pt idx="64">
                  <c:v>23</c:v>
                </c:pt>
                <c:pt idx="65">
                  <c:v>20</c:v>
                </c:pt>
                <c:pt idx="66">
                  <c:v>0</c:v>
                </c:pt>
                <c:pt idx="67">
                  <c:v>0</c:v>
                </c:pt>
                <c:pt idx="68">
                  <c:v>5</c:v>
                </c:pt>
                <c:pt idx="69">
                  <c:v>0</c:v>
                </c:pt>
                <c:pt idx="70">
                  <c:v>4</c:v>
                </c:pt>
                <c:pt idx="71">
                  <c:v>0</c:v>
                </c:pt>
                <c:pt idx="72">
                  <c:v>0</c:v>
                </c:pt>
                <c:pt idx="73">
                  <c:v>0</c:v>
                </c:pt>
                <c:pt idx="74">
                  <c:v>2</c:v>
                </c:pt>
                <c:pt idx="75">
                  <c:v>7</c:v>
                </c:pt>
                <c:pt idx="76">
                  <c:v>18</c:v>
                </c:pt>
                <c:pt idx="77">
                  <c:v>17</c:v>
                </c:pt>
                <c:pt idx="78">
                  <c:v>22</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A-1471-4DEB-A7BE-101C55F5CE4C}"/>
            </c:ext>
          </c:extLst>
        </c:ser>
        <c:ser>
          <c:idx val="107"/>
          <c:order val="107"/>
          <c:tx>
            <c:strRef>
              <c:f>Count!$DE$1</c:f>
              <c:strCache>
                <c:ptCount val="1"/>
                <c:pt idx="0">
                  <c:v>73.5</c:v>
                </c:pt>
              </c:strCache>
            </c:strRef>
          </c:tx>
          <c:spPr>
            <a:gradFill rotWithShape="1">
              <a:gsLst>
                <a:gs pos="0">
                  <a:schemeClr val="accent6">
                    <a:lumMod val="50000"/>
                    <a:lumOff val="50000"/>
                    <a:lumMod val="110000"/>
                    <a:satMod val="105000"/>
                    <a:tint val="67000"/>
                  </a:schemeClr>
                </a:gs>
                <a:gs pos="50000">
                  <a:schemeClr val="accent6">
                    <a:lumMod val="50000"/>
                    <a:lumOff val="50000"/>
                    <a:lumMod val="105000"/>
                    <a:satMod val="103000"/>
                    <a:tint val="73000"/>
                  </a:schemeClr>
                </a:gs>
                <a:gs pos="100000">
                  <a:schemeClr val="accent6">
                    <a:lumMod val="50000"/>
                    <a:lumOff val="50000"/>
                    <a:lumMod val="105000"/>
                    <a:satMod val="109000"/>
                    <a:tint val="81000"/>
                  </a:schemeClr>
                </a:gs>
              </a:gsLst>
              <a:lin ang="5400000" scaled="0"/>
            </a:gradFill>
            <a:ln w="9525" cap="flat" cmpd="sng" algn="ctr">
              <a:solidFill>
                <a:schemeClr val="accent6">
                  <a:lumMod val="50000"/>
                  <a:lumOff val="50000"/>
                  <a:shade val="95000"/>
                </a:schemeClr>
              </a:solidFill>
              <a:round/>
            </a:ln>
            <a:effectLst/>
            <a:sp3d contourW="9525">
              <a:contourClr>
                <a:schemeClr val="accent6">
                  <a:lumMod val="50000"/>
                  <a:lumOff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Count!$DE$2:$DE$121</c:f>
              <c:numCache>
                <c:formatCode>General</c:formatCode>
                <c:ptCount val="120"/>
                <c:pt idx="0">
                  <c:v>0</c:v>
                </c:pt>
                <c:pt idx="1">
                  <c:v>0</c:v>
                </c:pt>
                <c:pt idx="2">
                  <c:v>0</c:v>
                </c:pt>
                <c:pt idx="3">
                  <c:v>0</c:v>
                </c:pt>
                <c:pt idx="4">
                  <c:v>0</c:v>
                </c:pt>
                <c:pt idx="5">
                  <c:v>0</c:v>
                </c:pt>
                <c:pt idx="6">
                  <c:v>0</c:v>
                </c:pt>
                <c:pt idx="7">
                  <c:v>0</c:v>
                </c:pt>
                <c:pt idx="8">
                  <c:v>0</c:v>
                </c:pt>
                <c:pt idx="9">
                  <c:v>0</c:v>
                </c:pt>
                <c:pt idx="10">
                  <c:v>26</c:v>
                </c:pt>
                <c:pt idx="11">
                  <c:v>0</c:v>
                </c:pt>
                <c:pt idx="12">
                  <c:v>29</c:v>
                </c:pt>
                <c:pt idx="13">
                  <c:v>0</c:v>
                </c:pt>
                <c:pt idx="14">
                  <c:v>80</c:v>
                </c:pt>
                <c:pt idx="15">
                  <c:v>123</c:v>
                </c:pt>
                <c:pt idx="16">
                  <c:v>0</c:v>
                </c:pt>
                <c:pt idx="17">
                  <c:v>0</c:v>
                </c:pt>
                <c:pt idx="18">
                  <c:v>117</c:v>
                </c:pt>
                <c:pt idx="19">
                  <c:v>144</c:v>
                </c:pt>
                <c:pt idx="20">
                  <c:v>199</c:v>
                </c:pt>
                <c:pt idx="21">
                  <c:v>179</c:v>
                </c:pt>
                <c:pt idx="22">
                  <c:v>264</c:v>
                </c:pt>
                <c:pt idx="23">
                  <c:v>317</c:v>
                </c:pt>
                <c:pt idx="24">
                  <c:v>303</c:v>
                </c:pt>
                <c:pt idx="25">
                  <c:v>377</c:v>
                </c:pt>
                <c:pt idx="26">
                  <c:v>237</c:v>
                </c:pt>
                <c:pt idx="27">
                  <c:v>213</c:v>
                </c:pt>
                <c:pt idx="28">
                  <c:v>174</c:v>
                </c:pt>
                <c:pt idx="29">
                  <c:v>181</c:v>
                </c:pt>
                <c:pt idx="30">
                  <c:v>220</c:v>
                </c:pt>
                <c:pt idx="31">
                  <c:v>191</c:v>
                </c:pt>
                <c:pt idx="32">
                  <c:v>223</c:v>
                </c:pt>
                <c:pt idx="33">
                  <c:v>243</c:v>
                </c:pt>
                <c:pt idx="34">
                  <c:v>243</c:v>
                </c:pt>
                <c:pt idx="35">
                  <c:v>241</c:v>
                </c:pt>
                <c:pt idx="36">
                  <c:v>258</c:v>
                </c:pt>
                <c:pt idx="37">
                  <c:v>212</c:v>
                </c:pt>
                <c:pt idx="38">
                  <c:v>283</c:v>
                </c:pt>
                <c:pt idx="39">
                  <c:v>0</c:v>
                </c:pt>
                <c:pt idx="40">
                  <c:v>0</c:v>
                </c:pt>
                <c:pt idx="41">
                  <c:v>0</c:v>
                </c:pt>
                <c:pt idx="42">
                  <c:v>0</c:v>
                </c:pt>
                <c:pt idx="43">
                  <c:v>0</c:v>
                </c:pt>
                <c:pt idx="44">
                  <c:v>0</c:v>
                </c:pt>
                <c:pt idx="45">
                  <c:v>85</c:v>
                </c:pt>
                <c:pt idx="46">
                  <c:v>76</c:v>
                </c:pt>
                <c:pt idx="47">
                  <c:v>0</c:v>
                </c:pt>
                <c:pt idx="48">
                  <c:v>0</c:v>
                </c:pt>
                <c:pt idx="49">
                  <c:v>0</c:v>
                </c:pt>
                <c:pt idx="50">
                  <c:v>0</c:v>
                </c:pt>
                <c:pt idx="51">
                  <c:v>0</c:v>
                </c:pt>
                <c:pt idx="52">
                  <c:v>0</c:v>
                </c:pt>
                <c:pt idx="53">
                  <c:v>0</c:v>
                </c:pt>
                <c:pt idx="54">
                  <c:v>0</c:v>
                </c:pt>
                <c:pt idx="55">
                  <c:v>0</c:v>
                </c:pt>
                <c:pt idx="56">
                  <c:v>0</c:v>
                </c:pt>
                <c:pt idx="57">
                  <c:v>0</c:v>
                </c:pt>
                <c:pt idx="58">
                  <c:v>0</c:v>
                </c:pt>
                <c:pt idx="59">
                  <c:v>0</c:v>
                </c:pt>
                <c:pt idx="60">
                  <c:v>7</c:v>
                </c:pt>
                <c:pt idx="61">
                  <c:v>20</c:v>
                </c:pt>
                <c:pt idx="62">
                  <c:v>8</c:v>
                </c:pt>
                <c:pt idx="63">
                  <c:v>14</c:v>
                </c:pt>
                <c:pt idx="64">
                  <c:v>3</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B-1471-4DEB-A7BE-101C55F5CE4C}"/>
            </c:ext>
          </c:extLst>
        </c:ser>
        <c:ser>
          <c:idx val="108"/>
          <c:order val="108"/>
          <c:tx>
            <c:strRef>
              <c:f>Count!$DF$1</c:f>
              <c:strCache>
                <c:ptCount val="1"/>
                <c:pt idx="0">
                  <c:v>74</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Count!$DF$2:$DF$121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51</c:v>
                </c:pt>
                <c:pt idx="13">
                  <c:v>43</c:v>
                </c:pt>
                <c:pt idx="14">
                  <c:v>0</c:v>
                </c:pt>
                <c:pt idx="15">
                  <c:v>47</c:v>
                </c:pt>
                <c:pt idx="16">
                  <c:v>136</c:v>
                </c:pt>
                <c:pt idx="17">
                  <c:v>140</c:v>
                </c:pt>
                <c:pt idx="18">
                  <c:v>115</c:v>
                </c:pt>
                <c:pt idx="19">
                  <c:v>83</c:v>
                </c:pt>
                <c:pt idx="20">
                  <c:v>85</c:v>
                </c:pt>
                <c:pt idx="21">
                  <c:v>170</c:v>
                </c:pt>
                <c:pt idx="22">
                  <c:v>242</c:v>
                </c:pt>
                <c:pt idx="23">
                  <c:v>307</c:v>
                </c:pt>
                <c:pt idx="24">
                  <c:v>327</c:v>
                </c:pt>
                <c:pt idx="25">
                  <c:v>411</c:v>
                </c:pt>
                <c:pt idx="26">
                  <c:v>244</c:v>
                </c:pt>
                <c:pt idx="27">
                  <c:v>208</c:v>
                </c:pt>
                <c:pt idx="28">
                  <c:v>174</c:v>
                </c:pt>
                <c:pt idx="29">
                  <c:v>158</c:v>
                </c:pt>
                <c:pt idx="30">
                  <c:v>127</c:v>
                </c:pt>
                <c:pt idx="31">
                  <c:v>124</c:v>
                </c:pt>
                <c:pt idx="32">
                  <c:v>0</c:v>
                </c:pt>
                <c:pt idx="33">
                  <c:v>119</c:v>
                </c:pt>
                <c:pt idx="34">
                  <c:v>0</c:v>
                </c:pt>
                <c:pt idx="35">
                  <c:v>0</c:v>
                </c:pt>
                <c:pt idx="36">
                  <c:v>0</c:v>
                </c:pt>
                <c:pt idx="37">
                  <c:v>0</c:v>
                </c:pt>
                <c:pt idx="38">
                  <c:v>190</c:v>
                </c:pt>
                <c:pt idx="39">
                  <c:v>0</c:v>
                </c:pt>
                <c:pt idx="40">
                  <c:v>0</c:v>
                </c:pt>
                <c:pt idx="41">
                  <c:v>152</c:v>
                </c:pt>
                <c:pt idx="42">
                  <c:v>0</c:v>
                </c:pt>
                <c:pt idx="43">
                  <c:v>0</c:v>
                </c:pt>
                <c:pt idx="44">
                  <c:v>0</c:v>
                </c:pt>
                <c:pt idx="45">
                  <c:v>0</c:v>
                </c:pt>
                <c:pt idx="46">
                  <c:v>0</c:v>
                </c:pt>
                <c:pt idx="47">
                  <c:v>0</c:v>
                </c:pt>
                <c:pt idx="48">
                  <c:v>0</c:v>
                </c:pt>
                <c:pt idx="49">
                  <c:v>0</c:v>
                </c:pt>
                <c:pt idx="50">
                  <c:v>30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C-1471-4DEB-A7BE-101C55F5CE4C}"/>
            </c:ext>
          </c:extLst>
        </c:ser>
        <c:ser>
          <c:idx val="109"/>
          <c:order val="109"/>
          <c:tx>
            <c:strRef>
              <c:f>Count!$DG$1</c:f>
              <c:strCache>
                <c:ptCount val="1"/>
                <c:pt idx="0">
                  <c:v>74.5</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Count!$DG$2:$DG$121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28</c:v>
                </c:pt>
                <c:pt idx="15">
                  <c:v>0</c:v>
                </c:pt>
                <c:pt idx="16">
                  <c:v>65</c:v>
                </c:pt>
                <c:pt idx="17">
                  <c:v>108</c:v>
                </c:pt>
                <c:pt idx="18">
                  <c:v>0</c:v>
                </c:pt>
                <c:pt idx="19">
                  <c:v>50</c:v>
                </c:pt>
                <c:pt idx="20">
                  <c:v>0</c:v>
                </c:pt>
                <c:pt idx="21">
                  <c:v>130</c:v>
                </c:pt>
                <c:pt idx="22">
                  <c:v>182</c:v>
                </c:pt>
                <c:pt idx="23">
                  <c:v>269</c:v>
                </c:pt>
                <c:pt idx="24">
                  <c:v>264</c:v>
                </c:pt>
                <c:pt idx="25">
                  <c:v>342</c:v>
                </c:pt>
                <c:pt idx="26">
                  <c:v>303</c:v>
                </c:pt>
                <c:pt idx="27">
                  <c:v>228</c:v>
                </c:pt>
                <c:pt idx="28">
                  <c:v>234</c:v>
                </c:pt>
                <c:pt idx="29">
                  <c:v>242</c:v>
                </c:pt>
                <c:pt idx="30">
                  <c:v>195</c:v>
                </c:pt>
                <c:pt idx="31">
                  <c:v>172</c:v>
                </c:pt>
                <c:pt idx="32">
                  <c:v>158</c:v>
                </c:pt>
                <c:pt idx="33">
                  <c:v>0</c:v>
                </c:pt>
                <c:pt idx="34">
                  <c:v>0</c:v>
                </c:pt>
                <c:pt idx="35">
                  <c:v>117</c:v>
                </c:pt>
                <c:pt idx="36">
                  <c:v>0</c:v>
                </c:pt>
                <c:pt idx="37">
                  <c:v>92</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D-1471-4DEB-A7BE-101C55F5CE4C}"/>
            </c:ext>
          </c:extLst>
        </c:ser>
        <c:ser>
          <c:idx val="110"/>
          <c:order val="110"/>
          <c:tx>
            <c:strRef>
              <c:f>Count!$DH$1</c:f>
              <c:strCache>
                <c:ptCount val="1"/>
                <c:pt idx="0">
                  <c:v>75</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Count!$DH$2:$DH$121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14</c:v>
                </c:pt>
                <c:pt idx="14">
                  <c:v>0</c:v>
                </c:pt>
                <c:pt idx="15">
                  <c:v>0</c:v>
                </c:pt>
                <c:pt idx="16">
                  <c:v>0</c:v>
                </c:pt>
                <c:pt idx="17">
                  <c:v>0</c:v>
                </c:pt>
                <c:pt idx="18">
                  <c:v>0</c:v>
                </c:pt>
                <c:pt idx="19">
                  <c:v>0</c:v>
                </c:pt>
                <c:pt idx="20">
                  <c:v>0</c:v>
                </c:pt>
                <c:pt idx="21">
                  <c:v>78</c:v>
                </c:pt>
                <c:pt idx="22">
                  <c:v>182</c:v>
                </c:pt>
                <c:pt idx="23">
                  <c:v>170</c:v>
                </c:pt>
                <c:pt idx="24">
                  <c:v>210</c:v>
                </c:pt>
                <c:pt idx="25">
                  <c:v>171</c:v>
                </c:pt>
                <c:pt idx="26">
                  <c:v>200</c:v>
                </c:pt>
                <c:pt idx="27">
                  <c:v>166</c:v>
                </c:pt>
                <c:pt idx="28">
                  <c:v>152</c:v>
                </c:pt>
                <c:pt idx="29">
                  <c:v>199</c:v>
                </c:pt>
                <c:pt idx="30">
                  <c:v>169</c:v>
                </c:pt>
                <c:pt idx="31">
                  <c:v>183</c:v>
                </c:pt>
                <c:pt idx="32">
                  <c:v>171</c:v>
                </c:pt>
                <c:pt idx="33">
                  <c:v>118</c:v>
                </c:pt>
                <c:pt idx="34">
                  <c:v>129</c:v>
                </c:pt>
                <c:pt idx="35">
                  <c:v>106</c:v>
                </c:pt>
                <c:pt idx="36">
                  <c:v>0</c:v>
                </c:pt>
                <c:pt idx="37">
                  <c:v>0</c:v>
                </c:pt>
                <c:pt idx="38">
                  <c:v>0</c:v>
                </c:pt>
                <c:pt idx="39">
                  <c:v>0</c:v>
                </c:pt>
                <c:pt idx="40">
                  <c:v>0</c:v>
                </c:pt>
                <c:pt idx="41">
                  <c:v>0</c:v>
                </c:pt>
                <c:pt idx="42">
                  <c:v>0</c:v>
                </c:pt>
                <c:pt idx="43">
                  <c:v>0</c:v>
                </c:pt>
                <c:pt idx="44">
                  <c:v>0</c:v>
                </c:pt>
                <c:pt idx="45">
                  <c:v>0</c:v>
                </c:pt>
                <c:pt idx="46">
                  <c:v>80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E-1471-4DEB-A7BE-101C55F5CE4C}"/>
            </c:ext>
          </c:extLst>
        </c:ser>
        <c:ser>
          <c:idx val="111"/>
          <c:order val="111"/>
          <c:tx>
            <c:strRef>
              <c:f>Count!$DI$1</c:f>
              <c:strCache>
                <c:ptCount val="1"/>
                <c:pt idx="0">
                  <c:v>75.5</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Count!$DI$2:$DI$121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32</c:v>
                </c:pt>
                <c:pt idx="19">
                  <c:v>54</c:v>
                </c:pt>
                <c:pt idx="20">
                  <c:v>0</c:v>
                </c:pt>
                <c:pt idx="21">
                  <c:v>77</c:v>
                </c:pt>
                <c:pt idx="22">
                  <c:v>120</c:v>
                </c:pt>
                <c:pt idx="23">
                  <c:v>125</c:v>
                </c:pt>
                <c:pt idx="24">
                  <c:v>218</c:v>
                </c:pt>
                <c:pt idx="25">
                  <c:v>186</c:v>
                </c:pt>
                <c:pt idx="26">
                  <c:v>173</c:v>
                </c:pt>
                <c:pt idx="27">
                  <c:v>157</c:v>
                </c:pt>
                <c:pt idx="28">
                  <c:v>102</c:v>
                </c:pt>
                <c:pt idx="29">
                  <c:v>178</c:v>
                </c:pt>
                <c:pt idx="30">
                  <c:v>129</c:v>
                </c:pt>
                <c:pt idx="31">
                  <c:v>101</c:v>
                </c:pt>
                <c:pt idx="32">
                  <c:v>90</c:v>
                </c:pt>
                <c:pt idx="33">
                  <c:v>90</c:v>
                </c:pt>
                <c:pt idx="34">
                  <c:v>109</c:v>
                </c:pt>
                <c:pt idx="35">
                  <c:v>106</c:v>
                </c:pt>
                <c:pt idx="36">
                  <c:v>80</c:v>
                </c:pt>
                <c:pt idx="37">
                  <c:v>0</c:v>
                </c:pt>
                <c:pt idx="38">
                  <c:v>100</c:v>
                </c:pt>
                <c:pt idx="39">
                  <c:v>0</c:v>
                </c:pt>
                <c:pt idx="40">
                  <c:v>0</c:v>
                </c:pt>
                <c:pt idx="41">
                  <c:v>0</c:v>
                </c:pt>
                <c:pt idx="42">
                  <c:v>0</c:v>
                </c:pt>
                <c:pt idx="43">
                  <c:v>0</c:v>
                </c:pt>
                <c:pt idx="44">
                  <c:v>0</c:v>
                </c:pt>
                <c:pt idx="45">
                  <c:v>0</c:v>
                </c:pt>
                <c:pt idx="46">
                  <c:v>54</c:v>
                </c:pt>
                <c:pt idx="47">
                  <c:v>0</c:v>
                </c:pt>
                <c:pt idx="48">
                  <c:v>0</c:v>
                </c:pt>
                <c:pt idx="49">
                  <c:v>0</c:v>
                </c:pt>
                <c:pt idx="50">
                  <c:v>0</c:v>
                </c:pt>
                <c:pt idx="51">
                  <c:v>0</c:v>
                </c:pt>
                <c:pt idx="52">
                  <c:v>30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6F-1471-4DEB-A7BE-101C55F5CE4C}"/>
            </c:ext>
          </c:extLst>
        </c:ser>
        <c:ser>
          <c:idx val="112"/>
          <c:order val="112"/>
          <c:tx>
            <c:strRef>
              <c:f>Count!$DJ$1</c:f>
              <c:strCache>
                <c:ptCount val="1"/>
                <c:pt idx="0">
                  <c:v>76</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Count!$DJ$2:$DJ$121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21</c:v>
                </c:pt>
                <c:pt idx="19">
                  <c:v>38</c:v>
                </c:pt>
                <c:pt idx="20">
                  <c:v>43</c:v>
                </c:pt>
                <c:pt idx="21">
                  <c:v>0</c:v>
                </c:pt>
                <c:pt idx="22">
                  <c:v>54</c:v>
                </c:pt>
                <c:pt idx="23">
                  <c:v>76</c:v>
                </c:pt>
                <c:pt idx="24">
                  <c:v>158</c:v>
                </c:pt>
                <c:pt idx="25">
                  <c:v>97</c:v>
                </c:pt>
                <c:pt idx="26">
                  <c:v>0</c:v>
                </c:pt>
                <c:pt idx="27">
                  <c:v>50</c:v>
                </c:pt>
                <c:pt idx="28">
                  <c:v>54</c:v>
                </c:pt>
                <c:pt idx="29">
                  <c:v>105</c:v>
                </c:pt>
                <c:pt idx="30">
                  <c:v>0</c:v>
                </c:pt>
                <c:pt idx="31">
                  <c:v>86</c:v>
                </c:pt>
                <c:pt idx="32">
                  <c:v>86</c:v>
                </c:pt>
                <c:pt idx="33">
                  <c:v>88</c:v>
                </c:pt>
                <c:pt idx="34">
                  <c:v>79</c:v>
                </c:pt>
                <c:pt idx="35">
                  <c:v>0</c:v>
                </c:pt>
                <c:pt idx="36">
                  <c:v>0</c:v>
                </c:pt>
                <c:pt idx="37">
                  <c:v>0</c:v>
                </c:pt>
                <c:pt idx="38">
                  <c:v>0</c:v>
                </c:pt>
                <c:pt idx="39">
                  <c:v>132</c:v>
                </c:pt>
                <c:pt idx="40">
                  <c:v>0</c:v>
                </c:pt>
                <c:pt idx="41">
                  <c:v>0</c:v>
                </c:pt>
                <c:pt idx="42">
                  <c:v>0</c:v>
                </c:pt>
                <c:pt idx="43">
                  <c:v>0</c:v>
                </c:pt>
                <c:pt idx="44">
                  <c:v>0</c:v>
                </c:pt>
                <c:pt idx="45">
                  <c:v>97</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0-1471-4DEB-A7BE-101C55F5CE4C}"/>
            </c:ext>
          </c:extLst>
        </c:ser>
        <c:ser>
          <c:idx val="113"/>
          <c:order val="113"/>
          <c:tx>
            <c:strRef>
              <c:f>Count!$DK$1</c:f>
              <c:strCache>
                <c:ptCount val="1"/>
                <c:pt idx="0">
                  <c:v>76.5</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Count!$DK$2:$DK$121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107</c:v>
                </c:pt>
                <c:pt idx="21">
                  <c:v>0</c:v>
                </c:pt>
                <c:pt idx="22">
                  <c:v>0</c:v>
                </c:pt>
                <c:pt idx="23">
                  <c:v>0</c:v>
                </c:pt>
                <c:pt idx="24">
                  <c:v>32</c:v>
                </c:pt>
                <c:pt idx="25">
                  <c:v>0</c:v>
                </c:pt>
                <c:pt idx="26">
                  <c:v>0</c:v>
                </c:pt>
                <c:pt idx="27">
                  <c:v>89</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119</c:v>
                </c:pt>
                <c:pt idx="42">
                  <c:v>0</c:v>
                </c:pt>
                <c:pt idx="43">
                  <c:v>0</c:v>
                </c:pt>
                <c:pt idx="44">
                  <c:v>0</c:v>
                </c:pt>
                <c:pt idx="45">
                  <c:v>127</c:v>
                </c:pt>
                <c:pt idx="46">
                  <c:v>0</c:v>
                </c:pt>
                <c:pt idx="47">
                  <c:v>0</c:v>
                </c:pt>
                <c:pt idx="48">
                  <c:v>62</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1-1471-4DEB-A7BE-101C55F5CE4C}"/>
            </c:ext>
          </c:extLst>
        </c:ser>
        <c:ser>
          <c:idx val="114"/>
          <c:order val="114"/>
          <c:tx>
            <c:strRef>
              <c:f>Count!$DL$1</c:f>
              <c:strCache>
                <c:ptCount val="1"/>
                <c:pt idx="0">
                  <c:v>77</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Count!$DL$2:$DL$121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83</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132</c:v>
                </c:pt>
                <c:pt idx="42">
                  <c:v>0</c:v>
                </c:pt>
                <c:pt idx="43">
                  <c:v>0</c:v>
                </c:pt>
                <c:pt idx="44">
                  <c:v>0</c:v>
                </c:pt>
                <c:pt idx="45">
                  <c:v>0</c:v>
                </c:pt>
                <c:pt idx="46">
                  <c:v>125</c:v>
                </c:pt>
                <c:pt idx="47">
                  <c:v>81</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2-1471-4DEB-A7BE-101C55F5CE4C}"/>
            </c:ext>
          </c:extLst>
        </c:ser>
        <c:ser>
          <c:idx val="115"/>
          <c:order val="115"/>
          <c:tx>
            <c:strRef>
              <c:f>Count!$DM$1</c:f>
              <c:strCache>
                <c:ptCount val="1"/>
                <c:pt idx="0">
                  <c:v>77.5</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Count!$DM$2:$DM$121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53</c:v>
                </c:pt>
                <c:pt idx="14">
                  <c:v>41</c:v>
                </c:pt>
                <c:pt idx="15">
                  <c:v>16</c:v>
                </c:pt>
                <c:pt idx="16">
                  <c:v>107</c:v>
                </c:pt>
                <c:pt idx="17">
                  <c:v>0</c:v>
                </c:pt>
                <c:pt idx="18">
                  <c:v>0</c:v>
                </c:pt>
                <c:pt idx="19">
                  <c:v>0</c:v>
                </c:pt>
                <c:pt idx="20">
                  <c:v>0</c:v>
                </c:pt>
                <c:pt idx="21">
                  <c:v>0</c:v>
                </c:pt>
                <c:pt idx="22">
                  <c:v>36</c:v>
                </c:pt>
                <c:pt idx="23">
                  <c:v>0</c:v>
                </c:pt>
                <c:pt idx="24">
                  <c:v>0</c:v>
                </c:pt>
                <c:pt idx="25">
                  <c:v>0</c:v>
                </c:pt>
                <c:pt idx="26">
                  <c:v>0</c:v>
                </c:pt>
                <c:pt idx="27">
                  <c:v>122</c:v>
                </c:pt>
                <c:pt idx="28">
                  <c:v>0</c:v>
                </c:pt>
                <c:pt idx="29">
                  <c:v>0</c:v>
                </c:pt>
                <c:pt idx="30">
                  <c:v>0</c:v>
                </c:pt>
                <c:pt idx="31">
                  <c:v>185</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126</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3-1471-4DEB-A7BE-101C55F5CE4C}"/>
            </c:ext>
          </c:extLst>
        </c:ser>
        <c:ser>
          <c:idx val="116"/>
          <c:order val="116"/>
          <c:tx>
            <c:strRef>
              <c:f>Count!$DN$1</c:f>
              <c:strCache>
                <c:ptCount val="1"/>
                <c:pt idx="0">
                  <c:v>78</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Count!$DN$2:$DN$121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44</c:v>
                </c:pt>
                <c:pt idx="16">
                  <c:v>0</c:v>
                </c:pt>
                <c:pt idx="17">
                  <c:v>0</c:v>
                </c:pt>
                <c:pt idx="18">
                  <c:v>0</c:v>
                </c:pt>
                <c:pt idx="19">
                  <c:v>0</c:v>
                </c:pt>
                <c:pt idx="20">
                  <c:v>0</c:v>
                </c:pt>
                <c:pt idx="21">
                  <c:v>0</c:v>
                </c:pt>
                <c:pt idx="22">
                  <c:v>14</c:v>
                </c:pt>
                <c:pt idx="23">
                  <c:v>15</c:v>
                </c:pt>
                <c:pt idx="24">
                  <c:v>0</c:v>
                </c:pt>
                <c:pt idx="25">
                  <c:v>0</c:v>
                </c:pt>
                <c:pt idx="26">
                  <c:v>30</c:v>
                </c:pt>
                <c:pt idx="27">
                  <c:v>0</c:v>
                </c:pt>
                <c:pt idx="28">
                  <c:v>42</c:v>
                </c:pt>
                <c:pt idx="29">
                  <c:v>59</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96</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4-1471-4DEB-A7BE-101C55F5CE4C}"/>
            </c:ext>
          </c:extLst>
        </c:ser>
        <c:ser>
          <c:idx val="117"/>
          <c:order val="117"/>
          <c:tx>
            <c:strRef>
              <c:f>Count!$DO$1</c:f>
              <c:strCache>
                <c:ptCount val="1"/>
                <c:pt idx="0">
                  <c:v>78.5</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Count!$DO$2:$DO$121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22</c:v>
                </c:pt>
                <c:pt idx="14">
                  <c:v>34</c:v>
                </c:pt>
                <c:pt idx="15">
                  <c:v>0</c:v>
                </c:pt>
                <c:pt idx="16">
                  <c:v>0</c:v>
                </c:pt>
                <c:pt idx="17">
                  <c:v>69</c:v>
                </c:pt>
                <c:pt idx="18">
                  <c:v>0</c:v>
                </c:pt>
                <c:pt idx="19">
                  <c:v>24</c:v>
                </c:pt>
                <c:pt idx="20">
                  <c:v>26</c:v>
                </c:pt>
                <c:pt idx="21">
                  <c:v>21</c:v>
                </c:pt>
                <c:pt idx="22">
                  <c:v>15</c:v>
                </c:pt>
                <c:pt idx="23">
                  <c:v>13</c:v>
                </c:pt>
                <c:pt idx="24">
                  <c:v>0</c:v>
                </c:pt>
                <c:pt idx="25">
                  <c:v>0</c:v>
                </c:pt>
                <c:pt idx="26">
                  <c:v>0</c:v>
                </c:pt>
                <c:pt idx="27">
                  <c:v>26</c:v>
                </c:pt>
                <c:pt idx="28">
                  <c:v>0</c:v>
                </c:pt>
                <c:pt idx="29">
                  <c:v>29</c:v>
                </c:pt>
                <c:pt idx="30">
                  <c:v>0</c:v>
                </c:pt>
                <c:pt idx="31">
                  <c:v>0</c:v>
                </c:pt>
                <c:pt idx="32">
                  <c:v>44</c:v>
                </c:pt>
                <c:pt idx="33">
                  <c:v>0</c:v>
                </c:pt>
                <c:pt idx="34">
                  <c:v>43</c:v>
                </c:pt>
                <c:pt idx="35">
                  <c:v>47</c:v>
                </c:pt>
                <c:pt idx="36">
                  <c:v>57</c:v>
                </c:pt>
                <c:pt idx="37">
                  <c:v>0</c:v>
                </c:pt>
                <c:pt idx="38">
                  <c:v>61</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5-1471-4DEB-A7BE-101C55F5CE4C}"/>
            </c:ext>
          </c:extLst>
        </c:ser>
        <c:ser>
          <c:idx val="118"/>
          <c:order val="118"/>
          <c:tx>
            <c:strRef>
              <c:f>Count!$DP$1</c:f>
              <c:strCache>
                <c:ptCount val="1"/>
                <c:pt idx="0">
                  <c:v>79</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Count!$DP$2:$DP$121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28</c:v>
                </c:pt>
                <c:pt idx="14">
                  <c:v>22</c:v>
                </c:pt>
                <c:pt idx="15">
                  <c:v>0</c:v>
                </c:pt>
                <c:pt idx="16">
                  <c:v>0</c:v>
                </c:pt>
                <c:pt idx="17">
                  <c:v>34</c:v>
                </c:pt>
                <c:pt idx="18">
                  <c:v>0</c:v>
                </c:pt>
                <c:pt idx="19">
                  <c:v>0</c:v>
                </c:pt>
                <c:pt idx="20">
                  <c:v>0</c:v>
                </c:pt>
                <c:pt idx="21">
                  <c:v>32</c:v>
                </c:pt>
                <c:pt idx="22">
                  <c:v>0</c:v>
                </c:pt>
                <c:pt idx="23">
                  <c:v>0</c:v>
                </c:pt>
                <c:pt idx="24">
                  <c:v>29</c:v>
                </c:pt>
                <c:pt idx="25">
                  <c:v>21</c:v>
                </c:pt>
                <c:pt idx="26">
                  <c:v>0</c:v>
                </c:pt>
                <c:pt idx="27">
                  <c:v>20</c:v>
                </c:pt>
                <c:pt idx="28">
                  <c:v>33</c:v>
                </c:pt>
                <c:pt idx="29">
                  <c:v>0</c:v>
                </c:pt>
                <c:pt idx="30">
                  <c:v>0</c:v>
                </c:pt>
                <c:pt idx="31">
                  <c:v>0</c:v>
                </c:pt>
                <c:pt idx="32">
                  <c:v>80</c:v>
                </c:pt>
                <c:pt idx="33">
                  <c:v>95</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33</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6-1471-4DEB-A7BE-101C55F5CE4C}"/>
            </c:ext>
          </c:extLst>
        </c:ser>
        <c:ser>
          <c:idx val="119"/>
          <c:order val="119"/>
          <c:tx>
            <c:strRef>
              <c:f>Count!$DQ$1</c:f>
              <c:strCache>
                <c:ptCount val="1"/>
                <c:pt idx="0">
                  <c:v>79.5</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Count!$DQ$2:$DQ$121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8</c:v>
                </c:pt>
                <c:pt idx="18">
                  <c:v>0</c:v>
                </c:pt>
                <c:pt idx="19">
                  <c:v>0</c:v>
                </c:pt>
                <c:pt idx="20">
                  <c:v>0</c:v>
                </c:pt>
                <c:pt idx="21">
                  <c:v>0</c:v>
                </c:pt>
                <c:pt idx="22">
                  <c:v>0</c:v>
                </c:pt>
                <c:pt idx="23">
                  <c:v>0</c:v>
                </c:pt>
                <c:pt idx="24">
                  <c:v>0</c:v>
                </c:pt>
                <c:pt idx="25">
                  <c:v>0</c:v>
                </c:pt>
                <c:pt idx="26">
                  <c:v>0</c:v>
                </c:pt>
                <c:pt idx="27">
                  <c:v>0</c:v>
                </c:pt>
                <c:pt idx="28">
                  <c:v>44</c:v>
                </c:pt>
                <c:pt idx="29">
                  <c:v>0</c:v>
                </c:pt>
                <c:pt idx="30">
                  <c:v>43</c:v>
                </c:pt>
                <c:pt idx="31">
                  <c:v>0</c:v>
                </c:pt>
                <c:pt idx="32">
                  <c:v>32</c:v>
                </c:pt>
                <c:pt idx="33">
                  <c:v>0</c:v>
                </c:pt>
                <c:pt idx="34">
                  <c:v>36</c:v>
                </c:pt>
                <c:pt idx="35">
                  <c:v>56</c:v>
                </c:pt>
                <c:pt idx="36">
                  <c:v>0</c:v>
                </c:pt>
                <c:pt idx="37">
                  <c:v>43</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7-1471-4DEB-A7BE-101C55F5CE4C}"/>
            </c:ext>
          </c:extLst>
        </c:ser>
        <c:ser>
          <c:idx val="120"/>
          <c:order val="120"/>
          <c:tx>
            <c:strRef>
              <c:f>Count!$DR$1</c:f>
              <c:strCache>
                <c:ptCount val="1"/>
                <c:pt idx="0">
                  <c:v>80</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Count!$DR$2:$DR$121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17</c:v>
                </c:pt>
                <c:pt idx="25">
                  <c:v>0</c:v>
                </c:pt>
                <c:pt idx="26">
                  <c:v>0</c:v>
                </c:pt>
                <c:pt idx="27">
                  <c:v>0</c:v>
                </c:pt>
                <c:pt idx="28">
                  <c:v>24</c:v>
                </c:pt>
                <c:pt idx="29">
                  <c:v>0</c:v>
                </c:pt>
                <c:pt idx="30">
                  <c:v>0</c:v>
                </c:pt>
                <c:pt idx="31">
                  <c:v>0</c:v>
                </c:pt>
                <c:pt idx="32">
                  <c:v>19</c:v>
                </c:pt>
                <c:pt idx="33">
                  <c:v>0</c:v>
                </c:pt>
                <c:pt idx="34">
                  <c:v>0</c:v>
                </c:pt>
                <c:pt idx="35">
                  <c:v>0</c:v>
                </c:pt>
                <c:pt idx="36">
                  <c:v>36</c:v>
                </c:pt>
                <c:pt idx="37">
                  <c:v>33</c:v>
                </c:pt>
                <c:pt idx="38">
                  <c:v>0</c:v>
                </c:pt>
                <c:pt idx="39">
                  <c:v>30</c:v>
                </c:pt>
                <c:pt idx="40">
                  <c:v>46</c:v>
                </c:pt>
                <c:pt idx="41">
                  <c:v>74</c:v>
                </c:pt>
                <c:pt idx="42">
                  <c:v>0</c:v>
                </c:pt>
                <c:pt idx="43">
                  <c:v>0</c:v>
                </c:pt>
                <c:pt idx="44">
                  <c:v>0</c:v>
                </c:pt>
                <c:pt idx="45">
                  <c:v>0</c:v>
                </c:pt>
                <c:pt idx="46">
                  <c:v>0</c:v>
                </c:pt>
                <c:pt idx="47">
                  <c:v>0</c:v>
                </c:pt>
                <c:pt idx="48">
                  <c:v>53</c:v>
                </c:pt>
                <c:pt idx="49">
                  <c:v>57</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8-1471-4DEB-A7BE-101C55F5CE4C}"/>
            </c:ext>
          </c:extLst>
        </c:ser>
        <c:ser>
          <c:idx val="121"/>
          <c:order val="121"/>
          <c:tx>
            <c:strRef>
              <c:f>Count!$DS$1</c:f>
              <c:strCache>
                <c:ptCount val="1"/>
                <c:pt idx="0">
                  <c:v>80.5</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Count!$DS$2:$DS$121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9</c:v>
                </c:pt>
                <c:pt idx="25">
                  <c:v>0</c:v>
                </c:pt>
                <c:pt idx="26">
                  <c:v>0</c:v>
                </c:pt>
                <c:pt idx="27">
                  <c:v>0</c:v>
                </c:pt>
                <c:pt idx="28">
                  <c:v>0</c:v>
                </c:pt>
                <c:pt idx="29">
                  <c:v>0</c:v>
                </c:pt>
                <c:pt idx="30">
                  <c:v>0</c:v>
                </c:pt>
                <c:pt idx="31">
                  <c:v>0</c:v>
                </c:pt>
                <c:pt idx="32">
                  <c:v>0</c:v>
                </c:pt>
                <c:pt idx="33">
                  <c:v>0</c:v>
                </c:pt>
                <c:pt idx="34">
                  <c:v>0</c:v>
                </c:pt>
                <c:pt idx="35">
                  <c:v>0</c:v>
                </c:pt>
                <c:pt idx="36">
                  <c:v>0</c:v>
                </c:pt>
                <c:pt idx="37">
                  <c:v>0</c:v>
                </c:pt>
                <c:pt idx="38">
                  <c:v>17</c:v>
                </c:pt>
                <c:pt idx="39">
                  <c:v>25</c:v>
                </c:pt>
                <c:pt idx="40">
                  <c:v>66</c:v>
                </c:pt>
                <c:pt idx="41">
                  <c:v>27</c:v>
                </c:pt>
                <c:pt idx="42">
                  <c:v>55</c:v>
                </c:pt>
                <c:pt idx="43">
                  <c:v>35</c:v>
                </c:pt>
                <c:pt idx="44">
                  <c:v>46</c:v>
                </c:pt>
                <c:pt idx="45">
                  <c:v>63</c:v>
                </c:pt>
                <c:pt idx="46">
                  <c:v>67</c:v>
                </c:pt>
                <c:pt idx="47">
                  <c:v>74</c:v>
                </c:pt>
                <c:pt idx="48">
                  <c:v>54</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9-1471-4DEB-A7BE-101C55F5CE4C}"/>
            </c:ext>
          </c:extLst>
        </c:ser>
        <c:ser>
          <c:idx val="122"/>
          <c:order val="122"/>
          <c:tx>
            <c:strRef>
              <c:f>Count!$DT$1</c:f>
              <c:strCache>
                <c:ptCount val="1"/>
                <c:pt idx="0">
                  <c:v>81</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Count!$DT$2:$DT$121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6</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14</c:v>
                </c:pt>
                <c:pt idx="32">
                  <c:v>0</c:v>
                </c:pt>
                <c:pt idx="33">
                  <c:v>21</c:v>
                </c:pt>
                <c:pt idx="34">
                  <c:v>10</c:v>
                </c:pt>
                <c:pt idx="35">
                  <c:v>0</c:v>
                </c:pt>
                <c:pt idx="36">
                  <c:v>0</c:v>
                </c:pt>
                <c:pt idx="37">
                  <c:v>0</c:v>
                </c:pt>
                <c:pt idx="38">
                  <c:v>0</c:v>
                </c:pt>
                <c:pt idx="39">
                  <c:v>0</c:v>
                </c:pt>
                <c:pt idx="40">
                  <c:v>0</c:v>
                </c:pt>
                <c:pt idx="41">
                  <c:v>14</c:v>
                </c:pt>
                <c:pt idx="42">
                  <c:v>0</c:v>
                </c:pt>
                <c:pt idx="43">
                  <c:v>0</c:v>
                </c:pt>
                <c:pt idx="44">
                  <c:v>0</c:v>
                </c:pt>
                <c:pt idx="45">
                  <c:v>0</c:v>
                </c:pt>
                <c:pt idx="46">
                  <c:v>0</c:v>
                </c:pt>
                <c:pt idx="47">
                  <c:v>39</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A-1471-4DEB-A7BE-101C55F5CE4C}"/>
            </c:ext>
          </c:extLst>
        </c:ser>
        <c:ser>
          <c:idx val="123"/>
          <c:order val="123"/>
          <c:tx>
            <c:strRef>
              <c:f>Count!$DU$1</c:f>
              <c:strCache>
                <c:ptCount val="1"/>
                <c:pt idx="0">
                  <c:v>81.5</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Count!$DU$2:$DU$121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82</c:v>
                </c:pt>
                <c:pt idx="18">
                  <c:v>0</c:v>
                </c:pt>
                <c:pt idx="19">
                  <c:v>0</c:v>
                </c:pt>
                <c:pt idx="20">
                  <c:v>0</c:v>
                </c:pt>
                <c:pt idx="21">
                  <c:v>0</c:v>
                </c:pt>
                <c:pt idx="22">
                  <c:v>5</c:v>
                </c:pt>
                <c:pt idx="23">
                  <c:v>0</c:v>
                </c:pt>
                <c:pt idx="24">
                  <c:v>0</c:v>
                </c:pt>
                <c:pt idx="25">
                  <c:v>0</c:v>
                </c:pt>
                <c:pt idx="26">
                  <c:v>0</c:v>
                </c:pt>
                <c:pt idx="27">
                  <c:v>0</c:v>
                </c:pt>
                <c:pt idx="28">
                  <c:v>17</c:v>
                </c:pt>
                <c:pt idx="29">
                  <c:v>0</c:v>
                </c:pt>
                <c:pt idx="30">
                  <c:v>21</c:v>
                </c:pt>
                <c:pt idx="31">
                  <c:v>10</c:v>
                </c:pt>
                <c:pt idx="32">
                  <c:v>9</c:v>
                </c:pt>
                <c:pt idx="33">
                  <c:v>14</c:v>
                </c:pt>
                <c:pt idx="34">
                  <c:v>11</c:v>
                </c:pt>
                <c:pt idx="35">
                  <c:v>0</c:v>
                </c:pt>
                <c:pt idx="36">
                  <c:v>0</c:v>
                </c:pt>
                <c:pt idx="37">
                  <c:v>27</c:v>
                </c:pt>
                <c:pt idx="38">
                  <c:v>0</c:v>
                </c:pt>
                <c:pt idx="39">
                  <c:v>0</c:v>
                </c:pt>
                <c:pt idx="40">
                  <c:v>0</c:v>
                </c:pt>
                <c:pt idx="41">
                  <c:v>0</c:v>
                </c:pt>
                <c:pt idx="42">
                  <c:v>0</c:v>
                </c:pt>
                <c:pt idx="43">
                  <c:v>14</c:v>
                </c:pt>
                <c:pt idx="44">
                  <c:v>0</c:v>
                </c:pt>
                <c:pt idx="45">
                  <c:v>0</c:v>
                </c:pt>
                <c:pt idx="46">
                  <c:v>0</c:v>
                </c:pt>
                <c:pt idx="47">
                  <c:v>0</c:v>
                </c:pt>
                <c:pt idx="48">
                  <c:v>16</c:v>
                </c:pt>
                <c:pt idx="49">
                  <c:v>25</c:v>
                </c:pt>
                <c:pt idx="50">
                  <c:v>0</c:v>
                </c:pt>
                <c:pt idx="51">
                  <c:v>0</c:v>
                </c:pt>
                <c:pt idx="52">
                  <c:v>0</c:v>
                </c:pt>
                <c:pt idx="53">
                  <c:v>0</c:v>
                </c:pt>
                <c:pt idx="54">
                  <c:v>0</c:v>
                </c:pt>
                <c:pt idx="55">
                  <c:v>0</c:v>
                </c:pt>
                <c:pt idx="56">
                  <c:v>0</c:v>
                </c:pt>
                <c:pt idx="57">
                  <c:v>0</c:v>
                </c:pt>
                <c:pt idx="58">
                  <c:v>3</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B-1471-4DEB-A7BE-101C55F5CE4C}"/>
            </c:ext>
          </c:extLst>
        </c:ser>
        <c:ser>
          <c:idx val="124"/>
          <c:order val="124"/>
          <c:tx>
            <c:strRef>
              <c:f>Count!$DV$1</c:f>
              <c:strCache>
                <c:ptCount val="1"/>
                <c:pt idx="0">
                  <c:v>82</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Count!$DV$2:$DV$121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59</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9</c:v>
                </c:pt>
                <c:pt idx="34">
                  <c:v>18</c:v>
                </c:pt>
                <c:pt idx="35">
                  <c:v>0</c:v>
                </c:pt>
                <c:pt idx="36">
                  <c:v>0</c:v>
                </c:pt>
                <c:pt idx="37">
                  <c:v>0</c:v>
                </c:pt>
                <c:pt idx="38">
                  <c:v>4</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C-1471-4DEB-A7BE-101C55F5CE4C}"/>
            </c:ext>
          </c:extLst>
        </c:ser>
        <c:ser>
          <c:idx val="125"/>
          <c:order val="125"/>
          <c:tx>
            <c:strRef>
              <c:f>Count!$DW$1</c:f>
              <c:strCache>
                <c:ptCount val="1"/>
                <c:pt idx="0">
                  <c:v>82.5</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Count!$DW$2:$DW$121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3</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D-1471-4DEB-A7BE-101C55F5CE4C}"/>
            </c:ext>
          </c:extLst>
        </c:ser>
        <c:ser>
          <c:idx val="126"/>
          <c:order val="126"/>
          <c:tx>
            <c:strRef>
              <c:f>Count!$DX$1</c:f>
              <c:strCache>
                <c:ptCount val="1"/>
                <c:pt idx="0">
                  <c:v>83</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Count!$DX$2:$DX$121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4</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E-1471-4DEB-A7BE-101C55F5CE4C}"/>
            </c:ext>
          </c:extLst>
        </c:ser>
        <c:ser>
          <c:idx val="127"/>
          <c:order val="127"/>
          <c:tx>
            <c:strRef>
              <c:f>Count!$DY$1</c:f>
              <c:strCache>
                <c:ptCount val="1"/>
                <c:pt idx="0">
                  <c:v>83.5</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Count!$DY$2:$DY$121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2</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7F-1471-4DEB-A7BE-101C55F5CE4C}"/>
            </c:ext>
          </c:extLst>
        </c:ser>
        <c:ser>
          <c:idx val="128"/>
          <c:order val="128"/>
          <c:tx>
            <c:strRef>
              <c:f>Count!$DZ$1</c:f>
              <c:strCache>
                <c:ptCount val="1"/>
                <c:pt idx="0">
                  <c:v>84</c:v>
                </c:pt>
              </c:strCache>
            </c:strRef>
          </c:tx>
          <c:spPr>
            <a:gradFill rotWithShape="1">
              <a:gsLst>
                <a:gs pos="0">
                  <a:schemeClr val="accent3">
                    <a:lumMod val="80000"/>
                    <a:lumMod val="110000"/>
                    <a:satMod val="105000"/>
                    <a:tint val="67000"/>
                  </a:schemeClr>
                </a:gs>
                <a:gs pos="50000">
                  <a:schemeClr val="accent3">
                    <a:lumMod val="80000"/>
                    <a:lumMod val="105000"/>
                    <a:satMod val="103000"/>
                    <a:tint val="73000"/>
                  </a:schemeClr>
                </a:gs>
                <a:gs pos="100000">
                  <a:schemeClr val="accent3">
                    <a:lumMod val="80000"/>
                    <a:lumMod val="105000"/>
                    <a:satMod val="109000"/>
                    <a:tint val="81000"/>
                  </a:schemeClr>
                </a:gs>
              </a:gsLst>
              <a:lin ang="5400000" scaled="0"/>
            </a:gradFill>
            <a:ln w="9525" cap="flat" cmpd="sng" algn="ctr">
              <a:solidFill>
                <a:schemeClr val="accent3">
                  <a:lumMod val="80000"/>
                  <a:shade val="95000"/>
                </a:schemeClr>
              </a:solidFill>
              <a:round/>
            </a:ln>
            <a:effectLst/>
            <a:sp3d contourW="9525">
              <a:contourClr>
                <a:schemeClr val="accent3">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Count!$DZ$2:$DZ$121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0</c:v>
                </c:pt>
                <c:pt idx="31">
                  <c:v>0</c:v>
                </c:pt>
                <c:pt idx="32">
                  <c:v>2</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0-1471-4DEB-A7BE-101C55F5CE4C}"/>
            </c:ext>
          </c:extLst>
        </c:ser>
        <c:ser>
          <c:idx val="129"/>
          <c:order val="129"/>
          <c:tx>
            <c:strRef>
              <c:f>Count!$EA$1</c:f>
              <c:strCache>
                <c:ptCount val="1"/>
                <c:pt idx="0">
                  <c:v>84.5</c:v>
                </c:pt>
              </c:strCache>
            </c:strRef>
          </c:tx>
          <c:spPr>
            <a:gradFill rotWithShape="1">
              <a:gsLst>
                <a:gs pos="0">
                  <a:schemeClr val="accent4">
                    <a:lumMod val="80000"/>
                    <a:lumMod val="110000"/>
                    <a:satMod val="105000"/>
                    <a:tint val="67000"/>
                  </a:schemeClr>
                </a:gs>
                <a:gs pos="50000">
                  <a:schemeClr val="accent4">
                    <a:lumMod val="80000"/>
                    <a:lumMod val="105000"/>
                    <a:satMod val="103000"/>
                    <a:tint val="73000"/>
                  </a:schemeClr>
                </a:gs>
                <a:gs pos="100000">
                  <a:schemeClr val="accent4">
                    <a:lumMod val="80000"/>
                    <a:lumMod val="105000"/>
                    <a:satMod val="109000"/>
                    <a:tint val="81000"/>
                  </a:schemeClr>
                </a:gs>
              </a:gsLst>
              <a:lin ang="5400000" scaled="0"/>
            </a:gradFill>
            <a:ln w="9525" cap="flat" cmpd="sng" algn="ctr">
              <a:solidFill>
                <a:schemeClr val="accent4">
                  <a:lumMod val="80000"/>
                  <a:shade val="95000"/>
                </a:schemeClr>
              </a:solidFill>
              <a:round/>
            </a:ln>
            <a:effectLst/>
            <a:sp3d contourW="9525">
              <a:contourClr>
                <a:schemeClr val="accent4">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Count!$EA$2:$EA$121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1-1471-4DEB-A7BE-101C55F5CE4C}"/>
            </c:ext>
          </c:extLst>
        </c:ser>
        <c:ser>
          <c:idx val="130"/>
          <c:order val="130"/>
          <c:tx>
            <c:strRef>
              <c:f>Count!$EB$1</c:f>
              <c:strCache>
                <c:ptCount val="1"/>
                <c:pt idx="0">
                  <c:v>85</c:v>
                </c:pt>
              </c:strCache>
            </c:strRef>
          </c:tx>
          <c:spPr>
            <a:gradFill rotWithShape="1">
              <a:gsLst>
                <a:gs pos="0">
                  <a:schemeClr val="accent5">
                    <a:lumMod val="80000"/>
                    <a:lumMod val="110000"/>
                    <a:satMod val="105000"/>
                    <a:tint val="67000"/>
                  </a:schemeClr>
                </a:gs>
                <a:gs pos="50000">
                  <a:schemeClr val="accent5">
                    <a:lumMod val="80000"/>
                    <a:lumMod val="105000"/>
                    <a:satMod val="103000"/>
                    <a:tint val="73000"/>
                  </a:schemeClr>
                </a:gs>
                <a:gs pos="100000">
                  <a:schemeClr val="accent5">
                    <a:lumMod val="80000"/>
                    <a:lumMod val="105000"/>
                    <a:satMod val="109000"/>
                    <a:tint val="81000"/>
                  </a:schemeClr>
                </a:gs>
              </a:gsLst>
              <a:lin ang="5400000" scaled="0"/>
            </a:gradFill>
            <a:ln w="9525" cap="flat" cmpd="sng" algn="ctr">
              <a:solidFill>
                <a:schemeClr val="accent5">
                  <a:lumMod val="80000"/>
                  <a:shade val="95000"/>
                </a:schemeClr>
              </a:solidFill>
              <a:round/>
            </a:ln>
            <a:effectLst/>
            <a:sp3d contourW="9525">
              <a:contourClr>
                <a:schemeClr val="accent5">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Count!$EB$2:$EB$121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5</c:v>
                </c:pt>
                <c:pt idx="32">
                  <c:v>9</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2-1471-4DEB-A7BE-101C55F5CE4C}"/>
            </c:ext>
          </c:extLst>
        </c:ser>
        <c:ser>
          <c:idx val="131"/>
          <c:order val="131"/>
          <c:tx>
            <c:strRef>
              <c:f>Count!$EC$1</c:f>
              <c:strCache>
                <c:ptCount val="1"/>
                <c:pt idx="0">
                  <c:v>85.5</c:v>
                </c:pt>
              </c:strCache>
            </c:strRef>
          </c:tx>
          <c:spPr>
            <a:gradFill rotWithShape="1">
              <a:gsLst>
                <a:gs pos="0">
                  <a:schemeClr val="accent6">
                    <a:lumMod val="80000"/>
                    <a:lumMod val="110000"/>
                    <a:satMod val="105000"/>
                    <a:tint val="67000"/>
                  </a:schemeClr>
                </a:gs>
                <a:gs pos="50000">
                  <a:schemeClr val="accent6">
                    <a:lumMod val="80000"/>
                    <a:lumMod val="105000"/>
                    <a:satMod val="103000"/>
                    <a:tint val="73000"/>
                  </a:schemeClr>
                </a:gs>
                <a:gs pos="100000">
                  <a:schemeClr val="accent6">
                    <a:lumMod val="80000"/>
                    <a:lumMod val="105000"/>
                    <a:satMod val="109000"/>
                    <a:tint val="81000"/>
                  </a:schemeClr>
                </a:gs>
              </a:gsLst>
              <a:lin ang="5400000" scaled="0"/>
            </a:gradFill>
            <a:ln w="9525" cap="flat" cmpd="sng" algn="ctr">
              <a:solidFill>
                <a:schemeClr val="accent6">
                  <a:lumMod val="80000"/>
                  <a:shade val="95000"/>
                </a:schemeClr>
              </a:solidFill>
              <a:round/>
            </a:ln>
            <a:effectLst/>
            <a:sp3d contourW="9525">
              <a:contourClr>
                <a:schemeClr val="accent6">
                  <a:lumMod val="8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Count!$EC$2:$EC$121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3-1471-4DEB-A7BE-101C55F5CE4C}"/>
            </c:ext>
          </c:extLst>
        </c:ser>
        <c:ser>
          <c:idx val="132"/>
          <c:order val="132"/>
          <c:tx>
            <c:strRef>
              <c:f>Count!$ED$1</c:f>
              <c:strCache>
                <c:ptCount val="1"/>
                <c:pt idx="0">
                  <c:v>86</c:v>
                </c:pt>
              </c:strCache>
            </c:strRef>
          </c:tx>
          <c:spPr>
            <a:gradFill rotWithShape="1">
              <a:gsLst>
                <a:gs pos="0">
                  <a:schemeClr val="accent1">
                    <a:lumMod val="60000"/>
                    <a:lumOff val="40000"/>
                    <a:lumMod val="110000"/>
                    <a:satMod val="105000"/>
                    <a:tint val="67000"/>
                  </a:schemeClr>
                </a:gs>
                <a:gs pos="50000">
                  <a:schemeClr val="accent1">
                    <a:lumMod val="60000"/>
                    <a:lumOff val="40000"/>
                    <a:lumMod val="105000"/>
                    <a:satMod val="103000"/>
                    <a:tint val="73000"/>
                  </a:schemeClr>
                </a:gs>
                <a:gs pos="100000">
                  <a:schemeClr val="accent1">
                    <a:lumMod val="60000"/>
                    <a:lumOff val="40000"/>
                    <a:lumMod val="105000"/>
                    <a:satMod val="109000"/>
                    <a:tint val="81000"/>
                  </a:schemeClr>
                </a:gs>
              </a:gsLst>
              <a:lin ang="5400000" scaled="0"/>
            </a:gradFill>
            <a:ln w="9525" cap="flat" cmpd="sng" algn="ctr">
              <a:solidFill>
                <a:schemeClr val="accent1">
                  <a:lumMod val="60000"/>
                  <a:lumOff val="40000"/>
                  <a:shade val="95000"/>
                </a:schemeClr>
              </a:solidFill>
              <a:round/>
            </a:ln>
            <a:effectLst/>
            <a:sp3d contourW="9525">
              <a:contourClr>
                <a:schemeClr val="accent1">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Count!$ED$2:$ED$121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4-1471-4DEB-A7BE-101C55F5CE4C}"/>
            </c:ext>
          </c:extLst>
        </c:ser>
        <c:ser>
          <c:idx val="133"/>
          <c:order val="133"/>
          <c:tx>
            <c:strRef>
              <c:f>Count!$EE$1</c:f>
              <c:strCache>
                <c:ptCount val="1"/>
                <c:pt idx="0">
                  <c:v>86.5</c:v>
                </c:pt>
              </c:strCache>
            </c:strRef>
          </c:tx>
          <c:spPr>
            <a:gradFill rotWithShape="1">
              <a:gsLst>
                <a:gs pos="0">
                  <a:schemeClr val="accent2">
                    <a:lumMod val="60000"/>
                    <a:lumOff val="40000"/>
                    <a:lumMod val="110000"/>
                    <a:satMod val="105000"/>
                    <a:tint val="67000"/>
                  </a:schemeClr>
                </a:gs>
                <a:gs pos="50000">
                  <a:schemeClr val="accent2">
                    <a:lumMod val="60000"/>
                    <a:lumOff val="40000"/>
                    <a:lumMod val="105000"/>
                    <a:satMod val="103000"/>
                    <a:tint val="73000"/>
                  </a:schemeClr>
                </a:gs>
                <a:gs pos="100000">
                  <a:schemeClr val="accent2">
                    <a:lumMod val="60000"/>
                    <a:lumOff val="40000"/>
                    <a:lumMod val="105000"/>
                    <a:satMod val="109000"/>
                    <a:tint val="81000"/>
                  </a:schemeClr>
                </a:gs>
              </a:gsLst>
              <a:lin ang="5400000" scaled="0"/>
            </a:gradFill>
            <a:ln w="9525" cap="flat" cmpd="sng" algn="ctr">
              <a:solidFill>
                <a:schemeClr val="accent2">
                  <a:lumMod val="60000"/>
                  <a:lumOff val="40000"/>
                  <a:shade val="95000"/>
                </a:schemeClr>
              </a:solidFill>
              <a:round/>
            </a:ln>
            <a:effectLst/>
            <a:sp3d contourW="9525">
              <a:contourClr>
                <a:schemeClr val="accent2">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Count!$EE$2:$EE$121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5-1471-4DEB-A7BE-101C55F5CE4C}"/>
            </c:ext>
          </c:extLst>
        </c:ser>
        <c:ser>
          <c:idx val="134"/>
          <c:order val="134"/>
          <c:tx>
            <c:strRef>
              <c:f>Count!$EF$1</c:f>
              <c:strCache>
                <c:ptCount val="1"/>
                <c:pt idx="0">
                  <c:v>87</c:v>
                </c:pt>
              </c:strCache>
            </c:strRef>
          </c:tx>
          <c:spPr>
            <a:gradFill rotWithShape="1">
              <a:gsLst>
                <a:gs pos="0">
                  <a:schemeClr val="accent3">
                    <a:lumMod val="60000"/>
                    <a:lumOff val="40000"/>
                    <a:lumMod val="110000"/>
                    <a:satMod val="105000"/>
                    <a:tint val="67000"/>
                  </a:schemeClr>
                </a:gs>
                <a:gs pos="50000">
                  <a:schemeClr val="accent3">
                    <a:lumMod val="60000"/>
                    <a:lumOff val="40000"/>
                    <a:lumMod val="105000"/>
                    <a:satMod val="103000"/>
                    <a:tint val="73000"/>
                  </a:schemeClr>
                </a:gs>
                <a:gs pos="100000">
                  <a:schemeClr val="accent3">
                    <a:lumMod val="60000"/>
                    <a:lumOff val="40000"/>
                    <a:lumMod val="105000"/>
                    <a:satMod val="109000"/>
                    <a:tint val="81000"/>
                  </a:schemeClr>
                </a:gs>
              </a:gsLst>
              <a:lin ang="5400000" scaled="0"/>
            </a:gradFill>
            <a:ln w="9525" cap="flat" cmpd="sng" algn="ctr">
              <a:solidFill>
                <a:schemeClr val="accent3">
                  <a:lumMod val="60000"/>
                  <a:lumOff val="40000"/>
                  <a:shade val="95000"/>
                </a:schemeClr>
              </a:solidFill>
              <a:round/>
            </a:ln>
            <a:effectLst/>
            <a:sp3d contourW="9525">
              <a:contourClr>
                <a:schemeClr val="accent3">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Count!$EF$2:$EF$121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6-1471-4DEB-A7BE-101C55F5CE4C}"/>
            </c:ext>
          </c:extLst>
        </c:ser>
        <c:ser>
          <c:idx val="135"/>
          <c:order val="135"/>
          <c:tx>
            <c:strRef>
              <c:f>Count!$EG$1</c:f>
              <c:strCache>
                <c:ptCount val="1"/>
                <c:pt idx="0">
                  <c:v>87.5</c:v>
                </c:pt>
              </c:strCache>
            </c:strRef>
          </c:tx>
          <c:spPr>
            <a:gradFill rotWithShape="1">
              <a:gsLst>
                <a:gs pos="0">
                  <a:schemeClr val="accent4">
                    <a:lumMod val="60000"/>
                    <a:lumOff val="40000"/>
                    <a:lumMod val="110000"/>
                    <a:satMod val="105000"/>
                    <a:tint val="67000"/>
                  </a:schemeClr>
                </a:gs>
                <a:gs pos="50000">
                  <a:schemeClr val="accent4">
                    <a:lumMod val="60000"/>
                    <a:lumOff val="40000"/>
                    <a:lumMod val="105000"/>
                    <a:satMod val="103000"/>
                    <a:tint val="73000"/>
                  </a:schemeClr>
                </a:gs>
                <a:gs pos="100000">
                  <a:schemeClr val="accent4">
                    <a:lumMod val="60000"/>
                    <a:lumOff val="40000"/>
                    <a:lumMod val="105000"/>
                    <a:satMod val="109000"/>
                    <a:tint val="81000"/>
                  </a:schemeClr>
                </a:gs>
              </a:gsLst>
              <a:lin ang="5400000" scaled="0"/>
            </a:gradFill>
            <a:ln w="9525" cap="flat" cmpd="sng" algn="ctr">
              <a:solidFill>
                <a:schemeClr val="accent4">
                  <a:lumMod val="60000"/>
                  <a:lumOff val="40000"/>
                  <a:shade val="95000"/>
                </a:schemeClr>
              </a:solidFill>
              <a:round/>
            </a:ln>
            <a:effectLst/>
            <a:sp3d contourW="9525">
              <a:contourClr>
                <a:schemeClr val="accent4">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Count!$EG$2:$EG$121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7-1471-4DEB-A7BE-101C55F5CE4C}"/>
            </c:ext>
          </c:extLst>
        </c:ser>
        <c:ser>
          <c:idx val="136"/>
          <c:order val="136"/>
          <c:tx>
            <c:strRef>
              <c:f>Count!$EH$1</c:f>
              <c:strCache>
                <c:ptCount val="1"/>
                <c:pt idx="0">
                  <c:v>88</c:v>
                </c:pt>
              </c:strCache>
            </c:strRef>
          </c:tx>
          <c:spPr>
            <a:gradFill rotWithShape="1">
              <a:gsLst>
                <a:gs pos="0">
                  <a:schemeClr val="accent5">
                    <a:lumMod val="60000"/>
                    <a:lumOff val="40000"/>
                    <a:lumMod val="110000"/>
                    <a:satMod val="105000"/>
                    <a:tint val="67000"/>
                  </a:schemeClr>
                </a:gs>
                <a:gs pos="50000">
                  <a:schemeClr val="accent5">
                    <a:lumMod val="60000"/>
                    <a:lumOff val="40000"/>
                    <a:lumMod val="105000"/>
                    <a:satMod val="103000"/>
                    <a:tint val="73000"/>
                  </a:schemeClr>
                </a:gs>
                <a:gs pos="100000">
                  <a:schemeClr val="accent5">
                    <a:lumMod val="60000"/>
                    <a:lumOff val="40000"/>
                    <a:lumMod val="105000"/>
                    <a:satMod val="109000"/>
                    <a:tint val="81000"/>
                  </a:schemeClr>
                </a:gs>
              </a:gsLst>
              <a:lin ang="5400000" scaled="0"/>
            </a:gradFill>
            <a:ln w="9525" cap="flat" cmpd="sng" algn="ctr">
              <a:solidFill>
                <a:schemeClr val="accent5">
                  <a:lumMod val="60000"/>
                  <a:lumOff val="40000"/>
                  <a:shade val="95000"/>
                </a:schemeClr>
              </a:solidFill>
              <a:round/>
            </a:ln>
            <a:effectLst/>
            <a:sp3d contourW="9525">
              <a:contourClr>
                <a:schemeClr val="accent5">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Count!$EH$2:$EH$121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8-1471-4DEB-A7BE-101C55F5CE4C}"/>
            </c:ext>
          </c:extLst>
        </c:ser>
        <c:ser>
          <c:idx val="137"/>
          <c:order val="137"/>
          <c:tx>
            <c:strRef>
              <c:f>Count!$EI$1</c:f>
              <c:strCache>
                <c:ptCount val="1"/>
                <c:pt idx="0">
                  <c:v>88.5</c:v>
                </c:pt>
              </c:strCache>
            </c:strRef>
          </c:tx>
          <c:spPr>
            <a:gradFill rotWithShape="1">
              <a:gsLst>
                <a:gs pos="0">
                  <a:schemeClr val="accent6">
                    <a:lumMod val="60000"/>
                    <a:lumOff val="40000"/>
                    <a:lumMod val="110000"/>
                    <a:satMod val="105000"/>
                    <a:tint val="67000"/>
                  </a:schemeClr>
                </a:gs>
                <a:gs pos="50000">
                  <a:schemeClr val="accent6">
                    <a:lumMod val="60000"/>
                    <a:lumOff val="40000"/>
                    <a:lumMod val="105000"/>
                    <a:satMod val="103000"/>
                    <a:tint val="73000"/>
                  </a:schemeClr>
                </a:gs>
                <a:gs pos="100000">
                  <a:schemeClr val="accent6">
                    <a:lumMod val="60000"/>
                    <a:lumOff val="40000"/>
                    <a:lumMod val="105000"/>
                    <a:satMod val="109000"/>
                    <a:tint val="81000"/>
                  </a:schemeClr>
                </a:gs>
              </a:gsLst>
              <a:lin ang="5400000" scaled="0"/>
            </a:gradFill>
            <a:ln w="9525" cap="flat" cmpd="sng" algn="ctr">
              <a:solidFill>
                <a:schemeClr val="accent6">
                  <a:lumMod val="60000"/>
                  <a:lumOff val="40000"/>
                  <a:shade val="95000"/>
                </a:schemeClr>
              </a:solidFill>
              <a:round/>
            </a:ln>
            <a:effectLst/>
            <a:sp3d contourW="9525">
              <a:contourClr>
                <a:schemeClr val="accent6">
                  <a:lumMod val="60000"/>
                  <a:lumOff val="4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Count!$EI$2:$EI$121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9-1471-4DEB-A7BE-101C55F5CE4C}"/>
            </c:ext>
          </c:extLst>
        </c:ser>
        <c:ser>
          <c:idx val="138"/>
          <c:order val="138"/>
          <c:tx>
            <c:strRef>
              <c:f>Count!$EJ$1</c:f>
              <c:strCache>
                <c:ptCount val="1"/>
                <c:pt idx="0">
                  <c:v>89</c:v>
                </c:pt>
              </c:strCache>
            </c:strRef>
          </c:tx>
          <c:spPr>
            <a:gradFill rotWithShape="1">
              <a:gsLst>
                <a:gs pos="0">
                  <a:schemeClr val="accent1">
                    <a:lumMod val="50000"/>
                    <a:lumMod val="110000"/>
                    <a:satMod val="105000"/>
                    <a:tint val="67000"/>
                  </a:schemeClr>
                </a:gs>
                <a:gs pos="50000">
                  <a:schemeClr val="accent1">
                    <a:lumMod val="50000"/>
                    <a:lumMod val="105000"/>
                    <a:satMod val="103000"/>
                    <a:tint val="73000"/>
                  </a:schemeClr>
                </a:gs>
                <a:gs pos="100000">
                  <a:schemeClr val="accent1">
                    <a:lumMod val="50000"/>
                    <a:lumMod val="105000"/>
                    <a:satMod val="109000"/>
                    <a:tint val="81000"/>
                  </a:schemeClr>
                </a:gs>
              </a:gsLst>
              <a:lin ang="5400000" scaled="0"/>
            </a:gradFill>
            <a:ln w="9525" cap="flat" cmpd="sng" algn="ctr">
              <a:solidFill>
                <a:schemeClr val="accent1">
                  <a:lumMod val="50000"/>
                  <a:shade val="95000"/>
                </a:schemeClr>
              </a:solidFill>
              <a:round/>
            </a:ln>
            <a:effectLst/>
            <a:sp3d contourW="9525">
              <a:contourClr>
                <a:schemeClr val="accent1">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Count!$EJ$2:$EJ$121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A-1471-4DEB-A7BE-101C55F5CE4C}"/>
            </c:ext>
          </c:extLst>
        </c:ser>
        <c:ser>
          <c:idx val="139"/>
          <c:order val="139"/>
          <c:tx>
            <c:strRef>
              <c:f>Count!$EK$1</c:f>
              <c:strCache>
                <c:ptCount val="1"/>
                <c:pt idx="0">
                  <c:v>89.5</c:v>
                </c:pt>
              </c:strCache>
            </c:strRef>
          </c:tx>
          <c:spPr>
            <a:gradFill rotWithShape="1">
              <a:gsLst>
                <a:gs pos="0">
                  <a:schemeClr val="accent2">
                    <a:lumMod val="50000"/>
                    <a:lumMod val="110000"/>
                    <a:satMod val="105000"/>
                    <a:tint val="67000"/>
                  </a:schemeClr>
                </a:gs>
                <a:gs pos="50000">
                  <a:schemeClr val="accent2">
                    <a:lumMod val="50000"/>
                    <a:lumMod val="105000"/>
                    <a:satMod val="103000"/>
                    <a:tint val="73000"/>
                  </a:schemeClr>
                </a:gs>
                <a:gs pos="100000">
                  <a:schemeClr val="accent2">
                    <a:lumMod val="50000"/>
                    <a:lumMod val="105000"/>
                    <a:satMod val="109000"/>
                    <a:tint val="81000"/>
                  </a:schemeClr>
                </a:gs>
              </a:gsLst>
              <a:lin ang="5400000" scaled="0"/>
            </a:gradFill>
            <a:ln w="9525" cap="flat" cmpd="sng" algn="ctr">
              <a:solidFill>
                <a:schemeClr val="accent2">
                  <a:lumMod val="50000"/>
                  <a:shade val="95000"/>
                </a:schemeClr>
              </a:solidFill>
              <a:round/>
            </a:ln>
            <a:effectLst/>
            <a:sp3d contourW="9525">
              <a:contourClr>
                <a:schemeClr val="accent2">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Count!$EK$2:$EK$121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2</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B-1471-4DEB-A7BE-101C55F5CE4C}"/>
            </c:ext>
          </c:extLst>
        </c:ser>
        <c:ser>
          <c:idx val="140"/>
          <c:order val="140"/>
          <c:tx>
            <c:strRef>
              <c:f>Count!$EL$1</c:f>
              <c:strCache>
                <c:ptCount val="1"/>
                <c:pt idx="0">
                  <c:v>90</c:v>
                </c:pt>
              </c:strCache>
            </c:strRef>
          </c:tx>
          <c:spPr>
            <a:gradFill rotWithShape="1">
              <a:gsLst>
                <a:gs pos="0">
                  <a:schemeClr val="accent3">
                    <a:lumMod val="50000"/>
                    <a:lumMod val="110000"/>
                    <a:satMod val="105000"/>
                    <a:tint val="67000"/>
                  </a:schemeClr>
                </a:gs>
                <a:gs pos="50000">
                  <a:schemeClr val="accent3">
                    <a:lumMod val="50000"/>
                    <a:lumMod val="105000"/>
                    <a:satMod val="103000"/>
                    <a:tint val="73000"/>
                  </a:schemeClr>
                </a:gs>
                <a:gs pos="100000">
                  <a:schemeClr val="accent3">
                    <a:lumMod val="50000"/>
                    <a:lumMod val="105000"/>
                    <a:satMod val="109000"/>
                    <a:tint val="81000"/>
                  </a:schemeClr>
                </a:gs>
              </a:gsLst>
              <a:lin ang="5400000" scaled="0"/>
            </a:gradFill>
            <a:ln w="9525" cap="flat" cmpd="sng" algn="ctr">
              <a:solidFill>
                <a:schemeClr val="accent3">
                  <a:lumMod val="50000"/>
                  <a:shade val="95000"/>
                </a:schemeClr>
              </a:solidFill>
              <a:round/>
            </a:ln>
            <a:effectLst/>
            <a:sp3d contourW="9525">
              <a:contourClr>
                <a:schemeClr val="accent3">
                  <a:lumMod val="50000"/>
                  <a:shade val="95000"/>
                </a:schemeClr>
              </a:contourClr>
            </a:sp3d>
          </c:spPr>
          <c:cat>
            <c:numRef>
              <c:f>Count!$A$2:$A$121</c:f>
              <c:numCache>
                <c:formatCode>General</c:formatCode>
                <c:ptCount val="120"/>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c:v>
                </c:pt>
                <c:pt idx="40">
                  <c:v>2.0499999999999998</c:v>
                </c:pt>
                <c:pt idx="41">
                  <c:v>2.1</c:v>
                </c:pt>
                <c:pt idx="42">
                  <c:v>2.15</c:v>
                </c:pt>
                <c:pt idx="43">
                  <c:v>2.2000000000000002</c:v>
                </c:pt>
                <c:pt idx="44">
                  <c:v>2.25</c:v>
                </c:pt>
                <c:pt idx="45">
                  <c:v>2.2999999999999998</c:v>
                </c:pt>
                <c:pt idx="46">
                  <c:v>2.35</c:v>
                </c:pt>
                <c:pt idx="47">
                  <c:v>2.4</c:v>
                </c:pt>
                <c:pt idx="48">
                  <c:v>2.4500000000000002</c:v>
                </c:pt>
                <c:pt idx="49">
                  <c:v>2.5</c:v>
                </c:pt>
                <c:pt idx="50">
                  <c:v>2.5499999999999998</c:v>
                </c:pt>
                <c:pt idx="51">
                  <c:v>2.6</c:v>
                </c:pt>
                <c:pt idx="52">
                  <c:v>2.65</c:v>
                </c:pt>
                <c:pt idx="53">
                  <c:v>2.7</c:v>
                </c:pt>
                <c:pt idx="54">
                  <c:v>2.75</c:v>
                </c:pt>
                <c:pt idx="55">
                  <c:v>2.8</c:v>
                </c:pt>
                <c:pt idx="56">
                  <c:v>2.85</c:v>
                </c:pt>
                <c:pt idx="57">
                  <c:v>2.9</c:v>
                </c:pt>
                <c:pt idx="58">
                  <c:v>2.95</c:v>
                </c:pt>
                <c:pt idx="59">
                  <c:v>3</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c:v>
                </c:pt>
                <c:pt idx="80">
                  <c:v>4.05</c:v>
                </c:pt>
                <c:pt idx="81">
                  <c:v>4.0999999999999996</c:v>
                </c:pt>
                <c:pt idx="82">
                  <c:v>4.1500000000000004</c:v>
                </c:pt>
                <c:pt idx="83">
                  <c:v>4.2</c:v>
                </c:pt>
                <c:pt idx="84">
                  <c:v>4.25</c:v>
                </c:pt>
                <c:pt idx="85">
                  <c:v>4.3</c:v>
                </c:pt>
                <c:pt idx="86">
                  <c:v>4.3499999999999996</c:v>
                </c:pt>
                <c:pt idx="87">
                  <c:v>4.4000000000000004</c:v>
                </c:pt>
                <c:pt idx="88">
                  <c:v>4.45</c:v>
                </c:pt>
                <c:pt idx="89">
                  <c:v>4.5</c:v>
                </c:pt>
                <c:pt idx="90">
                  <c:v>4.55</c:v>
                </c:pt>
                <c:pt idx="91">
                  <c:v>4.5999999999999996</c:v>
                </c:pt>
                <c:pt idx="92">
                  <c:v>4.6500000000000004</c:v>
                </c:pt>
                <c:pt idx="93">
                  <c:v>4.7</c:v>
                </c:pt>
                <c:pt idx="94">
                  <c:v>4.75</c:v>
                </c:pt>
                <c:pt idx="95">
                  <c:v>4.8</c:v>
                </c:pt>
                <c:pt idx="96">
                  <c:v>4.8499999999999996</c:v>
                </c:pt>
                <c:pt idx="97">
                  <c:v>4.9000000000000004</c:v>
                </c:pt>
                <c:pt idx="98">
                  <c:v>4.95</c:v>
                </c:pt>
                <c:pt idx="99">
                  <c:v>5</c:v>
                </c:pt>
                <c:pt idx="100">
                  <c:v>5.05</c:v>
                </c:pt>
                <c:pt idx="101">
                  <c:v>5.0999999999999996</c:v>
                </c:pt>
                <c:pt idx="102">
                  <c:v>5.15</c:v>
                </c:pt>
                <c:pt idx="103">
                  <c:v>5.2</c:v>
                </c:pt>
                <c:pt idx="104">
                  <c:v>5.25</c:v>
                </c:pt>
                <c:pt idx="105">
                  <c:v>5.3</c:v>
                </c:pt>
                <c:pt idx="106">
                  <c:v>5.35</c:v>
                </c:pt>
                <c:pt idx="107">
                  <c:v>5.4</c:v>
                </c:pt>
                <c:pt idx="108">
                  <c:v>5.45</c:v>
                </c:pt>
                <c:pt idx="109">
                  <c:v>5.5</c:v>
                </c:pt>
                <c:pt idx="110">
                  <c:v>5.55</c:v>
                </c:pt>
                <c:pt idx="111">
                  <c:v>5.6</c:v>
                </c:pt>
                <c:pt idx="112">
                  <c:v>5.65</c:v>
                </c:pt>
                <c:pt idx="113">
                  <c:v>5.7</c:v>
                </c:pt>
                <c:pt idx="114">
                  <c:v>5.75</c:v>
                </c:pt>
                <c:pt idx="115">
                  <c:v>5.8</c:v>
                </c:pt>
                <c:pt idx="116">
                  <c:v>5.85</c:v>
                </c:pt>
                <c:pt idx="117">
                  <c:v>5.9</c:v>
                </c:pt>
                <c:pt idx="118">
                  <c:v>5.95</c:v>
                </c:pt>
                <c:pt idx="119">
                  <c:v>6</c:v>
                </c:pt>
              </c:numCache>
            </c:numRef>
          </c:cat>
          <c:val>
            <c:numRef>
              <c:f>Count!$EL$2:$EL$121</c:f>
              <c:numCache>
                <c:formatCode>General</c:formatCode>
                <c:ptCount val="12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numCache>
            </c:numRef>
          </c:val>
          <c:extLst>
            <c:ext xmlns:c16="http://schemas.microsoft.com/office/drawing/2014/chart" uri="{C3380CC4-5D6E-409C-BE32-E72D297353CC}">
              <c16:uniqueId val="{0000008C-1471-4DEB-A7BE-101C55F5CE4C}"/>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515663104"/>
        <c:axId val="515662776"/>
        <c:axId val="586620688"/>
      </c:surface3DChart>
      <c:catAx>
        <c:axId val="515663104"/>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Flow M3/s</a:t>
                </a:r>
              </a:p>
            </c:rich>
          </c:tx>
          <c:layout>
            <c:manualLayout>
              <c:xMode val="edge"/>
              <c:yMode val="edge"/>
              <c:x val="0.34313593750000004"/>
              <c:y val="0.882495726495726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15662776"/>
        <c:crosses val="autoZero"/>
        <c:auto val="1"/>
        <c:lblAlgn val="ctr"/>
        <c:lblOffset val="100"/>
        <c:tickLblSkip val="8"/>
        <c:noMultiLvlLbl val="0"/>
      </c:catAx>
      <c:valAx>
        <c:axId val="515662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Duration (min)</a:t>
                </a:r>
              </a:p>
            </c:rich>
          </c:tx>
          <c:layout>
            <c:manualLayout>
              <c:xMode val="edge"/>
              <c:yMode val="edge"/>
              <c:x val="5.8366811291445699E-2"/>
              <c:y val="0.3484567396434495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15663104"/>
        <c:crossesAt val="1"/>
        <c:crossBetween val="midCat"/>
      </c:valAx>
      <c:serAx>
        <c:axId val="586620688"/>
        <c:scaling>
          <c:orientation val="minMax"/>
        </c:scaling>
        <c:delete val="0"/>
        <c:axPos val="b"/>
        <c:title>
          <c:tx>
            <c:rich>
              <a:bodyPr rot="0" spcFirstLastPara="1" vertOverflow="ellipsis" vert="horz" wrap="square" anchor="ctr" anchorCtr="1"/>
              <a:lstStyle/>
              <a:p>
                <a:pPr>
                  <a:defRPr sz="1197" b="0" i="0" u="none" strike="noStrike" kern="1200" cap="all" baseline="0">
                    <a:solidFill>
                      <a:schemeClr val="tx1">
                        <a:lumMod val="50000"/>
                        <a:lumOff val="50000"/>
                      </a:schemeClr>
                    </a:solidFill>
                    <a:latin typeface="+mn-lt"/>
                    <a:ea typeface="+mn-ea"/>
                    <a:cs typeface="+mn-cs"/>
                  </a:defRPr>
                </a:pPr>
                <a:r>
                  <a:rPr lang="en-NZ"/>
                  <a:t>UVT (%)</a:t>
                </a:r>
              </a:p>
            </c:rich>
          </c:tx>
          <c:layout>
            <c:manualLayout>
              <c:xMode val="edge"/>
              <c:yMode val="edge"/>
              <c:x val="0.84868534290356568"/>
              <c:y val="0.706915270606011"/>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515662776"/>
        <c:crosses val="autoZero"/>
      </c:serAx>
      <c:spPr>
        <a:noFill/>
        <a:ln>
          <a:noFill/>
        </a:ln>
        <a:effectLst/>
      </c:spPr>
    </c:plotArea>
    <c:legend>
      <c:legendPos val="b"/>
      <c:layout>
        <c:manualLayout>
          <c:xMode val="edge"/>
          <c:yMode val="edge"/>
          <c:x val="0.12510347222222223"/>
          <c:y val="0.94943803418803419"/>
          <c:w val="0.76191979166666668"/>
          <c:h val="5.0561965811965821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50000"/>
                  <a:lumOff val="50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n-NZ" sz="1800"/>
              <a:t>UV Reactors Duty Surface</a:t>
            </a:r>
          </a:p>
        </c:rich>
      </c:tx>
      <c:layout>
        <c:manualLayout>
          <c:xMode val="edge"/>
          <c:yMode val="edge"/>
          <c:x val="0.29780110302520629"/>
          <c:y val="3.4051702802927859E-2"/>
        </c:manualLayout>
      </c:layout>
      <c:overlay val="0"/>
      <c:spPr>
        <a:noFill/>
        <a:ln>
          <a:noFill/>
        </a:ln>
        <a:effectLst/>
      </c:spPr>
    </c:title>
    <c:autoTitleDeleted val="0"/>
    <c:view3D>
      <c:rotX val="30"/>
      <c:rotY val="3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81773706858069"/>
          <c:y val="0.12611210583317345"/>
          <c:w val="0.8176953368309573"/>
          <c:h val="0.74170139720716954"/>
        </c:manualLayout>
      </c:layout>
      <c:surface3DChart>
        <c:wireframe val="0"/>
        <c:ser>
          <c:idx val="0"/>
          <c:order val="0"/>
          <c:tx>
            <c:strRef>
              <c:f>'UV1-2&amp;7-12 2018-2020'!$C$4</c:f>
              <c:strCache>
                <c:ptCount val="1"/>
                <c:pt idx="0">
                  <c:v>50</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2018-2020'!$C$33:$C$58</c:f>
              <c:numCache>
                <c:formatCode>General</c:formatCode>
                <c:ptCount val="26"/>
                <c:pt idx="0">
                  <c:v>30</c:v>
                </c:pt>
                <c:pt idx="1">
                  <c:v>37</c:v>
                </c:pt>
                <c:pt idx="2">
                  <c:v>481</c:v>
                </c:pt>
                <c:pt idx="3">
                  <c:v>1627</c:v>
                </c:pt>
                <c:pt idx="4">
                  <c:v>7125</c:v>
                </c:pt>
                <c:pt idx="5">
                  <c:v>21135</c:v>
                </c:pt>
                <c:pt idx="6">
                  <c:v>16586</c:v>
                </c:pt>
                <c:pt idx="7">
                  <c:v>13180</c:v>
                </c:pt>
                <c:pt idx="8">
                  <c:v>10505</c:v>
                </c:pt>
                <c:pt idx="9">
                  <c:v>10445</c:v>
                </c:pt>
                <c:pt idx="10">
                  <c:v>10483</c:v>
                </c:pt>
                <c:pt idx="11">
                  <c:v>9219</c:v>
                </c:pt>
                <c:pt idx="12">
                  <c:v>9585</c:v>
                </c:pt>
                <c:pt idx="13">
                  <c:v>8666</c:v>
                </c:pt>
                <c:pt idx="14">
                  <c:v>7896</c:v>
                </c:pt>
                <c:pt idx="15">
                  <c:v>5615</c:v>
                </c:pt>
                <c:pt idx="16">
                  <c:v>4334</c:v>
                </c:pt>
                <c:pt idx="17">
                  <c:v>3937</c:v>
                </c:pt>
                <c:pt idx="18">
                  <c:v>2677</c:v>
                </c:pt>
                <c:pt idx="19">
                  <c:v>1539</c:v>
                </c:pt>
                <c:pt idx="20">
                  <c:v>682</c:v>
                </c:pt>
                <c:pt idx="21">
                  <c:v>544</c:v>
                </c:pt>
                <c:pt idx="22">
                  <c:v>383</c:v>
                </c:pt>
                <c:pt idx="23">
                  <c:v>322</c:v>
                </c:pt>
                <c:pt idx="24">
                  <c:v>109</c:v>
                </c:pt>
                <c:pt idx="25">
                  <c:v>104</c:v>
                </c:pt>
              </c:numCache>
            </c:numRef>
          </c:val>
          <c:extLst>
            <c:ext xmlns:c16="http://schemas.microsoft.com/office/drawing/2014/chart" uri="{C3380CC4-5D6E-409C-BE32-E72D297353CC}">
              <c16:uniqueId val="{00000000-47A7-4827-8BAA-4E0E424D9AE4}"/>
            </c:ext>
          </c:extLst>
        </c:ser>
        <c:ser>
          <c:idx val="1"/>
          <c:order val="1"/>
          <c:tx>
            <c:strRef>
              <c:f>'UV1-2&amp;7-12 2018-2020'!$D$4</c:f>
              <c:strCache>
                <c:ptCount val="1"/>
                <c:pt idx="0">
                  <c:v>55</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2018-2020'!$D$33:$D$58</c:f>
              <c:numCache>
                <c:formatCode>General</c:formatCode>
                <c:ptCount val="26"/>
                <c:pt idx="0">
                  <c:v>25</c:v>
                </c:pt>
                <c:pt idx="1">
                  <c:v>39</c:v>
                </c:pt>
                <c:pt idx="2">
                  <c:v>901</c:v>
                </c:pt>
                <c:pt idx="3">
                  <c:v>3107</c:v>
                </c:pt>
                <c:pt idx="4">
                  <c:v>10660</c:v>
                </c:pt>
                <c:pt idx="5">
                  <c:v>23061</c:v>
                </c:pt>
                <c:pt idx="6">
                  <c:v>20147</c:v>
                </c:pt>
                <c:pt idx="7">
                  <c:v>18327</c:v>
                </c:pt>
                <c:pt idx="8">
                  <c:v>16708</c:v>
                </c:pt>
                <c:pt idx="9">
                  <c:v>15668</c:v>
                </c:pt>
                <c:pt idx="10">
                  <c:v>13688</c:v>
                </c:pt>
                <c:pt idx="11">
                  <c:v>14046</c:v>
                </c:pt>
                <c:pt idx="12">
                  <c:v>14026</c:v>
                </c:pt>
                <c:pt idx="13">
                  <c:v>12994</c:v>
                </c:pt>
                <c:pt idx="14">
                  <c:v>10800</c:v>
                </c:pt>
                <c:pt idx="15">
                  <c:v>8726</c:v>
                </c:pt>
                <c:pt idx="16">
                  <c:v>6770</c:v>
                </c:pt>
                <c:pt idx="17">
                  <c:v>3893</c:v>
                </c:pt>
                <c:pt idx="18">
                  <c:v>2478</c:v>
                </c:pt>
                <c:pt idx="19">
                  <c:v>1666</c:v>
                </c:pt>
                <c:pt idx="20">
                  <c:v>1242</c:v>
                </c:pt>
                <c:pt idx="21">
                  <c:v>674</c:v>
                </c:pt>
                <c:pt idx="22">
                  <c:v>461</c:v>
                </c:pt>
                <c:pt idx="23">
                  <c:v>282</c:v>
                </c:pt>
                <c:pt idx="24">
                  <c:v>165</c:v>
                </c:pt>
                <c:pt idx="25">
                  <c:v>234</c:v>
                </c:pt>
              </c:numCache>
            </c:numRef>
          </c:val>
          <c:extLst>
            <c:ext xmlns:c16="http://schemas.microsoft.com/office/drawing/2014/chart" uri="{C3380CC4-5D6E-409C-BE32-E72D297353CC}">
              <c16:uniqueId val="{00000001-47A7-4827-8BAA-4E0E424D9AE4}"/>
            </c:ext>
          </c:extLst>
        </c:ser>
        <c:ser>
          <c:idx val="2"/>
          <c:order val="2"/>
          <c:tx>
            <c:strRef>
              <c:f>'UV1-2&amp;7-12 2018-2020'!$E$4</c:f>
              <c:strCache>
                <c:ptCount val="1"/>
                <c:pt idx="0">
                  <c:v>60</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2018-2020'!$E$33:$E$58</c:f>
              <c:numCache>
                <c:formatCode>General</c:formatCode>
                <c:ptCount val="26"/>
                <c:pt idx="0">
                  <c:v>34</c:v>
                </c:pt>
                <c:pt idx="1">
                  <c:v>112</c:v>
                </c:pt>
                <c:pt idx="2">
                  <c:v>3184</c:v>
                </c:pt>
                <c:pt idx="3">
                  <c:v>8688</c:v>
                </c:pt>
                <c:pt idx="4">
                  <c:v>18185</c:v>
                </c:pt>
                <c:pt idx="5">
                  <c:v>41296</c:v>
                </c:pt>
                <c:pt idx="6">
                  <c:v>58331</c:v>
                </c:pt>
                <c:pt idx="7">
                  <c:v>59925</c:v>
                </c:pt>
                <c:pt idx="8">
                  <c:v>57131</c:v>
                </c:pt>
                <c:pt idx="9">
                  <c:v>53429</c:v>
                </c:pt>
                <c:pt idx="10">
                  <c:v>45961</c:v>
                </c:pt>
                <c:pt idx="11">
                  <c:v>38110</c:v>
                </c:pt>
                <c:pt idx="12">
                  <c:v>33290</c:v>
                </c:pt>
                <c:pt idx="13">
                  <c:v>25827</c:v>
                </c:pt>
                <c:pt idx="14">
                  <c:v>17469</c:v>
                </c:pt>
                <c:pt idx="15">
                  <c:v>12061</c:v>
                </c:pt>
                <c:pt idx="16">
                  <c:v>6855</c:v>
                </c:pt>
                <c:pt idx="17">
                  <c:v>4073</c:v>
                </c:pt>
                <c:pt idx="18">
                  <c:v>2850</c:v>
                </c:pt>
                <c:pt idx="19">
                  <c:v>1317</c:v>
                </c:pt>
                <c:pt idx="20">
                  <c:v>502</c:v>
                </c:pt>
                <c:pt idx="21">
                  <c:v>442</c:v>
                </c:pt>
                <c:pt idx="22">
                  <c:v>208</c:v>
                </c:pt>
                <c:pt idx="23">
                  <c:v>150</c:v>
                </c:pt>
                <c:pt idx="24">
                  <c:v>109</c:v>
                </c:pt>
                <c:pt idx="25">
                  <c:v>108</c:v>
                </c:pt>
              </c:numCache>
            </c:numRef>
          </c:val>
          <c:extLst>
            <c:ext xmlns:c16="http://schemas.microsoft.com/office/drawing/2014/chart" uri="{C3380CC4-5D6E-409C-BE32-E72D297353CC}">
              <c16:uniqueId val="{00000002-47A7-4827-8BAA-4E0E424D9AE4}"/>
            </c:ext>
          </c:extLst>
        </c:ser>
        <c:ser>
          <c:idx val="3"/>
          <c:order val="3"/>
          <c:tx>
            <c:strRef>
              <c:f>'UV1-2&amp;7-12 2018-2020'!$F$4</c:f>
              <c:strCache>
                <c:ptCount val="1"/>
                <c:pt idx="0">
                  <c:v>65</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2018-2020'!$F$33:$F$58</c:f>
              <c:numCache>
                <c:formatCode>General</c:formatCode>
                <c:ptCount val="26"/>
                <c:pt idx="0">
                  <c:v>21</c:v>
                </c:pt>
                <c:pt idx="1">
                  <c:v>256</c:v>
                </c:pt>
                <c:pt idx="2">
                  <c:v>4457</c:v>
                </c:pt>
                <c:pt idx="3">
                  <c:v>9881</c:v>
                </c:pt>
                <c:pt idx="4">
                  <c:v>22552</c:v>
                </c:pt>
                <c:pt idx="5">
                  <c:v>52236</c:v>
                </c:pt>
                <c:pt idx="6">
                  <c:v>67701</c:v>
                </c:pt>
                <c:pt idx="7">
                  <c:v>66157</c:v>
                </c:pt>
                <c:pt idx="8">
                  <c:v>60206</c:v>
                </c:pt>
                <c:pt idx="9">
                  <c:v>56947</c:v>
                </c:pt>
                <c:pt idx="10">
                  <c:v>44058</c:v>
                </c:pt>
                <c:pt idx="11">
                  <c:v>35750</c:v>
                </c:pt>
                <c:pt idx="12">
                  <c:v>28342</c:v>
                </c:pt>
                <c:pt idx="13">
                  <c:v>21271</c:v>
                </c:pt>
                <c:pt idx="14">
                  <c:v>14471</c:v>
                </c:pt>
                <c:pt idx="15">
                  <c:v>9470</c:v>
                </c:pt>
                <c:pt idx="16">
                  <c:v>5889</c:v>
                </c:pt>
                <c:pt idx="17">
                  <c:v>3524</c:v>
                </c:pt>
                <c:pt idx="18">
                  <c:v>1669</c:v>
                </c:pt>
                <c:pt idx="19">
                  <c:v>1085</c:v>
                </c:pt>
                <c:pt idx="20">
                  <c:v>545</c:v>
                </c:pt>
                <c:pt idx="21">
                  <c:v>400</c:v>
                </c:pt>
                <c:pt idx="22">
                  <c:v>254</c:v>
                </c:pt>
                <c:pt idx="23">
                  <c:v>163</c:v>
                </c:pt>
                <c:pt idx="24">
                  <c:v>76</c:v>
                </c:pt>
                <c:pt idx="25">
                  <c:v>41</c:v>
                </c:pt>
              </c:numCache>
            </c:numRef>
          </c:val>
          <c:extLst>
            <c:ext xmlns:c16="http://schemas.microsoft.com/office/drawing/2014/chart" uri="{C3380CC4-5D6E-409C-BE32-E72D297353CC}">
              <c16:uniqueId val="{00000003-47A7-4827-8BAA-4E0E424D9AE4}"/>
            </c:ext>
          </c:extLst>
        </c:ser>
        <c:ser>
          <c:idx val="4"/>
          <c:order val="4"/>
          <c:tx>
            <c:strRef>
              <c:f>'UV1-2&amp;7-12 2018-2020'!$G$4</c:f>
              <c:strCache>
                <c:ptCount val="1"/>
                <c:pt idx="0">
                  <c:v>70</c:v>
                </c:pt>
              </c:strCache>
            </c:strRef>
          </c:tx>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2018-2020'!$G$33:$G$58</c:f>
              <c:numCache>
                <c:formatCode>General</c:formatCode>
                <c:ptCount val="26"/>
                <c:pt idx="0">
                  <c:v>25</c:v>
                </c:pt>
                <c:pt idx="1">
                  <c:v>559</c:v>
                </c:pt>
                <c:pt idx="2">
                  <c:v>6169</c:v>
                </c:pt>
                <c:pt idx="3">
                  <c:v>13619</c:v>
                </c:pt>
                <c:pt idx="4">
                  <c:v>33727</c:v>
                </c:pt>
                <c:pt idx="5">
                  <c:v>69043</c:v>
                </c:pt>
                <c:pt idx="6">
                  <c:v>79140</c:v>
                </c:pt>
                <c:pt idx="7">
                  <c:v>74653</c:v>
                </c:pt>
                <c:pt idx="8">
                  <c:v>69834</c:v>
                </c:pt>
                <c:pt idx="9">
                  <c:v>56697</c:v>
                </c:pt>
                <c:pt idx="10">
                  <c:v>41688</c:v>
                </c:pt>
                <c:pt idx="11">
                  <c:v>31045</c:v>
                </c:pt>
                <c:pt idx="12">
                  <c:v>23190</c:v>
                </c:pt>
                <c:pt idx="13">
                  <c:v>18172</c:v>
                </c:pt>
                <c:pt idx="14">
                  <c:v>10823</c:v>
                </c:pt>
                <c:pt idx="15">
                  <c:v>7437</c:v>
                </c:pt>
                <c:pt idx="16">
                  <c:v>5031</c:v>
                </c:pt>
                <c:pt idx="17">
                  <c:v>3291</c:v>
                </c:pt>
                <c:pt idx="18">
                  <c:v>2278</c:v>
                </c:pt>
                <c:pt idx="19">
                  <c:v>1317</c:v>
                </c:pt>
                <c:pt idx="20">
                  <c:v>753</c:v>
                </c:pt>
                <c:pt idx="21">
                  <c:v>335</c:v>
                </c:pt>
                <c:pt idx="22">
                  <c:v>229</c:v>
                </c:pt>
                <c:pt idx="23">
                  <c:v>166</c:v>
                </c:pt>
                <c:pt idx="24">
                  <c:v>73</c:v>
                </c:pt>
                <c:pt idx="25">
                  <c:v>19</c:v>
                </c:pt>
              </c:numCache>
            </c:numRef>
          </c:val>
          <c:extLst>
            <c:ext xmlns:c16="http://schemas.microsoft.com/office/drawing/2014/chart" uri="{C3380CC4-5D6E-409C-BE32-E72D297353CC}">
              <c16:uniqueId val="{00000004-47A7-4827-8BAA-4E0E424D9AE4}"/>
            </c:ext>
          </c:extLst>
        </c:ser>
        <c:ser>
          <c:idx val="5"/>
          <c:order val="5"/>
          <c:tx>
            <c:strRef>
              <c:f>'UV1-2&amp;7-12 2018-2020'!$H$4</c:f>
              <c:strCache>
                <c:ptCount val="1"/>
                <c:pt idx="0">
                  <c:v>75</c:v>
                </c:pt>
              </c:strCache>
            </c:strRef>
          </c:t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2018-2020'!$H$33:$H$58</c:f>
              <c:numCache>
                <c:formatCode>General</c:formatCode>
                <c:ptCount val="26"/>
                <c:pt idx="0">
                  <c:v>37</c:v>
                </c:pt>
                <c:pt idx="1">
                  <c:v>915</c:v>
                </c:pt>
                <c:pt idx="2">
                  <c:v>8082</c:v>
                </c:pt>
                <c:pt idx="3">
                  <c:v>16691</c:v>
                </c:pt>
                <c:pt idx="4">
                  <c:v>39148</c:v>
                </c:pt>
                <c:pt idx="5">
                  <c:v>70631</c:v>
                </c:pt>
                <c:pt idx="6">
                  <c:v>80115</c:v>
                </c:pt>
                <c:pt idx="7">
                  <c:v>69863</c:v>
                </c:pt>
                <c:pt idx="8">
                  <c:v>62215</c:v>
                </c:pt>
                <c:pt idx="9">
                  <c:v>46219</c:v>
                </c:pt>
                <c:pt idx="10">
                  <c:v>32570</c:v>
                </c:pt>
                <c:pt idx="11">
                  <c:v>23809</c:v>
                </c:pt>
                <c:pt idx="12">
                  <c:v>18503</c:v>
                </c:pt>
                <c:pt idx="13">
                  <c:v>12826</c:v>
                </c:pt>
                <c:pt idx="14">
                  <c:v>9593</c:v>
                </c:pt>
                <c:pt idx="15">
                  <c:v>6622</c:v>
                </c:pt>
                <c:pt idx="16">
                  <c:v>4497</c:v>
                </c:pt>
                <c:pt idx="17">
                  <c:v>3486</c:v>
                </c:pt>
                <c:pt idx="18">
                  <c:v>2512</c:v>
                </c:pt>
                <c:pt idx="19">
                  <c:v>1242</c:v>
                </c:pt>
                <c:pt idx="20">
                  <c:v>398</c:v>
                </c:pt>
                <c:pt idx="21">
                  <c:v>362</c:v>
                </c:pt>
                <c:pt idx="22">
                  <c:v>380</c:v>
                </c:pt>
                <c:pt idx="23">
                  <c:v>263</c:v>
                </c:pt>
                <c:pt idx="24">
                  <c:v>259</c:v>
                </c:pt>
                <c:pt idx="25">
                  <c:v>27</c:v>
                </c:pt>
              </c:numCache>
            </c:numRef>
          </c:val>
          <c:extLst>
            <c:ext xmlns:c16="http://schemas.microsoft.com/office/drawing/2014/chart" uri="{C3380CC4-5D6E-409C-BE32-E72D297353CC}">
              <c16:uniqueId val="{00000005-47A7-4827-8BAA-4E0E424D9AE4}"/>
            </c:ext>
          </c:extLst>
        </c:ser>
        <c:ser>
          <c:idx val="6"/>
          <c:order val="6"/>
          <c:tx>
            <c:strRef>
              <c:f>'UV1-2&amp;7-12 2018-2020'!$I$4</c:f>
              <c:strCache>
                <c:ptCount val="1"/>
                <c:pt idx="0">
                  <c:v>80</c:v>
                </c:pt>
              </c:strCache>
            </c:strRef>
          </c:tx>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2018-2020'!$I$33:$I$58</c:f>
              <c:numCache>
                <c:formatCode>General</c:formatCode>
                <c:ptCount val="26"/>
                <c:pt idx="0">
                  <c:v>35</c:v>
                </c:pt>
                <c:pt idx="1">
                  <c:v>1224</c:v>
                </c:pt>
                <c:pt idx="2">
                  <c:v>9503</c:v>
                </c:pt>
                <c:pt idx="3">
                  <c:v>21538</c:v>
                </c:pt>
                <c:pt idx="4">
                  <c:v>47482</c:v>
                </c:pt>
                <c:pt idx="5">
                  <c:v>88916</c:v>
                </c:pt>
                <c:pt idx="6">
                  <c:v>92172</c:v>
                </c:pt>
                <c:pt idx="7">
                  <c:v>76611</c:v>
                </c:pt>
                <c:pt idx="8">
                  <c:v>58809</c:v>
                </c:pt>
                <c:pt idx="9">
                  <c:v>43725</c:v>
                </c:pt>
                <c:pt idx="10">
                  <c:v>30478</c:v>
                </c:pt>
                <c:pt idx="11">
                  <c:v>22900</c:v>
                </c:pt>
                <c:pt idx="12">
                  <c:v>15301</c:v>
                </c:pt>
                <c:pt idx="13">
                  <c:v>11375</c:v>
                </c:pt>
                <c:pt idx="14">
                  <c:v>8637</c:v>
                </c:pt>
                <c:pt idx="15">
                  <c:v>6744</c:v>
                </c:pt>
                <c:pt idx="16">
                  <c:v>5051</c:v>
                </c:pt>
                <c:pt idx="17">
                  <c:v>3175</c:v>
                </c:pt>
                <c:pt idx="18">
                  <c:v>1513</c:v>
                </c:pt>
                <c:pt idx="19">
                  <c:v>1088</c:v>
                </c:pt>
                <c:pt idx="20">
                  <c:v>501</c:v>
                </c:pt>
                <c:pt idx="21">
                  <c:v>435</c:v>
                </c:pt>
                <c:pt idx="22">
                  <c:v>302</c:v>
                </c:pt>
                <c:pt idx="23">
                  <c:v>281</c:v>
                </c:pt>
                <c:pt idx="24">
                  <c:v>360</c:v>
                </c:pt>
                <c:pt idx="25">
                  <c:v>90</c:v>
                </c:pt>
              </c:numCache>
            </c:numRef>
          </c:val>
          <c:extLst>
            <c:ext xmlns:c16="http://schemas.microsoft.com/office/drawing/2014/chart" uri="{C3380CC4-5D6E-409C-BE32-E72D297353CC}">
              <c16:uniqueId val="{00000006-47A7-4827-8BAA-4E0E424D9AE4}"/>
            </c:ext>
          </c:extLst>
        </c:ser>
        <c:ser>
          <c:idx val="7"/>
          <c:order val="7"/>
          <c:tx>
            <c:strRef>
              <c:f>'UV1-2&amp;7-12 2018-2020'!$J$4</c:f>
              <c:strCache>
                <c:ptCount val="1"/>
                <c:pt idx="0">
                  <c:v>85</c:v>
                </c:pt>
              </c:strCache>
            </c:strRef>
          </c:tx>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2018-2020'!$J$33:$J$58</c:f>
              <c:numCache>
                <c:formatCode>General</c:formatCode>
                <c:ptCount val="26"/>
                <c:pt idx="0">
                  <c:v>59</c:v>
                </c:pt>
                <c:pt idx="1">
                  <c:v>1696</c:v>
                </c:pt>
                <c:pt idx="2">
                  <c:v>10564</c:v>
                </c:pt>
                <c:pt idx="3">
                  <c:v>25770</c:v>
                </c:pt>
                <c:pt idx="4">
                  <c:v>50519</c:v>
                </c:pt>
                <c:pt idx="5">
                  <c:v>83279</c:v>
                </c:pt>
                <c:pt idx="6">
                  <c:v>82381</c:v>
                </c:pt>
                <c:pt idx="7">
                  <c:v>66514</c:v>
                </c:pt>
                <c:pt idx="8">
                  <c:v>49290</c:v>
                </c:pt>
                <c:pt idx="9">
                  <c:v>33907</c:v>
                </c:pt>
                <c:pt idx="10">
                  <c:v>24539</c:v>
                </c:pt>
                <c:pt idx="11">
                  <c:v>18142</c:v>
                </c:pt>
                <c:pt idx="12">
                  <c:v>12086</c:v>
                </c:pt>
                <c:pt idx="13">
                  <c:v>8862</c:v>
                </c:pt>
                <c:pt idx="14">
                  <c:v>6386</c:v>
                </c:pt>
                <c:pt idx="15">
                  <c:v>5220</c:v>
                </c:pt>
                <c:pt idx="16">
                  <c:v>3428</c:v>
                </c:pt>
                <c:pt idx="17">
                  <c:v>1854</c:v>
                </c:pt>
                <c:pt idx="18">
                  <c:v>1206</c:v>
                </c:pt>
                <c:pt idx="19">
                  <c:v>805</c:v>
                </c:pt>
                <c:pt idx="20">
                  <c:v>423</c:v>
                </c:pt>
                <c:pt idx="21">
                  <c:v>273</c:v>
                </c:pt>
                <c:pt idx="22">
                  <c:v>199</c:v>
                </c:pt>
                <c:pt idx="23">
                  <c:v>110</c:v>
                </c:pt>
                <c:pt idx="24">
                  <c:v>158</c:v>
                </c:pt>
                <c:pt idx="25">
                  <c:v>200</c:v>
                </c:pt>
              </c:numCache>
            </c:numRef>
          </c:val>
          <c:extLst>
            <c:ext xmlns:c16="http://schemas.microsoft.com/office/drawing/2014/chart" uri="{C3380CC4-5D6E-409C-BE32-E72D297353CC}">
              <c16:uniqueId val="{00000007-47A7-4827-8BAA-4E0E424D9AE4}"/>
            </c:ext>
          </c:extLst>
        </c:ser>
        <c:ser>
          <c:idx val="8"/>
          <c:order val="8"/>
          <c:tx>
            <c:strRef>
              <c:f>'UV1-2&amp;7-12 2018-2020'!$K$4</c:f>
              <c:strCache>
                <c:ptCount val="1"/>
                <c:pt idx="0">
                  <c:v>90</c:v>
                </c:pt>
              </c:strCache>
            </c:strRef>
          </c:tx>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2018-2020'!$K$33:$K$58</c:f>
              <c:numCache>
                <c:formatCode>General</c:formatCode>
                <c:ptCount val="26"/>
                <c:pt idx="0">
                  <c:v>81</c:v>
                </c:pt>
                <c:pt idx="1">
                  <c:v>1953</c:v>
                </c:pt>
                <c:pt idx="2">
                  <c:v>10714</c:v>
                </c:pt>
                <c:pt idx="3">
                  <c:v>25747</c:v>
                </c:pt>
                <c:pt idx="4">
                  <c:v>47351</c:v>
                </c:pt>
                <c:pt idx="5">
                  <c:v>65955</c:v>
                </c:pt>
                <c:pt idx="6">
                  <c:v>65386</c:v>
                </c:pt>
                <c:pt idx="7">
                  <c:v>53275</c:v>
                </c:pt>
                <c:pt idx="8">
                  <c:v>35736</c:v>
                </c:pt>
                <c:pt idx="9">
                  <c:v>25690</c:v>
                </c:pt>
                <c:pt idx="10">
                  <c:v>19439</c:v>
                </c:pt>
                <c:pt idx="11">
                  <c:v>12979</c:v>
                </c:pt>
                <c:pt idx="12">
                  <c:v>8655</c:v>
                </c:pt>
                <c:pt idx="13">
                  <c:v>7782</c:v>
                </c:pt>
                <c:pt idx="14">
                  <c:v>5022</c:v>
                </c:pt>
                <c:pt idx="15">
                  <c:v>3704</c:v>
                </c:pt>
                <c:pt idx="16">
                  <c:v>2137</c:v>
                </c:pt>
                <c:pt idx="17">
                  <c:v>1349</c:v>
                </c:pt>
                <c:pt idx="18">
                  <c:v>1158</c:v>
                </c:pt>
                <c:pt idx="19">
                  <c:v>602</c:v>
                </c:pt>
                <c:pt idx="20">
                  <c:v>185</c:v>
                </c:pt>
                <c:pt idx="21">
                  <c:v>172</c:v>
                </c:pt>
                <c:pt idx="22">
                  <c:v>250</c:v>
                </c:pt>
                <c:pt idx="23">
                  <c:v>104</c:v>
                </c:pt>
                <c:pt idx="24">
                  <c:v>169</c:v>
                </c:pt>
                <c:pt idx="25">
                  <c:v>239</c:v>
                </c:pt>
              </c:numCache>
            </c:numRef>
          </c:val>
          <c:extLst>
            <c:ext xmlns:c16="http://schemas.microsoft.com/office/drawing/2014/chart" uri="{C3380CC4-5D6E-409C-BE32-E72D297353CC}">
              <c16:uniqueId val="{00000008-47A7-4827-8BAA-4E0E424D9AE4}"/>
            </c:ext>
          </c:extLst>
        </c:ser>
        <c:ser>
          <c:idx val="9"/>
          <c:order val="9"/>
          <c:tx>
            <c:strRef>
              <c:f>'UV1-2&amp;7-12 2018-2020'!$L$4</c:f>
              <c:strCache>
                <c:ptCount val="1"/>
                <c:pt idx="0">
                  <c:v>95</c:v>
                </c:pt>
              </c:strCache>
            </c:strRef>
          </c:tx>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2018-2020'!$L$33:$L$58</c:f>
              <c:numCache>
                <c:formatCode>General</c:formatCode>
                <c:ptCount val="26"/>
                <c:pt idx="0">
                  <c:v>86</c:v>
                </c:pt>
                <c:pt idx="1">
                  <c:v>2124</c:v>
                </c:pt>
                <c:pt idx="2">
                  <c:v>10989</c:v>
                </c:pt>
                <c:pt idx="3">
                  <c:v>26020</c:v>
                </c:pt>
                <c:pt idx="4">
                  <c:v>44259</c:v>
                </c:pt>
                <c:pt idx="5">
                  <c:v>55538</c:v>
                </c:pt>
                <c:pt idx="6">
                  <c:v>54108</c:v>
                </c:pt>
                <c:pt idx="7">
                  <c:v>41344</c:v>
                </c:pt>
                <c:pt idx="8">
                  <c:v>27853</c:v>
                </c:pt>
                <c:pt idx="9">
                  <c:v>19137</c:v>
                </c:pt>
                <c:pt idx="10">
                  <c:v>13281</c:v>
                </c:pt>
                <c:pt idx="11">
                  <c:v>9175</c:v>
                </c:pt>
                <c:pt idx="12">
                  <c:v>7451</c:v>
                </c:pt>
                <c:pt idx="13">
                  <c:v>5608</c:v>
                </c:pt>
                <c:pt idx="14">
                  <c:v>3655</c:v>
                </c:pt>
                <c:pt idx="15">
                  <c:v>2437</c:v>
                </c:pt>
                <c:pt idx="16">
                  <c:v>1123</c:v>
                </c:pt>
                <c:pt idx="17">
                  <c:v>754</c:v>
                </c:pt>
                <c:pt idx="18">
                  <c:v>768</c:v>
                </c:pt>
                <c:pt idx="19">
                  <c:v>263</c:v>
                </c:pt>
                <c:pt idx="20">
                  <c:v>139</c:v>
                </c:pt>
                <c:pt idx="21">
                  <c:v>343</c:v>
                </c:pt>
                <c:pt idx="22">
                  <c:v>125</c:v>
                </c:pt>
                <c:pt idx="23">
                  <c:v>67</c:v>
                </c:pt>
                <c:pt idx="24">
                  <c:v>22</c:v>
                </c:pt>
                <c:pt idx="25">
                  <c:v>23</c:v>
                </c:pt>
              </c:numCache>
            </c:numRef>
          </c:val>
          <c:extLst>
            <c:ext xmlns:c16="http://schemas.microsoft.com/office/drawing/2014/chart" uri="{C3380CC4-5D6E-409C-BE32-E72D297353CC}">
              <c16:uniqueId val="{00000009-47A7-4827-8BAA-4E0E424D9AE4}"/>
            </c:ext>
          </c:extLst>
        </c:ser>
        <c:ser>
          <c:idx val="10"/>
          <c:order val="10"/>
          <c:tx>
            <c:strRef>
              <c:f>'UV1-2&amp;7-12 2018-2020'!$M$4</c:f>
              <c:strCache>
                <c:ptCount val="1"/>
                <c:pt idx="0">
                  <c:v>100</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2018-2020'!$M$33:$M$58</c:f>
              <c:numCache>
                <c:formatCode>General</c:formatCode>
                <c:ptCount val="26"/>
                <c:pt idx="0">
                  <c:v>80</c:v>
                </c:pt>
                <c:pt idx="1">
                  <c:v>2126</c:v>
                </c:pt>
                <c:pt idx="2">
                  <c:v>11437</c:v>
                </c:pt>
                <c:pt idx="3">
                  <c:v>26603</c:v>
                </c:pt>
                <c:pt idx="4">
                  <c:v>40757</c:v>
                </c:pt>
                <c:pt idx="5">
                  <c:v>46991</c:v>
                </c:pt>
                <c:pt idx="6">
                  <c:v>43681</c:v>
                </c:pt>
                <c:pt idx="7">
                  <c:v>30822</c:v>
                </c:pt>
                <c:pt idx="8">
                  <c:v>20271</c:v>
                </c:pt>
                <c:pt idx="9">
                  <c:v>12646</c:v>
                </c:pt>
                <c:pt idx="10">
                  <c:v>9243</c:v>
                </c:pt>
                <c:pt idx="11">
                  <c:v>7019</c:v>
                </c:pt>
                <c:pt idx="12">
                  <c:v>5696</c:v>
                </c:pt>
                <c:pt idx="13">
                  <c:v>4124</c:v>
                </c:pt>
                <c:pt idx="14">
                  <c:v>2662</c:v>
                </c:pt>
                <c:pt idx="15">
                  <c:v>1287</c:v>
                </c:pt>
                <c:pt idx="16">
                  <c:v>677</c:v>
                </c:pt>
                <c:pt idx="17">
                  <c:v>600</c:v>
                </c:pt>
                <c:pt idx="18">
                  <c:v>420</c:v>
                </c:pt>
                <c:pt idx="19">
                  <c:v>185</c:v>
                </c:pt>
                <c:pt idx="20">
                  <c:v>144</c:v>
                </c:pt>
                <c:pt idx="21">
                  <c:v>402</c:v>
                </c:pt>
                <c:pt idx="22">
                  <c:v>97</c:v>
                </c:pt>
                <c:pt idx="23">
                  <c:v>36</c:v>
                </c:pt>
                <c:pt idx="24">
                  <c:v>20</c:v>
                </c:pt>
                <c:pt idx="25">
                  <c:v>6</c:v>
                </c:pt>
              </c:numCache>
            </c:numRef>
          </c:val>
          <c:extLst>
            <c:ext xmlns:c16="http://schemas.microsoft.com/office/drawing/2014/chart" uri="{C3380CC4-5D6E-409C-BE32-E72D297353CC}">
              <c16:uniqueId val="{0000000A-47A7-4827-8BAA-4E0E424D9AE4}"/>
            </c:ext>
          </c:extLst>
        </c:ser>
        <c:ser>
          <c:idx val="11"/>
          <c:order val="11"/>
          <c:tx>
            <c:strRef>
              <c:f>'UV1-2&amp;7-12 2018-2020'!$N$4</c:f>
              <c:strCache>
                <c:ptCount val="1"/>
                <c:pt idx="0">
                  <c:v>105</c:v>
                </c:pt>
              </c:strCache>
            </c:strRef>
          </c:tx>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2018-2020'!$N$33:$N$58</c:f>
              <c:numCache>
                <c:formatCode>General</c:formatCode>
                <c:ptCount val="26"/>
                <c:pt idx="0">
                  <c:v>138</c:v>
                </c:pt>
                <c:pt idx="1">
                  <c:v>1911</c:v>
                </c:pt>
                <c:pt idx="2">
                  <c:v>11699</c:v>
                </c:pt>
                <c:pt idx="3">
                  <c:v>25425</c:v>
                </c:pt>
                <c:pt idx="4">
                  <c:v>35445</c:v>
                </c:pt>
                <c:pt idx="5">
                  <c:v>37987</c:v>
                </c:pt>
                <c:pt idx="6">
                  <c:v>33054</c:v>
                </c:pt>
                <c:pt idx="7">
                  <c:v>22823</c:v>
                </c:pt>
                <c:pt idx="8">
                  <c:v>15914</c:v>
                </c:pt>
                <c:pt idx="9">
                  <c:v>8787</c:v>
                </c:pt>
                <c:pt idx="10">
                  <c:v>6894</c:v>
                </c:pt>
                <c:pt idx="11">
                  <c:v>5701</c:v>
                </c:pt>
                <c:pt idx="12">
                  <c:v>3979</c:v>
                </c:pt>
                <c:pt idx="13">
                  <c:v>3235</c:v>
                </c:pt>
                <c:pt idx="14">
                  <c:v>1657</c:v>
                </c:pt>
                <c:pt idx="15">
                  <c:v>658</c:v>
                </c:pt>
                <c:pt idx="16">
                  <c:v>581</c:v>
                </c:pt>
                <c:pt idx="17">
                  <c:v>452</c:v>
                </c:pt>
                <c:pt idx="18">
                  <c:v>188</c:v>
                </c:pt>
                <c:pt idx="19">
                  <c:v>309</c:v>
                </c:pt>
                <c:pt idx="20">
                  <c:v>449</c:v>
                </c:pt>
                <c:pt idx="21">
                  <c:v>538</c:v>
                </c:pt>
                <c:pt idx="22">
                  <c:v>258</c:v>
                </c:pt>
                <c:pt idx="23">
                  <c:v>35</c:v>
                </c:pt>
                <c:pt idx="24">
                  <c:v>3</c:v>
                </c:pt>
                <c:pt idx="25">
                  <c:v>0</c:v>
                </c:pt>
              </c:numCache>
            </c:numRef>
          </c:val>
          <c:extLst>
            <c:ext xmlns:c16="http://schemas.microsoft.com/office/drawing/2014/chart" uri="{C3380CC4-5D6E-409C-BE32-E72D297353CC}">
              <c16:uniqueId val="{0000000B-47A7-4827-8BAA-4E0E424D9AE4}"/>
            </c:ext>
          </c:extLst>
        </c:ser>
        <c:ser>
          <c:idx val="12"/>
          <c:order val="12"/>
          <c:tx>
            <c:strRef>
              <c:f>'UV1-2&amp;7-12 2018-2020'!$O$4</c:f>
              <c:strCache>
                <c:ptCount val="1"/>
                <c:pt idx="0">
                  <c:v>110</c:v>
                </c:pt>
              </c:strCache>
            </c:strRef>
          </c:tx>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2018-2020'!$O$33:$O$58</c:f>
              <c:numCache>
                <c:formatCode>General</c:formatCode>
                <c:ptCount val="26"/>
                <c:pt idx="0">
                  <c:v>177</c:v>
                </c:pt>
                <c:pt idx="1">
                  <c:v>2146</c:v>
                </c:pt>
                <c:pt idx="2">
                  <c:v>11780</c:v>
                </c:pt>
                <c:pt idx="3">
                  <c:v>24503</c:v>
                </c:pt>
                <c:pt idx="4">
                  <c:v>30390</c:v>
                </c:pt>
                <c:pt idx="5">
                  <c:v>31686</c:v>
                </c:pt>
                <c:pt idx="6">
                  <c:v>24644</c:v>
                </c:pt>
                <c:pt idx="7">
                  <c:v>17234</c:v>
                </c:pt>
                <c:pt idx="8">
                  <c:v>10893</c:v>
                </c:pt>
                <c:pt idx="9">
                  <c:v>7137</c:v>
                </c:pt>
                <c:pt idx="10">
                  <c:v>5972</c:v>
                </c:pt>
                <c:pt idx="11">
                  <c:v>4269</c:v>
                </c:pt>
                <c:pt idx="12">
                  <c:v>3517</c:v>
                </c:pt>
                <c:pt idx="13">
                  <c:v>1885</c:v>
                </c:pt>
                <c:pt idx="14">
                  <c:v>1280</c:v>
                </c:pt>
                <c:pt idx="15">
                  <c:v>634</c:v>
                </c:pt>
                <c:pt idx="16">
                  <c:v>604</c:v>
                </c:pt>
                <c:pt idx="17">
                  <c:v>453</c:v>
                </c:pt>
                <c:pt idx="18">
                  <c:v>216</c:v>
                </c:pt>
                <c:pt idx="19">
                  <c:v>345</c:v>
                </c:pt>
                <c:pt idx="20">
                  <c:v>966</c:v>
                </c:pt>
                <c:pt idx="21">
                  <c:v>1203</c:v>
                </c:pt>
                <c:pt idx="22">
                  <c:v>135</c:v>
                </c:pt>
                <c:pt idx="23">
                  <c:v>2</c:v>
                </c:pt>
                <c:pt idx="24">
                  <c:v>2</c:v>
                </c:pt>
                <c:pt idx="25">
                  <c:v>2</c:v>
                </c:pt>
              </c:numCache>
            </c:numRef>
          </c:val>
          <c:extLst>
            <c:ext xmlns:c16="http://schemas.microsoft.com/office/drawing/2014/chart" uri="{C3380CC4-5D6E-409C-BE32-E72D297353CC}">
              <c16:uniqueId val="{0000000C-47A7-4827-8BAA-4E0E424D9AE4}"/>
            </c:ext>
          </c:extLst>
        </c:ser>
        <c:ser>
          <c:idx val="13"/>
          <c:order val="13"/>
          <c:tx>
            <c:strRef>
              <c:f>'UV1-2&amp;7-12 2018-2020'!$P$4</c:f>
              <c:strCache>
                <c:ptCount val="1"/>
                <c:pt idx="0">
                  <c:v>115</c:v>
                </c:pt>
              </c:strCache>
            </c:strRef>
          </c:tx>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2018-2020'!$P$33:$P$58</c:f>
              <c:numCache>
                <c:formatCode>General</c:formatCode>
                <c:ptCount val="26"/>
                <c:pt idx="0">
                  <c:v>255</c:v>
                </c:pt>
                <c:pt idx="1">
                  <c:v>2182</c:v>
                </c:pt>
                <c:pt idx="2">
                  <c:v>11836</c:v>
                </c:pt>
                <c:pt idx="3">
                  <c:v>23103</c:v>
                </c:pt>
                <c:pt idx="4">
                  <c:v>25153</c:v>
                </c:pt>
                <c:pt idx="5">
                  <c:v>24731</c:v>
                </c:pt>
                <c:pt idx="6">
                  <c:v>18126</c:v>
                </c:pt>
                <c:pt idx="7">
                  <c:v>12991</c:v>
                </c:pt>
                <c:pt idx="8">
                  <c:v>7645</c:v>
                </c:pt>
                <c:pt idx="9">
                  <c:v>6035</c:v>
                </c:pt>
                <c:pt idx="10">
                  <c:v>4797</c:v>
                </c:pt>
                <c:pt idx="11">
                  <c:v>3573</c:v>
                </c:pt>
                <c:pt idx="12">
                  <c:v>2273</c:v>
                </c:pt>
                <c:pt idx="13">
                  <c:v>1513</c:v>
                </c:pt>
                <c:pt idx="14">
                  <c:v>865</c:v>
                </c:pt>
                <c:pt idx="15">
                  <c:v>714</c:v>
                </c:pt>
                <c:pt idx="16">
                  <c:v>555</c:v>
                </c:pt>
                <c:pt idx="17">
                  <c:v>417</c:v>
                </c:pt>
                <c:pt idx="18">
                  <c:v>393</c:v>
                </c:pt>
                <c:pt idx="19">
                  <c:v>350</c:v>
                </c:pt>
                <c:pt idx="20">
                  <c:v>1053</c:v>
                </c:pt>
                <c:pt idx="21">
                  <c:v>326</c:v>
                </c:pt>
                <c:pt idx="22">
                  <c:v>5</c:v>
                </c:pt>
                <c:pt idx="23">
                  <c:v>0</c:v>
                </c:pt>
                <c:pt idx="24">
                  <c:v>0</c:v>
                </c:pt>
                <c:pt idx="25">
                  <c:v>1</c:v>
                </c:pt>
              </c:numCache>
            </c:numRef>
          </c:val>
          <c:extLst>
            <c:ext xmlns:c16="http://schemas.microsoft.com/office/drawing/2014/chart" uri="{C3380CC4-5D6E-409C-BE32-E72D297353CC}">
              <c16:uniqueId val="{0000000D-47A7-4827-8BAA-4E0E424D9AE4}"/>
            </c:ext>
          </c:extLst>
        </c:ser>
        <c:ser>
          <c:idx val="14"/>
          <c:order val="14"/>
          <c:tx>
            <c:strRef>
              <c:f>'UV1-2&amp;7-12 2018-2020'!$Q$4</c:f>
              <c:strCache>
                <c:ptCount val="1"/>
                <c:pt idx="0">
                  <c:v>120</c:v>
                </c:pt>
              </c:strCache>
            </c:strRef>
          </c:tx>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2018-2020'!$Q$33:$Q$58</c:f>
              <c:numCache>
                <c:formatCode>General</c:formatCode>
                <c:ptCount val="26"/>
                <c:pt idx="0">
                  <c:v>278</c:v>
                </c:pt>
                <c:pt idx="1">
                  <c:v>2352</c:v>
                </c:pt>
                <c:pt idx="2">
                  <c:v>11470</c:v>
                </c:pt>
                <c:pt idx="3">
                  <c:v>21163</c:v>
                </c:pt>
                <c:pt idx="4">
                  <c:v>21554</c:v>
                </c:pt>
                <c:pt idx="5">
                  <c:v>19462</c:v>
                </c:pt>
                <c:pt idx="6">
                  <c:v>13625</c:v>
                </c:pt>
                <c:pt idx="7">
                  <c:v>9139</c:v>
                </c:pt>
                <c:pt idx="8">
                  <c:v>6097</c:v>
                </c:pt>
                <c:pt idx="9">
                  <c:v>4972</c:v>
                </c:pt>
                <c:pt idx="10">
                  <c:v>3835</c:v>
                </c:pt>
                <c:pt idx="11">
                  <c:v>2929</c:v>
                </c:pt>
                <c:pt idx="12">
                  <c:v>1767</c:v>
                </c:pt>
                <c:pt idx="13">
                  <c:v>1233</c:v>
                </c:pt>
                <c:pt idx="14">
                  <c:v>878</c:v>
                </c:pt>
                <c:pt idx="15">
                  <c:v>534</c:v>
                </c:pt>
                <c:pt idx="16">
                  <c:v>506</c:v>
                </c:pt>
                <c:pt idx="17">
                  <c:v>642</c:v>
                </c:pt>
                <c:pt idx="18">
                  <c:v>559</c:v>
                </c:pt>
                <c:pt idx="19">
                  <c:v>354</c:v>
                </c:pt>
                <c:pt idx="20">
                  <c:v>119</c:v>
                </c:pt>
                <c:pt idx="21">
                  <c:v>10</c:v>
                </c:pt>
                <c:pt idx="22">
                  <c:v>1</c:v>
                </c:pt>
                <c:pt idx="23">
                  <c:v>0</c:v>
                </c:pt>
                <c:pt idx="24">
                  <c:v>1</c:v>
                </c:pt>
                <c:pt idx="25">
                  <c:v>0</c:v>
                </c:pt>
              </c:numCache>
            </c:numRef>
          </c:val>
          <c:extLst>
            <c:ext xmlns:c16="http://schemas.microsoft.com/office/drawing/2014/chart" uri="{C3380CC4-5D6E-409C-BE32-E72D297353CC}">
              <c16:uniqueId val="{0000000E-47A7-4827-8BAA-4E0E424D9AE4}"/>
            </c:ext>
          </c:extLst>
        </c:ser>
        <c:ser>
          <c:idx val="15"/>
          <c:order val="15"/>
          <c:tx>
            <c:strRef>
              <c:f>'UV1-2&amp;7-12 2018-2020'!$R$4</c:f>
              <c:strCache>
                <c:ptCount val="1"/>
                <c:pt idx="0">
                  <c:v>110</c:v>
                </c:pt>
              </c:strCache>
            </c:strRef>
          </c:tx>
          <c:spPr>
            <a:gradFill rotWithShape="1">
              <a:gsLst>
                <a:gs pos="0">
                  <a:schemeClr val="accent4">
                    <a:lumMod val="80000"/>
                    <a:lumOff val="20000"/>
                    <a:lumMod val="110000"/>
                    <a:satMod val="105000"/>
                    <a:tint val="67000"/>
                  </a:schemeClr>
                </a:gs>
                <a:gs pos="50000">
                  <a:schemeClr val="accent4">
                    <a:lumMod val="80000"/>
                    <a:lumOff val="20000"/>
                    <a:lumMod val="105000"/>
                    <a:satMod val="103000"/>
                    <a:tint val="73000"/>
                  </a:schemeClr>
                </a:gs>
                <a:gs pos="100000">
                  <a:schemeClr val="accent4">
                    <a:lumMod val="80000"/>
                    <a:lumOff val="20000"/>
                    <a:lumMod val="105000"/>
                    <a:satMod val="109000"/>
                    <a:tint val="81000"/>
                  </a:schemeClr>
                </a:gs>
              </a:gsLst>
              <a:lin ang="5400000" scaled="0"/>
            </a:gradFill>
            <a:ln w="9525" cap="flat" cmpd="sng" algn="ctr">
              <a:solidFill>
                <a:schemeClr val="accent4">
                  <a:lumMod val="80000"/>
                  <a:lumOff val="20000"/>
                  <a:shade val="95000"/>
                </a:schemeClr>
              </a:solidFill>
              <a:round/>
            </a:ln>
            <a:effectLst/>
            <a:sp3d contourW="9525">
              <a:contourClr>
                <a:schemeClr val="accent4">
                  <a:lumMod val="80000"/>
                  <a:lumOff val="2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2018-2020'!$R$33:$R$58</c:f>
              <c:numCache>
                <c:formatCode>General</c:formatCode>
                <c:ptCount val="26"/>
                <c:pt idx="0">
                  <c:v>177</c:v>
                </c:pt>
                <c:pt idx="1">
                  <c:v>2146</c:v>
                </c:pt>
                <c:pt idx="2">
                  <c:v>11780</c:v>
                </c:pt>
                <c:pt idx="3">
                  <c:v>24503</c:v>
                </c:pt>
                <c:pt idx="4">
                  <c:v>30390</c:v>
                </c:pt>
                <c:pt idx="5">
                  <c:v>31686</c:v>
                </c:pt>
                <c:pt idx="6">
                  <c:v>24644</c:v>
                </c:pt>
                <c:pt idx="7">
                  <c:v>17234</c:v>
                </c:pt>
                <c:pt idx="8">
                  <c:v>10893</c:v>
                </c:pt>
                <c:pt idx="9">
                  <c:v>7137</c:v>
                </c:pt>
                <c:pt idx="10">
                  <c:v>5972</c:v>
                </c:pt>
                <c:pt idx="11">
                  <c:v>4269</c:v>
                </c:pt>
                <c:pt idx="12">
                  <c:v>3517</c:v>
                </c:pt>
                <c:pt idx="13">
                  <c:v>1885</c:v>
                </c:pt>
                <c:pt idx="14">
                  <c:v>1280</c:v>
                </c:pt>
                <c:pt idx="15">
                  <c:v>634</c:v>
                </c:pt>
                <c:pt idx="16">
                  <c:v>604</c:v>
                </c:pt>
                <c:pt idx="17">
                  <c:v>453</c:v>
                </c:pt>
                <c:pt idx="18">
                  <c:v>216</c:v>
                </c:pt>
                <c:pt idx="19">
                  <c:v>345</c:v>
                </c:pt>
                <c:pt idx="20">
                  <c:v>966</c:v>
                </c:pt>
                <c:pt idx="21">
                  <c:v>1203</c:v>
                </c:pt>
                <c:pt idx="22">
                  <c:v>135</c:v>
                </c:pt>
                <c:pt idx="23">
                  <c:v>2</c:v>
                </c:pt>
                <c:pt idx="24">
                  <c:v>2</c:v>
                </c:pt>
                <c:pt idx="25">
                  <c:v>2</c:v>
                </c:pt>
              </c:numCache>
            </c:numRef>
          </c:val>
          <c:extLst>
            <c:ext xmlns:c16="http://schemas.microsoft.com/office/drawing/2014/chart" uri="{C3380CC4-5D6E-409C-BE32-E72D297353CC}">
              <c16:uniqueId val="{0000000F-47A7-4827-8BAA-4E0E424D9AE4}"/>
            </c:ext>
          </c:extLst>
        </c:ser>
        <c:ser>
          <c:idx val="16"/>
          <c:order val="16"/>
          <c:tx>
            <c:strRef>
              <c:f>'UV1-2&amp;7-12 2018-2020'!$S$4</c:f>
              <c:strCache>
                <c:ptCount val="1"/>
                <c:pt idx="0">
                  <c:v>115</c:v>
                </c:pt>
              </c:strCache>
            </c:strRef>
          </c:tx>
          <c:spPr>
            <a:gradFill rotWithShape="1">
              <a:gsLst>
                <a:gs pos="0">
                  <a:schemeClr val="accent5">
                    <a:lumMod val="80000"/>
                    <a:lumOff val="20000"/>
                    <a:lumMod val="110000"/>
                    <a:satMod val="105000"/>
                    <a:tint val="67000"/>
                  </a:schemeClr>
                </a:gs>
                <a:gs pos="50000">
                  <a:schemeClr val="accent5">
                    <a:lumMod val="80000"/>
                    <a:lumOff val="20000"/>
                    <a:lumMod val="105000"/>
                    <a:satMod val="103000"/>
                    <a:tint val="73000"/>
                  </a:schemeClr>
                </a:gs>
                <a:gs pos="100000">
                  <a:schemeClr val="accent5">
                    <a:lumMod val="80000"/>
                    <a:lumOff val="20000"/>
                    <a:lumMod val="105000"/>
                    <a:satMod val="109000"/>
                    <a:tint val="81000"/>
                  </a:schemeClr>
                </a:gs>
              </a:gsLst>
              <a:lin ang="5400000" scaled="0"/>
            </a:gradFill>
            <a:ln w="9525" cap="flat" cmpd="sng" algn="ctr">
              <a:solidFill>
                <a:schemeClr val="accent5">
                  <a:lumMod val="80000"/>
                  <a:lumOff val="20000"/>
                  <a:shade val="95000"/>
                </a:schemeClr>
              </a:solidFill>
              <a:round/>
            </a:ln>
            <a:effectLst/>
            <a:sp3d contourW="9525">
              <a:contourClr>
                <a:schemeClr val="accent5">
                  <a:lumMod val="80000"/>
                  <a:lumOff val="2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2018-2020'!$S$33:$S$58</c:f>
              <c:numCache>
                <c:formatCode>General</c:formatCode>
                <c:ptCount val="26"/>
                <c:pt idx="0">
                  <c:v>255</c:v>
                </c:pt>
                <c:pt idx="1">
                  <c:v>2182</c:v>
                </c:pt>
                <c:pt idx="2">
                  <c:v>11836</c:v>
                </c:pt>
                <c:pt idx="3">
                  <c:v>23103</c:v>
                </c:pt>
                <c:pt idx="4">
                  <c:v>25153</c:v>
                </c:pt>
                <c:pt idx="5">
                  <c:v>24731</c:v>
                </c:pt>
                <c:pt idx="6">
                  <c:v>18126</c:v>
                </c:pt>
                <c:pt idx="7">
                  <c:v>12991</c:v>
                </c:pt>
                <c:pt idx="8">
                  <c:v>7645</c:v>
                </c:pt>
                <c:pt idx="9">
                  <c:v>6035</c:v>
                </c:pt>
                <c:pt idx="10">
                  <c:v>4797</c:v>
                </c:pt>
                <c:pt idx="11">
                  <c:v>3573</c:v>
                </c:pt>
                <c:pt idx="12">
                  <c:v>2273</c:v>
                </c:pt>
                <c:pt idx="13">
                  <c:v>1513</c:v>
                </c:pt>
                <c:pt idx="14">
                  <c:v>865</c:v>
                </c:pt>
                <c:pt idx="15">
                  <c:v>714</c:v>
                </c:pt>
                <c:pt idx="16">
                  <c:v>555</c:v>
                </c:pt>
                <c:pt idx="17">
                  <c:v>417</c:v>
                </c:pt>
                <c:pt idx="18">
                  <c:v>393</c:v>
                </c:pt>
                <c:pt idx="19">
                  <c:v>350</c:v>
                </c:pt>
                <c:pt idx="20">
                  <c:v>1053</c:v>
                </c:pt>
                <c:pt idx="21">
                  <c:v>326</c:v>
                </c:pt>
                <c:pt idx="22">
                  <c:v>5</c:v>
                </c:pt>
                <c:pt idx="23">
                  <c:v>0</c:v>
                </c:pt>
                <c:pt idx="24">
                  <c:v>0</c:v>
                </c:pt>
                <c:pt idx="25">
                  <c:v>1</c:v>
                </c:pt>
              </c:numCache>
            </c:numRef>
          </c:val>
          <c:extLst>
            <c:ext xmlns:c16="http://schemas.microsoft.com/office/drawing/2014/chart" uri="{C3380CC4-5D6E-409C-BE32-E72D297353CC}">
              <c16:uniqueId val="{00000010-47A7-4827-8BAA-4E0E424D9AE4}"/>
            </c:ext>
          </c:extLst>
        </c:ser>
        <c:ser>
          <c:idx val="17"/>
          <c:order val="17"/>
          <c:tx>
            <c:strRef>
              <c:f>'UV1-2&amp;7-12 2018-2020'!$T$4</c:f>
              <c:strCache>
                <c:ptCount val="1"/>
                <c:pt idx="0">
                  <c:v>120</c:v>
                </c:pt>
              </c:strCache>
            </c:strRef>
          </c:tx>
          <c:spPr>
            <a:gradFill rotWithShape="1">
              <a:gsLst>
                <a:gs pos="0">
                  <a:schemeClr val="accent6">
                    <a:lumMod val="80000"/>
                    <a:lumOff val="20000"/>
                    <a:lumMod val="110000"/>
                    <a:satMod val="105000"/>
                    <a:tint val="67000"/>
                  </a:schemeClr>
                </a:gs>
                <a:gs pos="50000">
                  <a:schemeClr val="accent6">
                    <a:lumMod val="80000"/>
                    <a:lumOff val="20000"/>
                    <a:lumMod val="105000"/>
                    <a:satMod val="103000"/>
                    <a:tint val="73000"/>
                  </a:schemeClr>
                </a:gs>
                <a:gs pos="100000">
                  <a:schemeClr val="accent6">
                    <a:lumMod val="80000"/>
                    <a:lumOff val="20000"/>
                    <a:lumMod val="105000"/>
                    <a:satMod val="109000"/>
                    <a:tint val="81000"/>
                  </a:schemeClr>
                </a:gs>
              </a:gsLst>
              <a:lin ang="5400000" scaled="0"/>
            </a:gradFill>
            <a:ln w="9525" cap="flat" cmpd="sng" algn="ctr">
              <a:solidFill>
                <a:schemeClr val="accent6">
                  <a:lumMod val="80000"/>
                  <a:lumOff val="20000"/>
                  <a:shade val="95000"/>
                </a:schemeClr>
              </a:solidFill>
              <a:round/>
            </a:ln>
            <a:effectLst/>
            <a:sp3d contourW="9525">
              <a:contourClr>
                <a:schemeClr val="accent6">
                  <a:lumMod val="80000"/>
                  <a:lumOff val="2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2018-2020'!$T$33:$T$58</c:f>
              <c:numCache>
                <c:formatCode>General</c:formatCode>
                <c:ptCount val="26"/>
                <c:pt idx="0">
                  <c:v>278</c:v>
                </c:pt>
                <c:pt idx="1">
                  <c:v>2352</c:v>
                </c:pt>
                <c:pt idx="2">
                  <c:v>11470</c:v>
                </c:pt>
                <c:pt idx="3">
                  <c:v>21163</c:v>
                </c:pt>
                <c:pt idx="4">
                  <c:v>21554</c:v>
                </c:pt>
                <c:pt idx="5">
                  <c:v>19462</c:v>
                </c:pt>
                <c:pt idx="6">
                  <c:v>13625</c:v>
                </c:pt>
                <c:pt idx="7">
                  <c:v>9139</c:v>
                </c:pt>
                <c:pt idx="8">
                  <c:v>6097</c:v>
                </c:pt>
                <c:pt idx="9">
                  <c:v>4972</c:v>
                </c:pt>
                <c:pt idx="10">
                  <c:v>3835</c:v>
                </c:pt>
                <c:pt idx="11">
                  <c:v>2929</c:v>
                </c:pt>
                <c:pt idx="12">
                  <c:v>1767</c:v>
                </c:pt>
                <c:pt idx="13">
                  <c:v>1233</c:v>
                </c:pt>
                <c:pt idx="14">
                  <c:v>878</c:v>
                </c:pt>
                <c:pt idx="15">
                  <c:v>534</c:v>
                </c:pt>
                <c:pt idx="16">
                  <c:v>506</c:v>
                </c:pt>
                <c:pt idx="17">
                  <c:v>642</c:v>
                </c:pt>
                <c:pt idx="18">
                  <c:v>559</c:v>
                </c:pt>
                <c:pt idx="19">
                  <c:v>354</c:v>
                </c:pt>
                <c:pt idx="20">
                  <c:v>119</c:v>
                </c:pt>
                <c:pt idx="21">
                  <c:v>10</c:v>
                </c:pt>
                <c:pt idx="22">
                  <c:v>1</c:v>
                </c:pt>
                <c:pt idx="23">
                  <c:v>0</c:v>
                </c:pt>
                <c:pt idx="24">
                  <c:v>1</c:v>
                </c:pt>
                <c:pt idx="25">
                  <c:v>0</c:v>
                </c:pt>
              </c:numCache>
            </c:numRef>
          </c:val>
          <c:extLst>
            <c:ext xmlns:c16="http://schemas.microsoft.com/office/drawing/2014/chart" uri="{C3380CC4-5D6E-409C-BE32-E72D297353CC}">
              <c16:uniqueId val="{00000011-47A7-4827-8BAA-4E0E424D9AE4}"/>
            </c:ext>
          </c:extLst>
        </c:ser>
        <c:ser>
          <c:idx val="18"/>
          <c:order val="18"/>
          <c:tx>
            <c:strRef>
              <c:f>'UV1-2&amp;7-12 2018-2020'!$U$4</c:f>
              <c:strCache>
                <c:ptCount val="1"/>
                <c:pt idx="0">
                  <c:v>125</c:v>
                </c:pt>
              </c:strCache>
            </c:strRef>
          </c:tx>
          <c:spPr>
            <a:gradFill rotWithShape="1">
              <a:gsLst>
                <a:gs pos="0">
                  <a:schemeClr val="accent1">
                    <a:lumMod val="80000"/>
                    <a:lumMod val="110000"/>
                    <a:satMod val="105000"/>
                    <a:tint val="67000"/>
                  </a:schemeClr>
                </a:gs>
                <a:gs pos="50000">
                  <a:schemeClr val="accent1">
                    <a:lumMod val="80000"/>
                    <a:lumMod val="105000"/>
                    <a:satMod val="103000"/>
                    <a:tint val="73000"/>
                  </a:schemeClr>
                </a:gs>
                <a:gs pos="100000">
                  <a:schemeClr val="accent1">
                    <a:lumMod val="80000"/>
                    <a:lumMod val="105000"/>
                    <a:satMod val="109000"/>
                    <a:tint val="81000"/>
                  </a:schemeClr>
                </a:gs>
              </a:gsLst>
              <a:lin ang="5400000" scaled="0"/>
            </a:gradFill>
            <a:ln w="9525" cap="flat" cmpd="sng" algn="ctr">
              <a:solidFill>
                <a:schemeClr val="accent1">
                  <a:lumMod val="80000"/>
                  <a:shade val="95000"/>
                </a:schemeClr>
              </a:solidFill>
              <a:round/>
            </a:ln>
            <a:effectLst/>
            <a:sp3d contourW="9525">
              <a:contourClr>
                <a:schemeClr val="accent1">
                  <a:lumMod val="8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2018-2020'!$U$33:$U$58</c:f>
              <c:numCache>
                <c:formatCode>General</c:formatCode>
                <c:ptCount val="26"/>
                <c:pt idx="0">
                  <c:v>379</c:v>
                </c:pt>
                <c:pt idx="1">
                  <c:v>2477</c:v>
                </c:pt>
                <c:pt idx="2">
                  <c:v>10921</c:v>
                </c:pt>
                <c:pt idx="3">
                  <c:v>18788</c:v>
                </c:pt>
                <c:pt idx="4">
                  <c:v>17760</c:v>
                </c:pt>
                <c:pt idx="5">
                  <c:v>14466</c:v>
                </c:pt>
                <c:pt idx="6">
                  <c:v>9888</c:v>
                </c:pt>
                <c:pt idx="7">
                  <c:v>7112</c:v>
                </c:pt>
                <c:pt idx="8">
                  <c:v>4850</c:v>
                </c:pt>
                <c:pt idx="9">
                  <c:v>4358</c:v>
                </c:pt>
                <c:pt idx="10">
                  <c:v>3223</c:v>
                </c:pt>
                <c:pt idx="11">
                  <c:v>2173</c:v>
                </c:pt>
                <c:pt idx="12">
                  <c:v>1272</c:v>
                </c:pt>
                <c:pt idx="13">
                  <c:v>980</c:v>
                </c:pt>
                <c:pt idx="14">
                  <c:v>841</c:v>
                </c:pt>
                <c:pt idx="15">
                  <c:v>401</c:v>
                </c:pt>
                <c:pt idx="16">
                  <c:v>551</c:v>
                </c:pt>
                <c:pt idx="17">
                  <c:v>839</c:v>
                </c:pt>
                <c:pt idx="18">
                  <c:v>433</c:v>
                </c:pt>
                <c:pt idx="19">
                  <c:v>115</c:v>
                </c:pt>
                <c:pt idx="20">
                  <c:v>12</c:v>
                </c:pt>
                <c:pt idx="21">
                  <c:v>1</c:v>
                </c:pt>
                <c:pt idx="22">
                  <c:v>0</c:v>
                </c:pt>
                <c:pt idx="23">
                  <c:v>0</c:v>
                </c:pt>
                <c:pt idx="24">
                  <c:v>0</c:v>
                </c:pt>
                <c:pt idx="25">
                  <c:v>1</c:v>
                </c:pt>
              </c:numCache>
            </c:numRef>
          </c:val>
          <c:extLst>
            <c:ext xmlns:c16="http://schemas.microsoft.com/office/drawing/2014/chart" uri="{C3380CC4-5D6E-409C-BE32-E72D297353CC}">
              <c16:uniqueId val="{00000012-47A7-4827-8BAA-4E0E424D9AE4}"/>
            </c:ext>
          </c:extLst>
        </c:ser>
        <c:ser>
          <c:idx val="19"/>
          <c:order val="19"/>
          <c:tx>
            <c:strRef>
              <c:f>'UV1-2&amp;7-12 2018-2020'!$V$4</c:f>
              <c:strCache>
                <c:ptCount val="1"/>
                <c:pt idx="0">
                  <c:v>130</c:v>
                </c:pt>
              </c:strCache>
            </c:strRef>
          </c:tx>
          <c:spPr>
            <a:gradFill rotWithShape="1">
              <a:gsLst>
                <a:gs pos="0">
                  <a:schemeClr val="accent2">
                    <a:lumMod val="80000"/>
                    <a:lumMod val="110000"/>
                    <a:satMod val="105000"/>
                    <a:tint val="67000"/>
                  </a:schemeClr>
                </a:gs>
                <a:gs pos="50000">
                  <a:schemeClr val="accent2">
                    <a:lumMod val="80000"/>
                    <a:lumMod val="105000"/>
                    <a:satMod val="103000"/>
                    <a:tint val="73000"/>
                  </a:schemeClr>
                </a:gs>
                <a:gs pos="100000">
                  <a:schemeClr val="accent2">
                    <a:lumMod val="80000"/>
                    <a:lumMod val="105000"/>
                    <a:satMod val="109000"/>
                    <a:tint val="81000"/>
                  </a:schemeClr>
                </a:gs>
              </a:gsLst>
              <a:lin ang="5400000" scaled="0"/>
            </a:gradFill>
            <a:ln w="9525" cap="flat" cmpd="sng" algn="ctr">
              <a:solidFill>
                <a:schemeClr val="accent2">
                  <a:lumMod val="80000"/>
                  <a:shade val="95000"/>
                </a:schemeClr>
              </a:solidFill>
              <a:round/>
            </a:ln>
            <a:effectLst/>
            <a:sp3d contourW="9525">
              <a:contourClr>
                <a:schemeClr val="accent2">
                  <a:lumMod val="80000"/>
                  <a:shade val="95000"/>
                </a:schemeClr>
              </a:contourClr>
            </a:sp3d>
          </c:spPr>
          <c:cat>
            <c:numRef>
              <c:f>'UV1-2&amp;7-12 2018-2020'!$B$33:$B$58</c:f>
              <c:numCache>
                <c:formatCode>General</c:formatCode>
                <c:ptCount val="26"/>
                <c:pt idx="0">
                  <c:v>0.05</c:v>
                </c:pt>
                <c:pt idx="1">
                  <c:v>0.1</c:v>
                </c:pt>
                <c:pt idx="2">
                  <c:v>0.15</c:v>
                </c:pt>
                <c:pt idx="3">
                  <c:v>0.2</c:v>
                </c:pt>
                <c:pt idx="4">
                  <c:v>0.25</c:v>
                </c:pt>
                <c:pt idx="5">
                  <c:v>0.3</c:v>
                </c:pt>
                <c:pt idx="6">
                  <c:v>0.35</c:v>
                </c:pt>
                <c:pt idx="7">
                  <c:v>0.4</c:v>
                </c:pt>
                <c:pt idx="8">
                  <c:v>0.45</c:v>
                </c:pt>
                <c:pt idx="9">
                  <c:v>0.5</c:v>
                </c:pt>
                <c:pt idx="10">
                  <c:v>0.55000000000000004</c:v>
                </c:pt>
                <c:pt idx="11">
                  <c:v>0.6</c:v>
                </c:pt>
                <c:pt idx="12">
                  <c:v>0.65</c:v>
                </c:pt>
                <c:pt idx="13">
                  <c:v>0.7</c:v>
                </c:pt>
                <c:pt idx="14">
                  <c:v>0.75</c:v>
                </c:pt>
                <c:pt idx="15">
                  <c:v>0.8</c:v>
                </c:pt>
                <c:pt idx="16">
                  <c:v>0.85</c:v>
                </c:pt>
                <c:pt idx="17">
                  <c:v>0.9</c:v>
                </c:pt>
                <c:pt idx="18">
                  <c:v>0.95</c:v>
                </c:pt>
                <c:pt idx="19">
                  <c:v>1</c:v>
                </c:pt>
                <c:pt idx="20">
                  <c:v>1.05</c:v>
                </c:pt>
                <c:pt idx="21">
                  <c:v>1.1000000000000001</c:v>
                </c:pt>
                <c:pt idx="22">
                  <c:v>1.1499999999999999</c:v>
                </c:pt>
                <c:pt idx="23">
                  <c:v>1.2</c:v>
                </c:pt>
                <c:pt idx="24">
                  <c:v>1.25</c:v>
                </c:pt>
                <c:pt idx="25">
                  <c:v>1.3</c:v>
                </c:pt>
              </c:numCache>
            </c:numRef>
          </c:cat>
          <c:val>
            <c:numRef>
              <c:f>'UV1-2&amp;7-12 2018-2020'!$V$33:$V$58</c:f>
              <c:numCache>
                <c:formatCode>General</c:formatCode>
                <c:ptCount val="26"/>
                <c:pt idx="0">
                  <c:v>409</c:v>
                </c:pt>
                <c:pt idx="1">
                  <c:v>2568</c:v>
                </c:pt>
                <c:pt idx="2">
                  <c:v>10444</c:v>
                </c:pt>
                <c:pt idx="3">
                  <c:v>17051</c:v>
                </c:pt>
                <c:pt idx="4">
                  <c:v>15505</c:v>
                </c:pt>
                <c:pt idx="5">
                  <c:v>11730</c:v>
                </c:pt>
                <c:pt idx="6">
                  <c:v>7824</c:v>
                </c:pt>
                <c:pt idx="7">
                  <c:v>6153</c:v>
                </c:pt>
                <c:pt idx="8">
                  <c:v>4237</c:v>
                </c:pt>
                <c:pt idx="9">
                  <c:v>3258</c:v>
                </c:pt>
                <c:pt idx="10">
                  <c:v>2102</c:v>
                </c:pt>
                <c:pt idx="11">
                  <c:v>1349</c:v>
                </c:pt>
                <c:pt idx="12">
                  <c:v>1084</c:v>
                </c:pt>
                <c:pt idx="13">
                  <c:v>1166</c:v>
                </c:pt>
                <c:pt idx="14">
                  <c:v>462</c:v>
                </c:pt>
                <c:pt idx="15">
                  <c:v>570</c:v>
                </c:pt>
                <c:pt idx="16">
                  <c:v>770</c:v>
                </c:pt>
                <c:pt idx="17">
                  <c:v>504</c:v>
                </c:pt>
                <c:pt idx="18">
                  <c:v>124</c:v>
                </c:pt>
                <c:pt idx="19">
                  <c:v>12</c:v>
                </c:pt>
                <c:pt idx="20">
                  <c:v>1</c:v>
                </c:pt>
                <c:pt idx="21">
                  <c:v>2</c:v>
                </c:pt>
                <c:pt idx="22">
                  <c:v>0</c:v>
                </c:pt>
                <c:pt idx="23">
                  <c:v>0</c:v>
                </c:pt>
                <c:pt idx="24">
                  <c:v>0</c:v>
                </c:pt>
                <c:pt idx="25">
                  <c:v>0</c:v>
                </c:pt>
              </c:numCache>
            </c:numRef>
          </c:val>
          <c:extLst>
            <c:ext xmlns:c16="http://schemas.microsoft.com/office/drawing/2014/chart" uri="{C3380CC4-5D6E-409C-BE32-E72D297353CC}">
              <c16:uniqueId val="{00000013-47A7-4827-8BAA-4E0E424D9AE4}"/>
            </c:ext>
          </c:extLst>
        </c:ser>
        <c:bandFmts>
          <c:band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a:sp3d contourW="9525">
                <a:contourClr>
                  <a:schemeClr val="accent1">
                    <a:shade val="95000"/>
                  </a:schemeClr>
                </a:contourClr>
              </a:sp3d>
            </c:spPr>
          </c:bandFmt>
          <c:bandFmt>
            <c:idx val="1"/>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a:sp3d contourW="9525">
                <a:contourClr>
                  <a:schemeClr val="accent2">
                    <a:shade val="95000"/>
                  </a:schemeClr>
                </a:contourClr>
              </a:sp3d>
            </c:spPr>
          </c:bandFmt>
          <c:bandFmt>
            <c:idx val="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bandFmt>
          <c:bandFmt>
            <c:idx val="3"/>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a:sp3d contourW="9525">
                <a:contourClr>
                  <a:schemeClr val="accent4">
                    <a:shade val="95000"/>
                  </a:schemeClr>
                </a:contourClr>
              </a:sp3d>
            </c:spPr>
          </c:bandFmt>
          <c:bandFmt>
            <c:idx val="4"/>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a:sp3d contourW="9525">
                <a:contourClr>
                  <a:schemeClr val="accent5">
                    <a:shade val="95000"/>
                  </a:schemeClr>
                </a:contourClr>
              </a:sp3d>
            </c:spPr>
          </c:bandFmt>
          <c:bandFmt>
            <c:idx val="5"/>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a:sp3d contourW="9525">
                <a:contourClr>
                  <a:schemeClr val="accent6">
                    <a:shade val="95000"/>
                  </a:schemeClr>
                </a:contourClr>
              </a:sp3d>
            </c:spPr>
          </c:bandFmt>
          <c:bandFmt>
            <c:idx val="6"/>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a:sp3d contourW="9525">
                <a:contourClr>
                  <a:schemeClr val="accent1">
                    <a:lumMod val="60000"/>
                    <a:shade val="95000"/>
                  </a:schemeClr>
                </a:contourClr>
              </a:sp3d>
            </c:spPr>
          </c:bandFmt>
          <c:bandFmt>
            <c:idx val="7"/>
            <c:spPr>
              <a:gradFill rotWithShape="1">
                <a:gsLst>
                  <a:gs pos="0">
                    <a:schemeClr val="accent2">
                      <a:lumMod val="60000"/>
                      <a:lumMod val="110000"/>
                      <a:satMod val="105000"/>
                      <a:tint val="67000"/>
                    </a:schemeClr>
                  </a:gs>
                  <a:gs pos="50000">
                    <a:schemeClr val="accent2">
                      <a:lumMod val="60000"/>
                      <a:lumMod val="105000"/>
                      <a:satMod val="103000"/>
                      <a:tint val="73000"/>
                    </a:schemeClr>
                  </a:gs>
                  <a:gs pos="100000">
                    <a:schemeClr val="accent2">
                      <a:lumMod val="60000"/>
                      <a:lumMod val="105000"/>
                      <a:satMod val="109000"/>
                      <a:tint val="81000"/>
                    </a:schemeClr>
                  </a:gs>
                </a:gsLst>
                <a:lin ang="5400000" scaled="0"/>
              </a:gradFill>
              <a:ln w="9525" cap="flat" cmpd="sng" algn="ctr">
                <a:solidFill>
                  <a:schemeClr val="accent2">
                    <a:lumMod val="60000"/>
                    <a:shade val="95000"/>
                  </a:schemeClr>
                </a:solidFill>
                <a:round/>
              </a:ln>
              <a:effectLst/>
              <a:sp3d contourW="9525">
                <a:contourClr>
                  <a:schemeClr val="accent2">
                    <a:lumMod val="60000"/>
                    <a:shade val="95000"/>
                  </a:schemeClr>
                </a:contourClr>
              </a:sp3d>
            </c:spPr>
          </c:bandFmt>
          <c:bandFmt>
            <c:idx val="8"/>
            <c:spPr>
              <a:gradFill rotWithShape="1">
                <a:gsLst>
                  <a:gs pos="0">
                    <a:schemeClr val="accent3">
                      <a:lumMod val="60000"/>
                      <a:lumMod val="110000"/>
                      <a:satMod val="105000"/>
                      <a:tint val="67000"/>
                    </a:schemeClr>
                  </a:gs>
                  <a:gs pos="50000">
                    <a:schemeClr val="accent3">
                      <a:lumMod val="60000"/>
                      <a:lumMod val="105000"/>
                      <a:satMod val="103000"/>
                      <a:tint val="73000"/>
                    </a:schemeClr>
                  </a:gs>
                  <a:gs pos="100000">
                    <a:schemeClr val="accent3">
                      <a:lumMod val="60000"/>
                      <a:lumMod val="105000"/>
                      <a:satMod val="109000"/>
                      <a:tint val="81000"/>
                    </a:schemeClr>
                  </a:gs>
                </a:gsLst>
                <a:lin ang="5400000" scaled="0"/>
              </a:gradFill>
              <a:ln w="9525" cap="flat" cmpd="sng" algn="ctr">
                <a:solidFill>
                  <a:schemeClr val="accent3">
                    <a:lumMod val="60000"/>
                    <a:shade val="95000"/>
                  </a:schemeClr>
                </a:solidFill>
                <a:round/>
              </a:ln>
              <a:effectLst/>
              <a:sp3d contourW="9525">
                <a:contourClr>
                  <a:schemeClr val="accent3">
                    <a:lumMod val="60000"/>
                    <a:shade val="95000"/>
                  </a:schemeClr>
                </a:contourClr>
              </a:sp3d>
            </c:spPr>
          </c:bandFmt>
          <c:bandFmt>
            <c:idx val="9"/>
            <c:spPr>
              <a:gradFill rotWithShape="1">
                <a:gsLst>
                  <a:gs pos="0">
                    <a:schemeClr val="accent4">
                      <a:lumMod val="60000"/>
                      <a:lumMod val="110000"/>
                      <a:satMod val="105000"/>
                      <a:tint val="67000"/>
                    </a:schemeClr>
                  </a:gs>
                  <a:gs pos="50000">
                    <a:schemeClr val="accent4">
                      <a:lumMod val="60000"/>
                      <a:lumMod val="105000"/>
                      <a:satMod val="103000"/>
                      <a:tint val="73000"/>
                    </a:schemeClr>
                  </a:gs>
                  <a:gs pos="100000">
                    <a:schemeClr val="accent4">
                      <a:lumMod val="60000"/>
                      <a:lumMod val="105000"/>
                      <a:satMod val="109000"/>
                      <a:tint val="81000"/>
                    </a:schemeClr>
                  </a:gs>
                </a:gsLst>
                <a:lin ang="5400000" scaled="0"/>
              </a:gradFill>
              <a:ln w="9525" cap="flat" cmpd="sng" algn="ctr">
                <a:solidFill>
                  <a:schemeClr val="accent4">
                    <a:lumMod val="60000"/>
                    <a:shade val="95000"/>
                  </a:schemeClr>
                </a:solidFill>
                <a:round/>
              </a:ln>
              <a:effectLst/>
              <a:sp3d contourW="9525">
                <a:contourClr>
                  <a:schemeClr val="accent4">
                    <a:lumMod val="60000"/>
                    <a:shade val="95000"/>
                  </a:schemeClr>
                </a:contourClr>
              </a:sp3d>
            </c:spPr>
          </c:bandFmt>
          <c:bandFmt>
            <c:idx val="10"/>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a:sp3d contourW="9525">
                <a:contourClr>
                  <a:schemeClr val="accent5">
                    <a:lumMod val="60000"/>
                    <a:shade val="95000"/>
                  </a:schemeClr>
                </a:contourClr>
              </a:sp3d>
            </c:spPr>
          </c:bandFmt>
          <c:bandFmt>
            <c:idx val="11"/>
            <c:spPr>
              <a:gradFill rotWithShape="1">
                <a:gsLst>
                  <a:gs pos="0">
                    <a:schemeClr val="accent6">
                      <a:lumMod val="60000"/>
                      <a:lumMod val="110000"/>
                      <a:satMod val="105000"/>
                      <a:tint val="67000"/>
                    </a:schemeClr>
                  </a:gs>
                  <a:gs pos="50000">
                    <a:schemeClr val="accent6">
                      <a:lumMod val="60000"/>
                      <a:lumMod val="105000"/>
                      <a:satMod val="103000"/>
                      <a:tint val="73000"/>
                    </a:schemeClr>
                  </a:gs>
                  <a:gs pos="100000">
                    <a:schemeClr val="accent6">
                      <a:lumMod val="60000"/>
                      <a:lumMod val="105000"/>
                      <a:satMod val="109000"/>
                      <a:tint val="81000"/>
                    </a:schemeClr>
                  </a:gs>
                </a:gsLst>
                <a:lin ang="5400000" scaled="0"/>
              </a:gradFill>
              <a:ln w="9525" cap="flat" cmpd="sng" algn="ctr">
                <a:solidFill>
                  <a:schemeClr val="accent6">
                    <a:lumMod val="60000"/>
                    <a:shade val="95000"/>
                  </a:schemeClr>
                </a:solidFill>
                <a:round/>
              </a:ln>
              <a:effectLst/>
              <a:sp3d contourW="9525">
                <a:contourClr>
                  <a:schemeClr val="accent6">
                    <a:lumMod val="60000"/>
                    <a:shade val="95000"/>
                  </a:schemeClr>
                </a:contourClr>
              </a:sp3d>
            </c:spPr>
          </c:bandFmt>
          <c:bandFmt>
            <c:idx val="12"/>
            <c:spPr>
              <a:gradFill rotWithShape="1">
                <a:gsLst>
                  <a:gs pos="0">
                    <a:schemeClr val="accent1">
                      <a:lumMod val="80000"/>
                      <a:lumOff val="20000"/>
                      <a:lumMod val="110000"/>
                      <a:satMod val="105000"/>
                      <a:tint val="67000"/>
                    </a:schemeClr>
                  </a:gs>
                  <a:gs pos="50000">
                    <a:schemeClr val="accent1">
                      <a:lumMod val="80000"/>
                      <a:lumOff val="20000"/>
                      <a:lumMod val="105000"/>
                      <a:satMod val="103000"/>
                      <a:tint val="73000"/>
                    </a:schemeClr>
                  </a:gs>
                  <a:gs pos="100000">
                    <a:schemeClr val="accent1">
                      <a:lumMod val="80000"/>
                      <a:lumOff val="20000"/>
                      <a:lumMod val="105000"/>
                      <a:satMod val="109000"/>
                      <a:tint val="81000"/>
                    </a:schemeClr>
                  </a:gs>
                </a:gsLst>
                <a:lin ang="5400000" scaled="0"/>
              </a:gradFill>
              <a:ln w="9525" cap="flat" cmpd="sng" algn="ctr">
                <a:solidFill>
                  <a:schemeClr val="accent1">
                    <a:lumMod val="80000"/>
                    <a:lumOff val="20000"/>
                    <a:shade val="95000"/>
                  </a:schemeClr>
                </a:solidFill>
                <a:round/>
              </a:ln>
              <a:effectLst/>
              <a:sp3d contourW="9525">
                <a:contourClr>
                  <a:schemeClr val="accent1">
                    <a:lumMod val="80000"/>
                    <a:lumOff val="20000"/>
                    <a:shade val="95000"/>
                  </a:schemeClr>
                </a:contourClr>
              </a:sp3d>
            </c:spPr>
          </c:bandFmt>
          <c:bandFmt>
            <c:idx val="13"/>
            <c:spPr>
              <a:gradFill rotWithShape="1">
                <a:gsLst>
                  <a:gs pos="0">
                    <a:schemeClr val="accent2">
                      <a:lumMod val="80000"/>
                      <a:lumOff val="20000"/>
                      <a:lumMod val="110000"/>
                      <a:satMod val="105000"/>
                      <a:tint val="67000"/>
                    </a:schemeClr>
                  </a:gs>
                  <a:gs pos="50000">
                    <a:schemeClr val="accent2">
                      <a:lumMod val="80000"/>
                      <a:lumOff val="20000"/>
                      <a:lumMod val="105000"/>
                      <a:satMod val="103000"/>
                      <a:tint val="73000"/>
                    </a:schemeClr>
                  </a:gs>
                  <a:gs pos="100000">
                    <a:schemeClr val="accent2">
                      <a:lumMod val="80000"/>
                      <a:lumOff val="20000"/>
                      <a:lumMod val="105000"/>
                      <a:satMod val="109000"/>
                      <a:tint val="81000"/>
                    </a:schemeClr>
                  </a:gs>
                </a:gsLst>
                <a:lin ang="5400000" scaled="0"/>
              </a:gradFill>
              <a:ln w="9525" cap="flat" cmpd="sng" algn="ctr">
                <a:solidFill>
                  <a:schemeClr val="accent2">
                    <a:lumMod val="80000"/>
                    <a:lumOff val="20000"/>
                    <a:shade val="95000"/>
                  </a:schemeClr>
                </a:solidFill>
                <a:round/>
              </a:ln>
              <a:effectLst/>
              <a:sp3d contourW="9525">
                <a:contourClr>
                  <a:schemeClr val="accent2">
                    <a:lumMod val="80000"/>
                    <a:lumOff val="20000"/>
                    <a:shade val="95000"/>
                  </a:schemeClr>
                </a:contourClr>
              </a:sp3d>
            </c:spPr>
          </c:bandFmt>
          <c:bandFmt>
            <c:idx val="14"/>
            <c:spPr>
              <a:gradFill rotWithShape="1">
                <a:gsLst>
                  <a:gs pos="0">
                    <a:schemeClr val="accent3">
                      <a:lumMod val="80000"/>
                      <a:lumOff val="20000"/>
                      <a:lumMod val="110000"/>
                      <a:satMod val="105000"/>
                      <a:tint val="67000"/>
                    </a:schemeClr>
                  </a:gs>
                  <a:gs pos="50000">
                    <a:schemeClr val="accent3">
                      <a:lumMod val="80000"/>
                      <a:lumOff val="20000"/>
                      <a:lumMod val="105000"/>
                      <a:satMod val="103000"/>
                      <a:tint val="73000"/>
                    </a:schemeClr>
                  </a:gs>
                  <a:gs pos="100000">
                    <a:schemeClr val="accent3">
                      <a:lumMod val="80000"/>
                      <a:lumOff val="20000"/>
                      <a:lumMod val="105000"/>
                      <a:satMod val="109000"/>
                      <a:tint val="81000"/>
                    </a:schemeClr>
                  </a:gs>
                </a:gsLst>
                <a:lin ang="5400000" scaled="0"/>
              </a:gradFill>
              <a:ln w="9525" cap="flat" cmpd="sng" algn="ctr">
                <a:solidFill>
                  <a:schemeClr val="accent3">
                    <a:lumMod val="80000"/>
                    <a:lumOff val="20000"/>
                    <a:shade val="95000"/>
                  </a:schemeClr>
                </a:solidFill>
                <a:round/>
              </a:ln>
              <a:effectLst/>
              <a:sp3d contourW="9525">
                <a:contourClr>
                  <a:schemeClr val="accent3">
                    <a:lumMod val="80000"/>
                    <a:lumOff val="20000"/>
                    <a:shade val="95000"/>
                  </a:schemeClr>
                </a:contourClr>
              </a:sp3d>
            </c:spPr>
          </c:bandFmt>
        </c:bandFmts>
        <c:axId val="1086785704"/>
        <c:axId val="1086782096"/>
        <c:axId val="900168520"/>
      </c:surface3DChart>
      <c:catAx>
        <c:axId val="1086785704"/>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r>
                  <a:rPr lang="en-NZ" sz="1200" dirty="0"/>
                  <a:t>Flow (M3/s)</a:t>
                </a:r>
              </a:p>
            </c:rich>
          </c:tx>
          <c:layout>
            <c:manualLayout>
              <c:xMode val="edge"/>
              <c:yMode val="edge"/>
              <c:x val="0.28049114583333329"/>
              <c:y val="0.867605982905982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n-US"/>
          </a:p>
        </c:txPr>
        <c:crossAx val="1086782096"/>
        <c:crosses val="autoZero"/>
        <c:auto val="1"/>
        <c:lblAlgn val="ctr"/>
        <c:lblOffset val="100"/>
        <c:tickLblSkip val="2"/>
        <c:noMultiLvlLbl val="0"/>
      </c:catAx>
      <c:valAx>
        <c:axId val="108678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r>
                  <a:rPr lang="en-NZ" sz="1200"/>
                  <a:t>Duration (min)</a:t>
                </a:r>
              </a:p>
            </c:rich>
          </c:tx>
          <c:layout>
            <c:manualLayout>
              <c:xMode val="edge"/>
              <c:yMode val="edge"/>
              <c:x val="3.1892187500000002E-2"/>
              <c:y val="0.33929123931623933"/>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n-US"/>
          </a:p>
        </c:txPr>
        <c:crossAx val="1086785704"/>
        <c:crosses val="autoZero"/>
        <c:crossBetween val="midCat"/>
      </c:valAx>
      <c:serAx>
        <c:axId val="900168520"/>
        <c:scaling>
          <c:orientation val="minMax"/>
        </c:scaling>
        <c:delete val="0"/>
        <c:axPos val="b"/>
        <c:title>
          <c:tx>
            <c:rich>
              <a:bodyPr rot="0" spcFirstLastPara="1" vertOverflow="ellipsis" vert="horz" wrap="square" anchor="ctr" anchorCtr="1"/>
              <a:lstStyle/>
              <a:p>
                <a:pPr>
                  <a:defRPr sz="1200" b="0" i="0" u="none" strike="noStrike" kern="1200" cap="all" baseline="0">
                    <a:solidFill>
                      <a:schemeClr val="tx1">
                        <a:lumMod val="50000"/>
                        <a:lumOff val="50000"/>
                      </a:schemeClr>
                    </a:solidFill>
                    <a:latin typeface="+mn-lt"/>
                    <a:ea typeface="+mn-ea"/>
                    <a:cs typeface="+mn-cs"/>
                  </a:defRPr>
                </a:pPr>
                <a:r>
                  <a:rPr lang="en-NZ" sz="1200"/>
                  <a:t>RED Dose</a:t>
                </a:r>
              </a:p>
            </c:rich>
          </c:tx>
          <c:layout>
            <c:manualLayout>
              <c:xMode val="edge"/>
              <c:yMode val="edge"/>
              <c:x val="0.80836149635959809"/>
              <c:y val="0.72534672793760979"/>
            </c:manualLayout>
          </c:layout>
          <c:overlay val="0"/>
          <c:spPr>
            <a:noFill/>
            <a:ln>
              <a:noFill/>
            </a:ln>
            <a:effectLst/>
          </c:spPr>
        </c:title>
        <c:majorTickMark val="none"/>
        <c:minorTickMark val="none"/>
        <c:tickLblPos val="nextTo"/>
        <c:spPr>
          <a:noFill/>
          <a:ln w="9525" cap="flat" cmpd="sng" algn="ctr">
            <a:solidFill>
              <a:schemeClr val="tx1">
                <a:lumMod val="15000"/>
                <a:lumOff val="85000"/>
              </a:schemeClr>
            </a:solidFill>
            <a:round/>
          </a:ln>
          <a:effectLst/>
        </c:spPr>
        <c:txPr>
          <a:bodyPr rot="480000" spcFirstLastPara="1" vertOverflow="ellipsis" vert="horz" wrap="square" anchor="ctr" anchorCtr="1"/>
          <a:lstStyle/>
          <a:p>
            <a:pPr>
              <a:defRPr sz="1050" b="0" i="0" u="none" strike="noStrike" kern="1200" baseline="0">
                <a:solidFill>
                  <a:schemeClr val="tx1">
                    <a:lumMod val="50000"/>
                    <a:lumOff val="50000"/>
                  </a:schemeClr>
                </a:solidFill>
                <a:latin typeface="+mn-lt"/>
                <a:ea typeface="+mn-ea"/>
                <a:cs typeface="+mn-cs"/>
              </a:defRPr>
            </a:pPr>
            <a:endParaRPr lang="en-US"/>
          </a:p>
        </c:txPr>
        <c:crossAx val="1086782096"/>
        <c:crosses val="autoZero"/>
      </c:serAx>
      <c:spPr>
        <a:noFill/>
        <a:ln>
          <a:noFill/>
        </a:ln>
        <a:effectLst/>
      </c:spPr>
    </c:plotArea>
    <c:legend>
      <c:legendPos val="b"/>
      <c:layout>
        <c:manualLayout>
          <c:xMode val="edge"/>
          <c:yMode val="edge"/>
          <c:x val="6.1642568886733168E-2"/>
          <c:y val="0.94200476784532783"/>
          <c:w val="0.88003841919494163"/>
          <c:h val="5.7995232154672137E-2"/>
        </c:manualLayout>
      </c:layout>
      <c:overlay val="0"/>
      <c:spPr>
        <a:noFill/>
        <a:ln>
          <a:noFill/>
        </a:ln>
        <a:effectLst/>
      </c:spPr>
      <c:txPr>
        <a:bodyPr rot="0" spcFirstLastPara="1" vertOverflow="ellipsis" vert="horz" wrap="square" anchor="ctr" anchorCtr="1"/>
        <a:lstStyle/>
        <a:p>
          <a:pPr rtl="0">
            <a:defRPr sz="1000" b="0" i="0" u="none" strike="noStrike" kern="1200" baseline="0">
              <a:solidFill>
                <a:schemeClr val="tx1">
                  <a:lumMod val="50000"/>
                  <a:lumOff val="50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[HODA - Waikato WTP - TWPS (2022-04-06) - Master D1.xlsm]UnitsFlowDurationPVT!UnitsFlowDurationPVT</c:name>
    <c:fmtId val="-1"/>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NZ" sz="2000" dirty="0"/>
              <a:t>TWPS Duration at Flow for Number of Operating Units</a:t>
            </a:r>
          </a:p>
        </c:rich>
      </c:tx>
      <c:layout>
        <c:manualLayout>
          <c:xMode val="edge"/>
          <c:yMode val="edge"/>
          <c:x val="0.19858796911917181"/>
          <c:y val="1.7612181157693509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2"/>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3"/>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2"/>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3"/>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2"/>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3"/>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4"/>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5"/>
          </a:solidFill>
          <a:ln w="25400">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cked"/>
        <c:varyColors val="0"/>
        <c:ser>
          <c:idx val="0"/>
          <c:order val="0"/>
          <c:tx>
            <c:strRef>
              <c:f>UnitsFlowDurationPVT!$B$1:$B$2</c:f>
              <c:strCache>
                <c:ptCount val="1"/>
                <c:pt idx="0">
                  <c:v>2</c:v>
                </c:pt>
              </c:strCache>
            </c:strRef>
          </c:tx>
          <c:spPr>
            <a:solidFill>
              <a:schemeClr val="accent1"/>
            </a:solidFill>
            <a:ln>
              <a:noFill/>
            </a:ln>
            <a:effectLst/>
          </c:spPr>
          <c:cat>
            <c:strRef>
              <c:f>UnitsFlowDurationPVT!$A$3:$A$43</c:f>
              <c:strCache>
                <c:ptCount val="40"/>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pt idx="39">
                  <c:v>2300</c:v>
                </c:pt>
              </c:strCache>
            </c:strRef>
          </c:cat>
          <c:val>
            <c:numRef>
              <c:f>UnitsFlowDurationPVT!$B$3:$B$43</c:f>
              <c:numCache>
                <c:formatCode>0.0000</c:formatCode>
                <c:ptCount val="40"/>
                <c:pt idx="0">
                  <c:v>2.4833280000000002</c:v>
                </c:pt>
                <c:pt idx="1">
                  <c:v>17.016658000000003</c:v>
                </c:pt>
                <c:pt idx="2">
                  <c:v>47.849980000000002</c:v>
                </c:pt>
                <c:pt idx="3">
                  <c:v>82.366644000000022</c:v>
                </c:pt>
                <c:pt idx="4">
                  <c:v>82.033315999999999</c:v>
                </c:pt>
                <c:pt idx="5">
                  <c:v>45.949978000000002</c:v>
                </c:pt>
                <c:pt idx="6">
                  <c:v>27.866648000000009</c:v>
                </c:pt>
                <c:pt idx="7">
                  <c:v>21.283313000000007</c:v>
                </c:pt>
                <c:pt idx="8">
                  <c:v>13.583320000000002</c:v>
                </c:pt>
                <c:pt idx="9">
                  <c:v>0.18333199999999999</c:v>
                </c:pt>
                <c:pt idx="11">
                  <c:v>1.6666E-2</c:v>
                </c:pt>
              </c:numCache>
            </c:numRef>
          </c:val>
          <c:extLst>
            <c:ext xmlns:c16="http://schemas.microsoft.com/office/drawing/2014/chart" uri="{C3380CC4-5D6E-409C-BE32-E72D297353CC}">
              <c16:uniqueId val="{00000000-2129-40D8-BB02-87B4224AAD09}"/>
            </c:ext>
          </c:extLst>
        </c:ser>
        <c:ser>
          <c:idx val="1"/>
          <c:order val="1"/>
          <c:tx>
            <c:strRef>
              <c:f>UnitsFlowDurationPVT!$C$1:$C$2</c:f>
              <c:strCache>
                <c:ptCount val="1"/>
                <c:pt idx="0">
                  <c:v>3</c:v>
                </c:pt>
              </c:strCache>
            </c:strRef>
          </c:tx>
          <c:spPr>
            <a:solidFill>
              <a:schemeClr val="accent2"/>
            </a:solidFill>
            <a:ln>
              <a:noFill/>
            </a:ln>
            <a:effectLst/>
          </c:spPr>
          <c:cat>
            <c:strRef>
              <c:f>UnitsFlowDurationPVT!$A$3:$A$43</c:f>
              <c:strCache>
                <c:ptCount val="40"/>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pt idx="39">
                  <c:v>2300</c:v>
                </c:pt>
              </c:strCache>
            </c:strRef>
          </c:cat>
          <c:val>
            <c:numRef>
              <c:f>UnitsFlowDurationPVT!$C$3:$C$43</c:f>
              <c:numCache>
                <c:formatCode>0.0000</c:formatCode>
                <c:ptCount val="40"/>
                <c:pt idx="1">
                  <c:v>1.6666E-2</c:v>
                </c:pt>
                <c:pt idx="2">
                  <c:v>3.5999919999999999</c:v>
                </c:pt>
                <c:pt idx="3">
                  <c:v>19.966653000000012</c:v>
                </c:pt>
                <c:pt idx="4">
                  <c:v>36.449987999999998</c:v>
                </c:pt>
                <c:pt idx="5">
                  <c:v>45.799978000000017</c:v>
                </c:pt>
                <c:pt idx="6">
                  <c:v>81.666641000000027</c:v>
                </c:pt>
                <c:pt idx="7">
                  <c:v>124.36663299999995</c:v>
                </c:pt>
                <c:pt idx="8">
                  <c:v>148.91662899999992</c:v>
                </c:pt>
                <c:pt idx="9">
                  <c:v>114.54996900000002</c:v>
                </c:pt>
                <c:pt idx="10">
                  <c:v>71.216630000000009</c:v>
                </c:pt>
                <c:pt idx="11">
                  <c:v>70.566636000000017</c:v>
                </c:pt>
                <c:pt idx="12">
                  <c:v>38.549971000000006</c:v>
                </c:pt>
                <c:pt idx="13">
                  <c:v>24.066642000000002</c:v>
                </c:pt>
                <c:pt idx="14">
                  <c:v>4.5833219999999981</c:v>
                </c:pt>
                <c:pt idx="15">
                  <c:v>0.98332799999999998</c:v>
                </c:pt>
                <c:pt idx="18">
                  <c:v>0.35</c:v>
                </c:pt>
                <c:pt idx="19">
                  <c:v>1.6666E-2</c:v>
                </c:pt>
                <c:pt idx="20">
                  <c:v>0.13333300000000001</c:v>
                </c:pt>
              </c:numCache>
            </c:numRef>
          </c:val>
          <c:extLst>
            <c:ext xmlns:c16="http://schemas.microsoft.com/office/drawing/2014/chart" uri="{C3380CC4-5D6E-409C-BE32-E72D297353CC}">
              <c16:uniqueId val="{00000001-2129-40D8-BB02-87B4224AAD09}"/>
            </c:ext>
          </c:extLst>
        </c:ser>
        <c:ser>
          <c:idx val="2"/>
          <c:order val="2"/>
          <c:tx>
            <c:strRef>
              <c:f>UnitsFlowDurationPVT!$D$1:$D$2</c:f>
              <c:strCache>
                <c:ptCount val="1"/>
                <c:pt idx="0">
                  <c:v>4</c:v>
                </c:pt>
              </c:strCache>
            </c:strRef>
          </c:tx>
          <c:spPr>
            <a:solidFill>
              <a:schemeClr val="accent3"/>
            </a:solidFill>
            <a:ln>
              <a:noFill/>
            </a:ln>
            <a:effectLst/>
          </c:spPr>
          <c:cat>
            <c:strRef>
              <c:f>UnitsFlowDurationPVT!$A$3:$A$43</c:f>
              <c:strCache>
                <c:ptCount val="40"/>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pt idx="39">
                  <c:v>2300</c:v>
                </c:pt>
              </c:strCache>
            </c:strRef>
          </c:cat>
          <c:val>
            <c:numRef>
              <c:f>UnitsFlowDurationPVT!$D$3:$D$43</c:f>
              <c:numCache>
                <c:formatCode>General</c:formatCode>
                <c:ptCount val="40"/>
                <c:pt idx="8" formatCode="0.0000">
                  <c:v>0.29999900000000002</c:v>
                </c:pt>
                <c:pt idx="9" formatCode="0.0000">
                  <c:v>6.4499890000000013</c:v>
                </c:pt>
                <c:pt idx="10" formatCode="0.0000">
                  <c:v>34.166651999999992</c:v>
                </c:pt>
                <c:pt idx="11" formatCode="0.0000">
                  <c:v>86.049978999999965</c:v>
                </c:pt>
                <c:pt idx="12" formatCode="0.0000">
                  <c:v>170.79997199999994</c:v>
                </c:pt>
                <c:pt idx="13" formatCode="0.0000">
                  <c:v>227.63329599999992</c:v>
                </c:pt>
                <c:pt idx="14" formatCode="0.0000">
                  <c:v>199.68328999999986</c:v>
                </c:pt>
                <c:pt idx="15" formatCode="0.0000">
                  <c:v>104.84996100000004</c:v>
                </c:pt>
                <c:pt idx="16" formatCode="0.0000">
                  <c:v>60.283301000000002</c:v>
                </c:pt>
                <c:pt idx="17" formatCode="0.0000">
                  <c:v>40.233308000000001</c:v>
                </c:pt>
                <c:pt idx="18" formatCode="0.0000">
                  <c:v>33.716641999999993</c:v>
                </c:pt>
                <c:pt idx="19" formatCode="0.0000">
                  <c:v>10.066649</c:v>
                </c:pt>
                <c:pt idx="20" formatCode="0.0000">
                  <c:v>2.5499949999999996</c:v>
                </c:pt>
                <c:pt idx="21" formatCode="0.0000">
                  <c:v>0.116665</c:v>
                </c:pt>
                <c:pt idx="22" formatCode="0.0000">
                  <c:v>1.6666E-2</c:v>
                </c:pt>
              </c:numCache>
            </c:numRef>
          </c:val>
          <c:extLst>
            <c:ext xmlns:c16="http://schemas.microsoft.com/office/drawing/2014/chart" uri="{C3380CC4-5D6E-409C-BE32-E72D297353CC}">
              <c16:uniqueId val="{00000002-2129-40D8-BB02-87B4224AAD09}"/>
            </c:ext>
          </c:extLst>
        </c:ser>
        <c:ser>
          <c:idx val="3"/>
          <c:order val="3"/>
          <c:tx>
            <c:strRef>
              <c:f>UnitsFlowDurationPVT!$E$1:$E$2</c:f>
              <c:strCache>
                <c:ptCount val="1"/>
                <c:pt idx="0">
                  <c:v>5</c:v>
                </c:pt>
              </c:strCache>
            </c:strRef>
          </c:tx>
          <c:spPr>
            <a:solidFill>
              <a:schemeClr val="accent4"/>
            </a:solidFill>
            <a:ln>
              <a:noFill/>
            </a:ln>
            <a:effectLst/>
          </c:spPr>
          <c:cat>
            <c:strRef>
              <c:f>UnitsFlowDurationPVT!$A$3:$A$43</c:f>
              <c:strCache>
                <c:ptCount val="40"/>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pt idx="39">
                  <c:v>2300</c:v>
                </c:pt>
              </c:strCache>
            </c:strRef>
          </c:cat>
          <c:val>
            <c:numRef>
              <c:f>UnitsFlowDurationPVT!$E$3:$E$43</c:f>
              <c:numCache>
                <c:formatCode>General</c:formatCode>
                <c:ptCount val="40"/>
                <c:pt idx="12" formatCode="0.0000">
                  <c:v>0.116665</c:v>
                </c:pt>
                <c:pt idx="13" formatCode="0.0000">
                  <c:v>5.1166599999999995</c:v>
                </c:pt>
                <c:pt idx="14" formatCode="0.0000">
                  <c:v>11.199992000000002</c:v>
                </c:pt>
                <c:pt idx="15" formatCode="0.0000">
                  <c:v>32.533322999999996</c:v>
                </c:pt>
                <c:pt idx="16" formatCode="0.0000">
                  <c:v>109.94998600000001</c:v>
                </c:pt>
                <c:pt idx="17" formatCode="0.0000">
                  <c:v>210.46665299999998</c:v>
                </c:pt>
                <c:pt idx="18" formatCode="0.0000">
                  <c:v>222.56664999999992</c:v>
                </c:pt>
                <c:pt idx="19" formatCode="0.0000">
                  <c:v>157.79997900000001</c:v>
                </c:pt>
                <c:pt idx="20" formatCode="0.0000">
                  <c:v>66.733316000000016</c:v>
                </c:pt>
                <c:pt idx="21" formatCode="0.0000">
                  <c:v>49.383314999999996</c:v>
                </c:pt>
                <c:pt idx="22" formatCode="0.0000">
                  <c:v>55.96664599999999</c:v>
                </c:pt>
                <c:pt idx="23" formatCode="0.0000">
                  <c:v>47.76664000000001</c:v>
                </c:pt>
                <c:pt idx="24" formatCode="0.0000">
                  <c:v>31.766650000000002</c:v>
                </c:pt>
                <c:pt idx="25" formatCode="0.0000">
                  <c:v>25.016650000000013</c:v>
                </c:pt>
                <c:pt idx="26" formatCode="0.0000">
                  <c:v>29.483311999999994</c:v>
                </c:pt>
                <c:pt idx="27" formatCode="0.0000">
                  <c:v>31.98331700000001</c:v>
                </c:pt>
                <c:pt idx="28" formatCode="0.0000">
                  <c:v>47.516646999999999</c:v>
                </c:pt>
                <c:pt idx="29" formatCode="0.0000">
                  <c:v>43.049984000000002</c:v>
                </c:pt>
                <c:pt idx="30" formatCode="0.0000">
                  <c:v>17.133321999999996</c:v>
                </c:pt>
                <c:pt idx="31" formatCode="0.0000">
                  <c:v>10.316657000000006</c:v>
                </c:pt>
                <c:pt idx="32" formatCode="0.0000">
                  <c:v>3.916663999999999</c:v>
                </c:pt>
                <c:pt idx="33" formatCode="0.0000">
                  <c:v>1.3333309999999998</c:v>
                </c:pt>
                <c:pt idx="34" formatCode="0.0000">
                  <c:v>1.6666E-2</c:v>
                </c:pt>
              </c:numCache>
            </c:numRef>
          </c:val>
          <c:extLst>
            <c:ext xmlns:c16="http://schemas.microsoft.com/office/drawing/2014/chart" uri="{C3380CC4-5D6E-409C-BE32-E72D297353CC}">
              <c16:uniqueId val="{00000003-2129-40D8-BB02-87B4224AAD09}"/>
            </c:ext>
          </c:extLst>
        </c:ser>
        <c:ser>
          <c:idx val="4"/>
          <c:order val="4"/>
          <c:tx>
            <c:strRef>
              <c:f>UnitsFlowDurationPVT!$F$1:$F$2</c:f>
              <c:strCache>
                <c:ptCount val="1"/>
                <c:pt idx="0">
                  <c:v>6</c:v>
                </c:pt>
              </c:strCache>
            </c:strRef>
          </c:tx>
          <c:spPr>
            <a:solidFill>
              <a:schemeClr val="accent5"/>
            </a:solidFill>
            <a:ln>
              <a:noFill/>
            </a:ln>
            <a:effectLst/>
          </c:spPr>
          <c:cat>
            <c:strRef>
              <c:f>UnitsFlowDurationPVT!$A$3:$A$43</c:f>
              <c:strCache>
                <c:ptCount val="40"/>
                <c:pt idx="0">
                  <c:v>350</c:v>
                </c:pt>
                <c:pt idx="1">
                  <c:v>400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pt idx="39">
                  <c:v>2300</c:v>
                </c:pt>
              </c:strCache>
            </c:strRef>
          </c:cat>
          <c:val>
            <c:numRef>
              <c:f>UnitsFlowDurationPVT!$F$3:$F$43</c:f>
              <c:numCache>
                <c:formatCode>General</c:formatCode>
                <c:ptCount val="40"/>
                <c:pt idx="15" formatCode="0.0000">
                  <c:v>0.1</c:v>
                </c:pt>
                <c:pt idx="16" formatCode="0.0000">
                  <c:v>0.53333200000000003</c:v>
                </c:pt>
                <c:pt idx="17" formatCode="0.0000">
                  <c:v>4.1166649999999994</c:v>
                </c:pt>
                <c:pt idx="18" formatCode="0.0000">
                  <c:v>13.066664000000001</c:v>
                </c:pt>
                <c:pt idx="19" formatCode="0.0000">
                  <c:v>26.999996999999997</c:v>
                </c:pt>
                <c:pt idx="20" formatCode="0.0000">
                  <c:v>58.466663000000011</c:v>
                </c:pt>
                <c:pt idx="21" formatCode="0.0000">
                  <c:v>85.533327000000014</c:v>
                </c:pt>
                <c:pt idx="22" formatCode="0.0000">
                  <c:v>72.633329000000003</c:v>
                </c:pt>
                <c:pt idx="23" formatCode="0.0000">
                  <c:v>68.133326999999994</c:v>
                </c:pt>
                <c:pt idx="24" formatCode="0.0000">
                  <c:v>100.33332800000001</c:v>
                </c:pt>
                <c:pt idx="25" formatCode="0.0000">
                  <c:v>130.766662</c:v>
                </c:pt>
                <c:pt idx="26" formatCode="0.0000">
                  <c:v>173.199994</c:v>
                </c:pt>
                <c:pt idx="27" formatCode="0.0000">
                  <c:v>280.14999200000005</c:v>
                </c:pt>
                <c:pt idx="28" formatCode="0.0000">
                  <c:v>422.13332799999995</c:v>
                </c:pt>
                <c:pt idx="29" formatCode="0.0000">
                  <c:v>402.23332799999997</c:v>
                </c:pt>
                <c:pt idx="30" formatCode="0.0000">
                  <c:v>340.64999299999994</c:v>
                </c:pt>
                <c:pt idx="31" formatCode="0.0000">
                  <c:v>366.24999200000002</c:v>
                </c:pt>
                <c:pt idx="32" formatCode="0.0000">
                  <c:v>456.399992</c:v>
                </c:pt>
                <c:pt idx="33" formatCode="0.0000">
                  <c:v>700.44999200000018</c:v>
                </c:pt>
                <c:pt idx="34" formatCode="0.0000">
                  <c:v>766.96665999999993</c:v>
                </c:pt>
                <c:pt idx="35" formatCode="0.0000">
                  <c:v>474.99999500000001</c:v>
                </c:pt>
                <c:pt idx="36" formatCode="0.0000">
                  <c:v>81.649993000000009</c:v>
                </c:pt>
                <c:pt idx="37" formatCode="0.0000">
                  <c:v>16.966663</c:v>
                </c:pt>
                <c:pt idx="38" formatCode="0.0000">
                  <c:v>1.2333310000000002</c:v>
                </c:pt>
                <c:pt idx="39" formatCode="0.0000">
                  <c:v>1.6666E-2</c:v>
                </c:pt>
              </c:numCache>
            </c:numRef>
          </c:val>
          <c:extLst>
            <c:ext xmlns:c16="http://schemas.microsoft.com/office/drawing/2014/chart" uri="{C3380CC4-5D6E-409C-BE32-E72D297353CC}">
              <c16:uniqueId val="{00000004-2129-40D8-BB02-87B4224AAD09}"/>
            </c:ext>
          </c:extLst>
        </c:ser>
        <c:dLbls>
          <c:showLegendKey val="0"/>
          <c:showVal val="0"/>
          <c:showCatName val="0"/>
          <c:showSerName val="0"/>
          <c:showPercent val="0"/>
          <c:showBubbleSize val="0"/>
        </c:dLbls>
        <c:axId val="1073032328"/>
        <c:axId val="1073032656"/>
      </c:areaChart>
      <c:catAx>
        <c:axId val="107303232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FLOW (L/S)</a:t>
                </a:r>
              </a:p>
            </c:rich>
          </c:tx>
          <c:layout>
            <c:manualLayout>
              <c:xMode val="edge"/>
              <c:yMode val="edge"/>
              <c:x val="0.45446051738547083"/>
              <c:y val="0.9397420912616587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3032656"/>
        <c:crosses val="autoZero"/>
        <c:auto val="1"/>
        <c:lblAlgn val="ctr"/>
        <c:lblOffset val="100"/>
        <c:noMultiLvlLbl val="0"/>
      </c:catAx>
      <c:valAx>
        <c:axId val="107303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NZ" sz="1200"/>
                  <a:t>DURATION (HRS)</a:t>
                </a:r>
              </a:p>
            </c:rich>
          </c:tx>
          <c:layout>
            <c:manualLayout>
              <c:xMode val="edge"/>
              <c:yMode val="edge"/>
              <c:x val="1.2237472489776411E-3"/>
              <c:y val="0.316896992546719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7303232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[HODA - Waikato WTP - RWPS (2022-04-06) - New.xlsm]PowerDurationCombosAtFlowPVT!PowerDurationCombosAtFlowPVT</c:name>
    <c:fmtId val="-1"/>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NZ" sz="2000"/>
              <a:t>Average Power and Duration for Unit Combinations at Specific Flow</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circle"/>
          <c:size val="5"/>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dLbl>
          <c:idx val="0"/>
          <c:showLegendKey val="0"/>
          <c:showVal val="0"/>
          <c:showCatName val="0"/>
          <c:showSerName val="0"/>
          <c:showPercent val="0"/>
          <c:showBubbleSize val="0"/>
          <c:extLst>
            <c:ext xmlns:c15="http://schemas.microsoft.com/office/drawing/2012/chart" uri="{CE6537A1-D6FC-4f65-9D91-7224C49458BB}"/>
          </c:extLst>
        </c:dLbl>
      </c:pivotFmt>
      <c:pivotFmt>
        <c:idx val="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15875" cap="rnd" cmpd="sng" algn="ctr">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1"/>
          <c:order val="1"/>
          <c:tx>
            <c:strRef>
              <c:f>PowerDurationCombosAtFlowPVT!$C$3</c:f>
              <c:strCache>
                <c:ptCount val="1"/>
                <c:pt idx="0">
                  <c:v>Sum of DurationHours</c:v>
                </c:pt>
              </c:strCache>
            </c:strRef>
          </c:tx>
          <c:spPr>
            <a:solidFill>
              <a:schemeClr val="accent2"/>
            </a:solidFill>
            <a:ln>
              <a:noFill/>
            </a:ln>
            <a:effectLst/>
          </c:spPr>
          <c:invertIfNegative val="0"/>
          <c:cat>
            <c:multiLvlStrRef>
              <c:f>PowerDurationCombosAtFlowPVT!$A$4:$A$33</c:f>
              <c:multiLvlStrCache>
                <c:ptCount val="25"/>
                <c:lvl>
                  <c:pt idx="0">
                    <c:v>101100</c:v>
                  </c:pt>
                  <c:pt idx="1">
                    <c:v>111000</c:v>
                  </c:pt>
                  <c:pt idx="2">
                    <c:v>000111</c:v>
                  </c:pt>
                  <c:pt idx="3">
                    <c:v>011110</c:v>
                  </c:pt>
                  <c:pt idx="4">
                    <c:v>111001</c:v>
                  </c:pt>
                  <c:pt idx="5">
                    <c:v>110110</c:v>
                  </c:pt>
                  <c:pt idx="6">
                    <c:v>101101</c:v>
                  </c:pt>
                  <c:pt idx="7">
                    <c:v>011101</c:v>
                  </c:pt>
                  <c:pt idx="8">
                    <c:v>010111</c:v>
                  </c:pt>
                  <c:pt idx="9">
                    <c:v>011011</c:v>
                  </c:pt>
                  <c:pt idx="10">
                    <c:v>111010</c:v>
                  </c:pt>
                  <c:pt idx="11">
                    <c:v>101110</c:v>
                  </c:pt>
                  <c:pt idx="12">
                    <c:v>111100</c:v>
                  </c:pt>
                  <c:pt idx="13">
                    <c:v>001111</c:v>
                  </c:pt>
                  <c:pt idx="14">
                    <c:v>110011</c:v>
                  </c:pt>
                  <c:pt idx="15">
                    <c:v>100111</c:v>
                  </c:pt>
                  <c:pt idx="16">
                    <c:v>110101</c:v>
                  </c:pt>
                  <c:pt idx="17">
                    <c:v>101011</c:v>
                  </c:pt>
                  <c:pt idx="18">
                    <c:v>101111</c:v>
                  </c:pt>
                  <c:pt idx="19">
                    <c:v>111110</c:v>
                  </c:pt>
                  <c:pt idx="20">
                    <c:v>111011</c:v>
                  </c:pt>
                  <c:pt idx="21">
                    <c:v>111101</c:v>
                  </c:pt>
                  <c:pt idx="22">
                    <c:v>011111</c:v>
                  </c:pt>
                  <c:pt idx="23">
                    <c:v>110111</c:v>
                  </c:pt>
                  <c:pt idx="24">
                    <c:v>111111</c:v>
                  </c:pt>
                </c:lvl>
                <c:lvl>
                  <c:pt idx="0">
                    <c:v>3</c:v>
                  </c:pt>
                  <c:pt idx="3">
                    <c:v>4</c:v>
                  </c:pt>
                  <c:pt idx="18">
                    <c:v>5</c:v>
                  </c:pt>
                  <c:pt idx="24">
                    <c:v>6</c:v>
                  </c:pt>
                </c:lvl>
              </c:multiLvlStrCache>
            </c:multiLvlStrRef>
          </c:cat>
          <c:val>
            <c:numRef>
              <c:f>PowerDurationCombosAtFlowPVT!$C$4:$C$33</c:f>
              <c:numCache>
                <c:formatCode>General</c:formatCode>
                <c:ptCount val="25"/>
                <c:pt idx="0">
                  <c:v>6.6666000000000003E-2</c:v>
                </c:pt>
                <c:pt idx="1">
                  <c:v>0.249999</c:v>
                </c:pt>
                <c:pt idx="2">
                  <c:v>0.13333200000000001</c:v>
                </c:pt>
                <c:pt idx="3">
                  <c:v>0.216666</c:v>
                </c:pt>
                <c:pt idx="4">
                  <c:v>4.9166629999999998</c:v>
                </c:pt>
                <c:pt idx="5">
                  <c:v>20.733329999999999</c:v>
                </c:pt>
                <c:pt idx="6">
                  <c:v>4.7833300000000003</c:v>
                </c:pt>
                <c:pt idx="7">
                  <c:v>1.3499989999999999</c:v>
                </c:pt>
                <c:pt idx="8">
                  <c:v>11.066663999999999</c:v>
                </c:pt>
                <c:pt idx="9">
                  <c:v>2.333332</c:v>
                </c:pt>
                <c:pt idx="10">
                  <c:v>3.2833319999999997</c:v>
                </c:pt>
                <c:pt idx="11">
                  <c:v>3.6833320000000001</c:v>
                </c:pt>
                <c:pt idx="12">
                  <c:v>4.4833310000000006</c:v>
                </c:pt>
                <c:pt idx="13">
                  <c:v>1.333331</c:v>
                </c:pt>
                <c:pt idx="14">
                  <c:v>2.033331</c:v>
                </c:pt>
                <c:pt idx="15">
                  <c:v>3.5166639999999996</c:v>
                </c:pt>
                <c:pt idx="16">
                  <c:v>0.88333200000000001</c:v>
                </c:pt>
                <c:pt idx="17">
                  <c:v>2.7499989999999999</c:v>
                </c:pt>
                <c:pt idx="18">
                  <c:v>0.58333200000000007</c:v>
                </c:pt>
                <c:pt idx="19">
                  <c:v>8.5333300000000012</c:v>
                </c:pt>
                <c:pt idx="20">
                  <c:v>5.1166649999999994</c:v>
                </c:pt>
                <c:pt idx="21">
                  <c:v>4.3833319999999993</c:v>
                </c:pt>
                <c:pt idx="22">
                  <c:v>1.4333320000000001</c:v>
                </c:pt>
                <c:pt idx="23">
                  <c:v>0.63333200000000001</c:v>
                </c:pt>
                <c:pt idx="24">
                  <c:v>1.6666E-2</c:v>
                </c:pt>
              </c:numCache>
            </c:numRef>
          </c:val>
          <c:extLst>
            <c:ext xmlns:c16="http://schemas.microsoft.com/office/drawing/2014/chart" uri="{C3380CC4-5D6E-409C-BE32-E72D297353CC}">
              <c16:uniqueId val="{00000000-3D2F-4D94-89DB-B9624EEF4917}"/>
            </c:ext>
          </c:extLst>
        </c:ser>
        <c:dLbls>
          <c:showLegendKey val="0"/>
          <c:showVal val="0"/>
          <c:showCatName val="0"/>
          <c:showSerName val="0"/>
          <c:showPercent val="0"/>
          <c:showBubbleSize val="0"/>
        </c:dLbls>
        <c:gapWidth val="219"/>
        <c:overlap val="-27"/>
        <c:axId val="1073004120"/>
        <c:axId val="1073002808"/>
      </c:barChart>
      <c:lineChart>
        <c:grouping val="stacked"/>
        <c:varyColors val="0"/>
        <c:ser>
          <c:idx val="0"/>
          <c:order val="0"/>
          <c:tx>
            <c:strRef>
              <c:f>PowerDurationCombosAtFlowPVT!$B$3</c:f>
              <c:strCache>
                <c:ptCount val="1"/>
                <c:pt idx="0">
                  <c:v>Average of AveTtlPower</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PowerDurationCombosAtFlowPVT!$A$4:$A$33</c:f>
              <c:multiLvlStrCache>
                <c:ptCount val="25"/>
                <c:lvl>
                  <c:pt idx="0">
                    <c:v>101100</c:v>
                  </c:pt>
                  <c:pt idx="1">
                    <c:v>111000</c:v>
                  </c:pt>
                  <c:pt idx="2">
                    <c:v>000111</c:v>
                  </c:pt>
                  <c:pt idx="3">
                    <c:v>011110</c:v>
                  </c:pt>
                  <c:pt idx="4">
                    <c:v>111001</c:v>
                  </c:pt>
                  <c:pt idx="5">
                    <c:v>110110</c:v>
                  </c:pt>
                  <c:pt idx="6">
                    <c:v>101101</c:v>
                  </c:pt>
                  <c:pt idx="7">
                    <c:v>011101</c:v>
                  </c:pt>
                  <c:pt idx="8">
                    <c:v>010111</c:v>
                  </c:pt>
                  <c:pt idx="9">
                    <c:v>011011</c:v>
                  </c:pt>
                  <c:pt idx="10">
                    <c:v>111010</c:v>
                  </c:pt>
                  <c:pt idx="11">
                    <c:v>101110</c:v>
                  </c:pt>
                  <c:pt idx="12">
                    <c:v>111100</c:v>
                  </c:pt>
                  <c:pt idx="13">
                    <c:v>001111</c:v>
                  </c:pt>
                  <c:pt idx="14">
                    <c:v>110011</c:v>
                  </c:pt>
                  <c:pt idx="15">
                    <c:v>100111</c:v>
                  </c:pt>
                  <c:pt idx="16">
                    <c:v>110101</c:v>
                  </c:pt>
                  <c:pt idx="17">
                    <c:v>101011</c:v>
                  </c:pt>
                  <c:pt idx="18">
                    <c:v>101111</c:v>
                  </c:pt>
                  <c:pt idx="19">
                    <c:v>111110</c:v>
                  </c:pt>
                  <c:pt idx="20">
                    <c:v>111011</c:v>
                  </c:pt>
                  <c:pt idx="21">
                    <c:v>111101</c:v>
                  </c:pt>
                  <c:pt idx="22">
                    <c:v>011111</c:v>
                  </c:pt>
                  <c:pt idx="23">
                    <c:v>110111</c:v>
                  </c:pt>
                  <c:pt idx="24">
                    <c:v>111111</c:v>
                  </c:pt>
                </c:lvl>
                <c:lvl>
                  <c:pt idx="0">
                    <c:v>3</c:v>
                  </c:pt>
                  <c:pt idx="3">
                    <c:v>4</c:v>
                  </c:pt>
                  <c:pt idx="18">
                    <c:v>5</c:v>
                  </c:pt>
                  <c:pt idx="24">
                    <c:v>6</c:v>
                  </c:pt>
                </c:lvl>
              </c:multiLvlStrCache>
            </c:multiLvlStrRef>
          </c:cat>
          <c:val>
            <c:numRef>
              <c:f>PowerDurationCombosAtFlowPVT!$B$4:$B$33</c:f>
              <c:numCache>
                <c:formatCode>General</c:formatCode>
                <c:ptCount val="25"/>
                <c:pt idx="0">
                  <c:v>1309.4952799479165</c:v>
                </c:pt>
                <c:pt idx="1">
                  <c:v>1351.6190567248398</c:v>
                </c:pt>
                <c:pt idx="2">
                  <c:v>1362.4411455310053</c:v>
                </c:pt>
                <c:pt idx="3">
                  <c:v>1480.8531913757324</c:v>
                </c:pt>
                <c:pt idx="4">
                  <c:v>1413.9433749329655</c:v>
                </c:pt>
                <c:pt idx="5">
                  <c:v>1457.3083082960645</c:v>
                </c:pt>
                <c:pt idx="6">
                  <c:v>1405.2607875281599</c:v>
                </c:pt>
                <c:pt idx="7">
                  <c:v>1455.3111791822644</c:v>
                </c:pt>
                <c:pt idx="8">
                  <c:v>1450.3130762988185</c:v>
                </c:pt>
                <c:pt idx="9">
                  <c:v>1458.6892586452736</c:v>
                </c:pt>
                <c:pt idx="10">
                  <c:v>1439.0135268844183</c:v>
                </c:pt>
                <c:pt idx="11">
                  <c:v>1470.0024898522029</c:v>
                </c:pt>
                <c:pt idx="12">
                  <c:v>1425.0215894536252</c:v>
                </c:pt>
                <c:pt idx="13">
                  <c:v>1471.0192901391749</c:v>
                </c:pt>
                <c:pt idx="14">
                  <c:v>1445.8522812944577</c:v>
                </c:pt>
                <c:pt idx="15">
                  <c:v>1430.7785069104102</c:v>
                </c:pt>
                <c:pt idx="16">
                  <c:v>1420.9301247291448</c:v>
                </c:pt>
                <c:pt idx="17">
                  <c:v>1462.2723782894116</c:v>
                </c:pt>
                <c:pt idx="18">
                  <c:v>1553.9464549014444</c:v>
                </c:pt>
                <c:pt idx="19">
                  <c:v>1546.8371084551698</c:v>
                </c:pt>
                <c:pt idx="20">
                  <c:v>1531.0290309935556</c:v>
                </c:pt>
                <c:pt idx="21">
                  <c:v>1536.8399940801016</c:v>
                </c:pt>
                <c:pt idx="22">
                  <c:v>1534.4606955865895</c:v>
                </c:pt>
                <c:pt idx="23">
                  <c:v>1536.6533118989732</c:v>
                </c:pt>
                <c:pt idx="24">
                  <c:v>1684.4876403808594</c:v>
                </c:pt>
              </c:numCache>
            </c:numRef>
          </c:val>
          <c:smooth val="0"/>
          <c:extLst>
            <c:ext xmlns:c16="http://schemas.microsoft.com/office/drawing/2014/chart" uri="{C3380CC4-5D6E-409C-BE32-E72D297353CC}">
              <c16:uniqueId val="{00000001-3D2F-4D94-89DB-B9624EEF4917}"/>
            </c:ext>
          </c:extLst>
        </c:ser>
        <c:dLbls>
          <c:showLegendKey val="0"/>
          <c:showVal val="0"/>
          <c:showCatName val="0"/>
          <c:showSerName val="0"/>
          <c:showPercent val="0"/>
          <c:showBubbleSize val="0"/>
        </c:dLbls>
        <c:marker val="1"/>
        <c:smooth val="0"/>
        <c:axId val="1073024128"/>
        <c:axId val="1073016256"/>
      </c:lineChart>
      <c:valAx>
        <c:axId val="1073002808"/>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NZ" sz="1400"/>
                  <a:t>Duration (Hrs)</a:t>
                </a:r>
              </a:p>
            </c:rich>
          </c:tx>
          <c:layout>
            <c:manualLayout>
              <c:xMode val="edge"/>
              <c:yMode val="edge"/>
              <c:x val="0.97193998898285849"/>
              <c:y val="0.3499850890731681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3004120"/>
        <c:crosses val="max"/>
        <c:crossBetween val="between"/>
      </c:valAx>
      <c:catAx>
        <c:axId val="107300412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NZ" sz="1200"/>
                  <a:t>UNITS AND COMBINATIONS</a:t>
                </a:r>
              </a:p>
            </c:rich>
          </c:tx>
          <c:layout>
            <c:manualLayout>
              <c:xMode val="edge"/>
              <c:yMode val="edge"/>
              <c:x val="0.4120252561022465"/>
              <c:y val="0.9353887043189368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002808"/>
        <c:crosses val="autoZero"/>
        <c:auto val="1"/>
        <c:lblAlgn val="ctr"/>
        <c:lblOffset val="100"/>
        <c:noMultiLvlLbl val="0"/>
      </c:catAx>
      <c:valAx>
        <c:axId val="1073016256"/>
        <c:scaling>
          <c:orientation val="minMax"/>
          <c:min val="80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POWER (KW)</a:t>
                </a:r>
              </a:p>
            </c:rich>
          </c:tx>
          <c:layout>
            <c:manualLayout>
              <c:xMode val="edge"/>
              <c:yMode val="edge"/>
              <c:x val="2.3515579071134627E-3"/>
              <c:y val="0.3779452219635335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073024128"/>
        <c:crosses val="autoZero"/>
        <c:crossBetween val="between"/>
      </c:valAx>
      <c:catAx>
        <c:axId val="1073024128"/>
        <c:scaling>
          <c:orientation val="minMax"/>
        </c:scaling>
        <c:delete val="1"/>
        <c:axPos val="b"/>
        <c:numFmt formatCode="General" sourceLinked="1"/>
        <c:majorTickMark val="none"/>
        <c:minorTickMark val="none"/>
        <c:tickLblPos val="nextTo"/>
        <c:crossAx val="107301625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[HODA - Waikato WTP - RWPS (2022-04-06) - New.xlsm]PowerVsUnitsAtFlowPVT!PowerVsUnitsAtFlowPVT</c:name>
    <c:fmtId val="-1"/>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NZ" sz="2000"/>
              <a:t>Average Power vs Flow for Pump Units in Operation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7"/>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39"/>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0"/>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1"/>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2"/>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7"/>
        <c:spPr>
          <a:solidFill>
            <a:schemeClr val="accent1"/>
          </a:solidFill>
          <a:ln w="28575" cap="rnd">
            <a:solidFill>
              <a:schemeClr val="accent1"/>
            </a:solidFill>
            <a:round/>
          </a:ln>
          <a:effectLst/>
        </c:spPr>
        <c:marker>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8"/>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0"/>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1"/>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2"/>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3"/>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4"/>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5"/>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6"/>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7"/>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8"/>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9"/>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6.7251223226726289E-2"/>
          <c:y val="0.1574194168741119"/>
          <c:w val="0.91868155369467708"/>
          <c:h val="0.69044284661160915"/>
        </c:manualLayout>
      </c:layout>
      <c:lineChart>
        <c:grouping val="standard"/>
        <c:varyColors val="0"/>
        <c:ser>
          <c:idx val="0"/>
          <c:order val="0"/>
          <c:tx>
            <c:strRef>
              <c:f>PowerVsUnitsAtFlowPVT!$B$1:$B$2</c:f>
              <c:strCache>
                <c:ptCount val="1"/>
                <c:pt idx="0">
                  <c:v>1</c:v>
                </c:pt>
              </c:strCache>
            </c:strRef>
          </c:tx>
          <c:spPr>
            <a:ln w="28575" cap="rnd">
              <a:solidFill>
                <a:schemeClr val="accent1"/>
              </a:solidFill>
              <a:round/>
            </a:ln>
            <a:effectLst/>
          </c:spPr>
          <c:marker>
            <c:symbol val="none"/>
          </c:marker>
          <c:cat>
            <c:strRef>
              <c:f>PowerVsUnitsAtFlowPVT!$A$3:$A$41</c:f>
              <c:strCache>
                <c:ptCount val="39"/>
                <c:pt idx="0">
                  <c:v>150</c:v>
                </c:pt>
                <c:pt idx="1">
                  <c:v>350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strCache>
            </c:strRef>
          </c:cat>
          <c:val>
            <c:numRef>
              <c:f>PowerVsUnitsAtFlowPVT!$B$3:$B$41</c:f>
              <c:numCache>
                <c:formatCode>General</c:formatCode>
                <c:ptCount val="39"/>
                <c:pt idx="0">
                  <c:v>157.0093152770996</c:v>
                </c:pt>
              </c:numCache>
            </c:numRef>
          </c:val>
          <c:smooth val="0"/>
          <c:extLst>
            <c:ext xmlns:c16="http://schemas.microsoft.com/office/drawing/2014/chart" uri="{C3380CC4-5D6E-409C-BE32-E72D297353CC}">
              <c16:uniqueId val="{00000000-9DA4-4A70-A783-15DD33E4DFC9}"/>
            </c:ext>
          </c:extLst>
        </c:ser>
        <c:ser>
          <c:idx val="1"/>
          <c:order val="1"/>
          <c:tx>
            <c:strRef>
              <c:f>PowerVsUnitsAtFlowPVT!$C$1:$C$2</c:f>
              <c:strCache>
                <c:ptCount val="1"/>
                <c:pt idx="0">
                  <c:v>2</c:v>
                </c:pt>
              </c:strCache>
            </c:strRef>
          </c:tx>
          <c:spPr>
            <a:ln w="28575" cap="rnd">
              <a:solidFill>
                <a:schemeClr val="accent2"/>
              </a:solidFill>
              <a:round/>
            </a:ln>
            <a:effectLst/>
          </c:spPr>
          <c:marker>
            <c:symbol val="none"/>
          </c:marker>
          <c:cat>
            <c:strRef>
              <c:f>PowerVsUnitsAtFlowPVT!$A$3:$A$41</c:f>
              <c:strCache>
                <c:ptCount val="39"/>
                <c:pt idx="0">
                  <c:v>150</c:v>
                </c:pt>
                <c:pt idx="1">
                  <c:v>350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strCache>
            </c:strRef>
          </c:cat>
          <c:val>
            <c:numRef>
              <c:f>PowerVsUnitsAtFlowPVT!$C$3:$C$41</c:f>
              <c:numCache>
                <c:formatCode>General</c:formatCode>
                <c:ptCount val="39"/>
                <c:pt idx="1">
                  <c:v>306.76360404968261</c:v>
                </c:pt>
                <c:pt idx="2">
                  <c:v>326.35065292358399</c:v>
                </c:pt>
                <c:pt idx="3">
                  <c:v>333.41467206682478</c:v>
                </c:pt>
                <c:pt idx="4">
                  <c:v>352.9462509447871</c:v>
                </c:pt>
                <c:pt idx="5">
                  <c:v>360.49374220716118</c:v>
                </c:pt>
                <c:pt idx="6">
                  <c:v>375.10799249331501</c:v>
                </c:pt>
                <c:pt idx="7">
                  <c:v>396.73420776467816</c:v>
                </c:pt>
                <c:pt idx="8">
                  <c:v>405.39869777167127</c:v>
                </c:pt>
                <c:pt idx="9">
                  <c:v>414.88133265558918</c:v>
                </c:pt>
                <c:pt idx="10">
                  <c:v>426.57965626059638</c:v>
                </c:pt>
              </c:numCache>
            </c:numRef>
          </c:val>
          <c:smooth val="0"/>
          <c:extLst>
            <c:ext xmlns:c16="http://schemas.microsoft.com/office/drawing/2014/chart" uri="{C3380CC4-5D6E-409C-BE32-E72D297353CC}">
              <c16:uniqueId val="{00000001-9DA4-4A70-A783-15DD33E4DFC9}"/>
            </c:ext>
          </c:extLst>
        </c:ser>
        <c:ser>
          <c:idx val="2"/>
          <c:order val="2"/>
          <c:tx>
            <c:strRef>
              <c:f>PowerVsUnitsAtFlowPVT!$D$1:$D$2</c:f>
              <c:strCache>
                <c:ptCount val="1"/>
                <c:pt idx="0">
                  <c:v>3</c:v>
                </c:pt>
              </c:strCache>
            </c:strRef>
          </c:tx>
          <c:spPr>
            <a:ln w="28575" cap="rnd">
              <a:solidFill>
                <a:schemeClr val="accent3"/>
              </a:solidFill>
              <a:round/>
            </a:ln>
            <a:effectLst/>
          </c:spPr>
          <c:marker>
            <c:symbol val="none"/>
          </c:marker>
          <c:cat>
            <c:strRef>
              <c:f>PowerVsUnitsAtFlowPVT!$A$3:$A$41</c:f>
              <c:strCache>
                <c:ptCount val="39"/>
                <c:pt idx="0">
                  <c:v>150</c:v>
                </c:pt>
                <c:pt idx="1">
                  <c:v>350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strCache>
            </c:strRef>
          </c:cat>
          <c:val>
            <c:numRef>
              <c:f>PowerVsUnitsAtFlowPVT!$D$3:$D$41</c:f>
              <c:numCache>
                <c:formatCode>General</c:formatCode>
                <c:ptCount val="39"/>
                <c:pt idx="7">
                  <c:v>500.17891866526872</c:v>
                </c:pt>
                <c:pt idx="8">
                  <c:v>512.0068114725749</c:v>
                </c:pt>
                <c:pt idx="9">
                  <c:v>521.3846856084798</c:v>
                </c:pt>
                <c:pt idx="10">
                  <c:v>532.61289314597104</c:v>
                </c:pt>
                <c:pt idx="11">
                  <c:v>544.76694382717574</c:v>
                </c:pt>
                <c:pt idx="12">
                  <c:v>561.8115939726431</c:v>
                </c:pt>
                <c:pt idx="13">
                  <c:v>582.94622806583038</c:v>
                </c:pt>
                <c:pt idx="14">
                  <c:v>595.34234794960537</c:v>
                </c:pt>
                <c:pt idx="15">
                  <c:v>607.82859378086175</c:v>
                </c:pt>
                <c:pt idx="16">
                  <c:v>617.78978511259061</c:v>
                </c:pt>
                <c:pt idx="17">
                  <c:v>615.87104378235097</c:v>
                </c:pt>
                <c:pt idx="18">
                  <c:v>643.60962965437466</c:v>
                </c:pt>
                <c:pt idx="19">
                  <c:v>649.33356955601607</c:v>
                </c:pt>
                <c:pt idx="20">
                  <c:v>675.35951616387615</c:v>
                </c:pt>
              </c:numCache>
            </c:numRef>
          </c:val>
          <c:smooth val="0"/>
          <c:extLst>
            <c:ext xmlns:c16="http://schemas.microsoft.com/office/drawing/2014/chart" uri="{C3380CC4-5D6E-409C-BE32-E72D297353CC}">
              <c16:uniqueId val="{00000002-9DA4-4A70-A783-15DD33E4DFC9}"/>
            </c:ext>
          </c:extLst>
        </c:ser>
        <c:ser>
          <c:idx val="3"/>
          <c:order val="3"/>
          <c:tx>
            <c:strRef>
              <c:f>PowerVsUnitsAtFlowPVT!$E$1:$E$2</c:f>
              <c:strCache>
                <c:ptCount val="1"/>
                <c:pt idx="0">
                  <c:v>4</c:v>
                </c:pt>
              </c:strCache>
            </c:strRef>
          </c:tx>
          <c:spPr>
            <a:ln w="28575" cap="rnd">
              <a:solidFill>
                <a:schemeClr val="accent4"/>
              </a:solidFill>
              <a:round/>
            </a:ln>
            <a:effectLst/>
          </c:spPr>
          <c:marker>
            <c:symbol val="none"/>
          </c:marker>
          <c:cat>
            <c:strRef>
              <c:f>PowerVsUnitsAtFlowPVT!$A$3:$A$41</c:f>
              <c:strCache>
                <c:ptCount val="39"/>
                <c:pt idx="0">
                  <c:v>150</c:v>
                </c:pt>
                <c:pt idx="1">
                  <c:v>350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strCache>
            </c:strRef>
          </c:cat>
          <c:val>
            <c:numRef>
              <c:f>PowerVsUnitsAtFlowPVT!$E$3:$E$41</c:f>
              <c:numCache>
                <c:formatCode>General</c:formatCode>
                <c:ptCount val="39"/>
                <c:pt idx="3">
                  <c:v>744.88356079101936</c:v>
                </c:pt>
                <c:pt idx="4">
                  <c:v>744.88356079101607</c:v>
                </c:pt>
                <c:pt idx="6">
                  <c:v>744.8835607910155</c:v>
                </c:pt>
                <c:pt idx="7">
                  <c:v>744.88356079102255</c:v>
                </c:pt>
                <c:pt idx="8">
                  <c:v>744.88356079101789</c:v>
                </c:pt>
                <c:pt idx="9">
                  <c:v>744.8835607910155</c:v>
                </c:pt>
                <c:pt idx="10">
                  <c:v>744.8835607910155</c:v>
                </c:pt>
                <c:pt idx="11">
                  <c:v>760.45984008789026</c:v>
                </c:pt>
                <c:pt idx="12">
                  <c:v>756.6158493331252</c:v>
                </c:pt>
                <c:pt idx="13">
                  <c:v>752.69469983495799</c:v>
                </c:pt>
                <c:pt idx="14">
                  <c:v>752.67170043945407</c:v>
                </c:pt>
                <c:pt idx="15">
                  <c:v>750.73159372891109</c:v>
                </c:pt>
                <c:pt idx="16">
                  <c:v>713.68435353596999</c:v>
                </c:pt>
                <c:pt idx="17">
                  <c:v>751.79572705180237</c:v>
                </c:pt>
                <c:pt idx="18">
                  <c:v>754.94088438967219</c:v>
                </c:pt>
                <c:pt idx="19">
                  <c:v>766.01565381333512</c:v>
                </c:pt>
                <c:pt idx="20">
                  <c:v>771.99670397322745</c:v>
                </c:pt>
                <c:pt idx="21">
                  <c:v>785.84859143151323</c:v>
                </c:pt>
                <c:pt idx="22">
                  <c:v>816.51002147851989</c:v>
                </c:pt>
                <c:pt idx="23">
                  <c:v>826.7327001979279</c:v>
                </c:pt>
                <c:pt idx="24">
                  <c:v>844.70221753671228</c:v>
                </c:pt>
                <c:pt idx="25">
                  <c:v>863.97313173597604</c:v>
                </c:pt>
                <c:pt idx="26">
                  <c:v>855.58910111945681</c:v>
                </c:pt>
                <c:pt idx="27">
                  <c:v>871.05353009541818</c:v>
                </c:pt>
                <c:pt idx="28">
                  <c:v>920.05839464476617</c:v>
                </c:pt>
              </c:numCache>
            </c:numRef>
          </c:val>
          <c:smooth val="0"/>
          <c:extLst>
            <c:ext xmlns:c16="http://schemas.microsoft.com/office/drawing/2014/chart" uri="{C3380CC4-5D6E-409C-BE32-E72D297353CC}">
              <c16:uniqueId val="{00000003-9DA4-4A70-A783-15DD33E4DFC9}"/>
            </c:ext>
          </c:extLst>
        </c:ser>
        <c:ser>
          <c:idx val="4"/>
          <c:order val="4"/>
          <c:tx>
            <c:strRef>
              <c:f>PowerVsUnitsAtFlowPVT!$F$1:$F$2</c:f>
              <c:strCache>
                <c:ptCount val="1"/>
                <c:pt idx="0">
                  <c:v>5</c:v>
                </c:pt>
              </c:strCache>
            </c:strRef>
          </c:tx>
          <c:spPr>
            <a:ln w="28575" cap="rnd">
              <a:solidFill>
                <a:schemeClr val="accent5"/>
              </a:solidFill>
              <a:round/>
            </a:ln>
            <a:effectLst/>
          </c:spPr>
          <c:marker>
            <c:symbol val="none"/>
          </c:marker>
          <c:cat>
            <c:strRef>
              <c:f>PowerVsUnitsAtFlowPVT!$A$3:$A$41</c:f>
              <c:strCache>
                <c:ptCount val="39"/>
                <c:pt idx="0">
                  <c:v>150</c:v>
                </c:pt>
                <c:pt idx="1">
                  <c:v>350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strCache>
            </c:strRef>
          </c:cat>
          <c:val>
            <c:numRef>
              <c:f>PowerVsUnitsAtFlowPVT!$F$3:$F$41</c:f>
              <c:numCache>
                <c:formatCode>General</c:formatCode>
                <c:ptCount val="39"/>
                <c:pt idx="22">
                  <c:v>923.67236009724922</c:v>
                </c:pt>
                <c:pt idx="23">
                  <c:v>930.83492546434536</c:v>
                </c:pt>
                <c:pt idx="24">
                  <c:v>946.32959198782203</c:v>
                </c:pt>
                <c:pt idx="25">
                  <c:v>956.09879176224251</c:v>
                </c:pt>
                <c:pt idx="26">
                  <c:v>981.57458906591705</c:v>
                </c:pt>
                <c:pt idx="27">
                  <c:v>996.44038352115047</c:v>
                </c:pt>
                <c:pt idx="28">
                  <c:v>1009.4338252398076</c:v>
                </c:pt>
                <c:pt idx="29">
                  <c:v>1035.03806611458</c:v>
                </c:pt>
                <c:pt idx="30">
                  <c:v>1049.8487621251786</c:v>
                </c:pt>
                <c:pt idx="31">
                  <c:v>1068.421574798751</c:v>
                </c:pt>
                <c:pt idx="32">
                  <c:v>1071.0203112242568</c:v>
                </c:pt>
                <c:pt idx="33">
                  <c:v>1108.1157528076815</c:v>
                </c:pt>
                <c:pt idx="34">
                  <c:v>1125.2995285366617</c:v>
                </c:pt>
                <c:pt idx="35">
                  <c:v>1151.7862392518239</c:v>
                </c:pt>
                <c:pt idx="36">
                  <c:v>1144.9636429737998</c:v>
                </c:pt>
                <c:pt idx="37">
                  <c:v>1135.3138289809722</c:v>
                </c:pt>
              </c:numCache>
            </c:numRef>
          </c:val>
          <c:smooth val="0"/>
          <c:extLst>
            <c:ext xmlns:c16="http://schemas.microsoft.com/office/drawing/2014/chart" uri="{C3380CC4-5D6E-409C-BE32-E72D297353CC}">
              <c16:uniqueId val="{00000004-9DA4-4A70-A783-15DD33E4DFC9}"/>
            </c:ext>
          </c:extLst>
        </c:ser>
        <c:ser>
          <c:idx val="5"/>
          <c:order val="5"/>
          <c:tx>
            <c:strRef>
              <c:f>PowerVsUnitsAtFlowPVT!$G$1:$G$2</c:f>
              <c:strCache>
                <c:ptCount val="1"/>
                <c:pt idx="0">
                  <c:v>6</c:v>
                </c:pt>
              </c:strCache>
            </c:strRef>
          </c:tx>
          <c:spPr>
            <a:ln w="28575" cap="rnd">
              <a:solidFill>
                <a:schemeClr val="accent6"/>
              </a:solidFill>
              <a:round/>
            </a:ln>
            <a:effectLst/>
          </c:spPr>
          <c:marker>
            <c:symbol val="none"/>
          </c:marker>
          <c:cat>
            <c:strRef>
              <c:f>PowerVsUnitsAtFlowPVT!$A$3:$A$41</c:f>
              <c:strCache>
                <c:ptCount val="39"/>
                <c:pt idx="0">
                  <c:v>150</c:v>
                </c:pt>
                <c:pt idx="1">
                  <c:v>350</c:v>
                </c:pt>
                <c:pt idx="2">
                  <c:v>450</c:v>
                </c:pt>
                <c:pt idx="3">
                  <c:v>500</c:v>
                </c:pt>
                <c:pt idx="4">
                  <c:v>550</c:v>
                </c:pt>
                <c:pt idx="5">
                  <c:v>600</c:v>
                </c:pt>
                <c:pt idx="6">
                  <c:v>650</c:v>
                </c:pt>
                <c:pt idx="7">
                  <c:v>700</c:v>
                </c:pt>
                <c:pt idx="8">
                  <c:v>750</c:v>
                </c:pt>
                <c:pt idx="9">
                  <c:v>800</c:v>
                </c:pt>
                <c:pt idx="10">
                  <c:v>850</c:v>
                </c:pt>
                <c:pt idx="11">
                  <c:v>900</c:v>
                </c:pt>
                <c:pt idx="12">
                  <c:v>950</c:v>
                </c:pt>
                <c:pt idx="13">
                  <c:v>1000</c:v>
                </c:pt>
                <c:pt idx="14">
                  <c:v>1050</c:v>
                </c:pt>
                <c:pt idx="15">
                  <c:v>1100</c:v>
                </c:pt>
                <c:pt idx="16">
                  <c:v>1150</c:v>
                </c:pt>
                <c:pt idx="17">
                  <c:v>1200</c:v>
                </c:pt>
                <c:pt idx="18">
                  <c:v>1250</c:v>
                </c:pt>
                <c:pt idx="19">
                  <c:v>1300</c:v>
                </c:pt>
                <c:pt idx="20">
                  <c:v>1350</c:v>
                </c:pt>
                <c:pt idx="21">
                  <c:v>1400</c:v>
                </c:pt>
                <c:pt idx="22">
                  <c:v>1450</c:v>
                </c:pt>
                <c:pt idx="23">
                  <c:v>1500</c:v>
                </c:pt>
                <c:pt idx="24">
                  <c:v>1550</c:v>
                </c:pt>
                <c:pt idx="25">
                  <c:v>1600</c:v>
                </c:pt>
                <c:pt idx="26">
                  <c:v>1650</c:v>
                </c:pt>
                <c:pt idx="27">
                  <c:v>1700</c:v>
                </c:pt>
                <c:pt idx="28">
                  <c:v>1750</c:v>
                </c:pt>
                <c:pt idx="29">
                  <c:v>1800</c:v>
                </c:pt>
                <c:pt idx="30">
                  <c:v>1850</c:v>
                </c:pt>
                <c:pt idx="31">
                  <c:v>1900</c:v>
                </c:pt>
                <c:pt idx="32">
                  <c:v>1950</c:v>
                </c:pt>
                <c:pt idx="33">
                  <c:v>2000</c:v>
                </c:pt>
                <c:pt idx="34">
                  <c:v>2050</c:v>
                </c:pt>
                <c:pt idx="35">
                  <c:v>2100</c:v>
                </c:pt>
                <c:pt idx="36">
                  <c:v>2150</c:v>
                </c:pt>
                <c:pt idx="37">
                  <c:v>2200</c:v>
                </c:pt>
                <c:pt idx="38">
                  <c:v>2250</c:v>
                </c:pt>
              </c:strCache>
            </c:strRef>
          </c:cat>
          <c:val>
            <c:numRef>
              <c:f>PowerVsUnitsAtFlowPVT!$G$3:$G$41</c:f>
              <c:numCache>
                <c:formatCode>General</c:formatCode>
                <c:ptCount val="39"/>
                <c:pt idx="27">
                  <c:v>1109.8173189392087</c:v>
                </c:pt>
                <c:pt idx="28">
                  <c:v>1121.231927994975</c:v>
                </c:pt>
                <c:pt idx="29">
                  <c:v>1139.6787704714279</c:v>
                </c:pt>
                <c:pt idx="30">
                  <c:v>1148.7542131707712</c:v>
                </c:pt>
                <c:pt idx="31">
                  <c:v>1173.191462264411</c:v>
                </c:pt>
                <c:pt idx="32">
                  <c:v>1187.9977977226727</c:v>
                </c:pt>
                <c:pt idx="33">
                  <c:v>1206.0728093111629</c:v>
                </c:pt>
                <c:pt idx="34">
                  <c:v>1236.4933154805574</c:v>
                </c:pt>
                <c:pt idx="35">
                  <c:v>1248.3208383312053</c:v>
                </c:pt>
                <c:pt idx="36">
                  <c:v>1231.8263022190592</c:v>
                </c:pt>
                <c:pt idx="37">
                  <c:v>1289.1423078210541</c:v>
                </c:pt>
                <c:pt idx="38">
                  <c:v>1292.0658639144897</c:v>
                </c:pt>
              </c:numCache>
            </c:numRef>
          </c:val>
          <c:smooth val="0"/>
          <c:extLst>
            <c:ext xmlns:c16="http://schemas.microsoft.com/office/drawing/2014/chart" uri="{C3380CC4-5D6E-409C-BE32-E72D297353CC}">
              <c16:uniqueId val="{00000005-9DA4-4A70-A783-15DD33E4DFC9}"/>
            </c:ext>
          </c:extLst>
        </c:ser>
        <c:dLbls>
          <c:showLegendKey val="0"/>
          <c:showVal val="0"/>
          <c:showCatName val="0"/>
          <c:showSerName val="0"/>
          <c:showPercent val="0"/>
          <c:showBubbleSize val="0"/>
        </c:dLbls>
        <c:smooth val="0"/>
        <c:axId val="1116452840"/>
        <c:axId val="1116443984"/>
      </c:lineChart>
      <c:catAx>
        <c:axId val="111645284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FLOW (L/S)</a:t>
                </a:r>
              </a:p>
            </c:rich>
          </c:tx>
          <c:layout>
            <c:manualLayout>
              <c:xMode val="edge"/>
              <c:yMode val="edge"/>
              <c:x val="0.45181493055555555"/>
              <c:y val="0.9206703703703702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16443984"/>
        <c:crosses val="autoZero"/>
        <c:auto val="1"/>
        <c:lblAlgn val="ctr"/>
        <c:lblOffset val="100"/>
        <c:tickLblSkip val="5"/>
        <c:noMultiLvlLbl val="0"/>
      </c:catAx>
      <c:valAx>
        <c:axId val="111644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POWER (KW)</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164528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0.73008</cdr:x>
      <cdr:y>0.14111</cdr:y>
    </cdr:from>
    <cdr:to>
      <cdr:x>0.77143</cdr:x>
      <cdr:y>0.19844</cdr:y>
    </cdr:to>
    <cdr:sp macro="" textlink="">
      <cdr:nvSpPr>
        <cdr:cNvPr id="2" name="TextBox 1">
          <a:extLst xmlns:a="http://schemas.openxmlformats.org/drawingml/2006/main">
            <a:ext uri="{FF2B5EF4-FFF2-40B4-BE49-F238E27FC236}">
              <a16:creationId xmlns:a16="http://schemas.microsoft.com/office/drawing/2014/main" id="{1D5ABA4D-2CA5-487F-9A5A-272DB8589ABF}"/>
            </a:ext>
          </a:extLst>
        </cdr:cNvPr>
        <cdr:cNvSpPr txBox="1"/>
      </cdr:nvSpPr>
      <cdr:spPr>
        <a:xfrm xmlns:a="http://schemas.openxmlformats.org/drawingml/2006/main">
          <a:off x="8410575" y="609599"/>
          <a:ext cx="4762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NZ"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10/19/2022</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1320991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10</a:t>
            </a:fld>
            <a:endParaRPr lang="en-US"/>
          </a:p>
        </p:txBody>
      </p:sp>
    </p:spTree>
    <p:extLst>
      <p:ext uri="{BB962C8B-B14F-4D97-AF65-F5344CB8AC3E}">
        <p14:creationId xmlns:p14="http://schemas.microsoft.com/office/powerpoint/2010/main" val="339325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11</a:t>
            </a:fld>
            <a:endParaRPr lang="en-US"/>
          </a:p>
        </p:txBody>
      </p:sp>
    </p:spTree>
    <p:extLst>
      <p:ext uri="{BB962C8B-B14F-4D97-AF65-F5344CB8AC3E}">
        <p14:creationId xmlns:p14="http://schemas.microsoft.com/office/powerpoint/2010/main" val="97278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12</a:t>
            </a:fld>
            <a:endParaRPr lang="en-US"/>
          </a:p>
        </p:txBody>
      </p:sp>
    </p:spTree>
    <p:extLst>
      <p:ext uri="{BB962C8B-B14F-4D97-AF65-F5344CB8AC3E}">
        <p14:creationId xmlns:p14="http://schemas.microsoft.com/office/powerpoint/2010/main" val="5121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13</a:t>
            </a:fld>
            <a:endParaRPr lang="en-US"/>
          </a:p>
        </p:txBody>
      </p:sp>
    </p:spTree>
    <p:extLst>
      <p:ext uri="{BB962C8B-B14F-4D97-AF65-F5344CB8AC3E}">
        <p14:creationId xmlns:p14="http://schemas.microsoft.com/office/powerpoint/2010/main" val="427583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14</a:t>
            </a:fld>
            <a:endParaRPr lang="en-US"/>
          </a:p>
        </p:txBody>
      </p:sp>
    </p:spTree>
    <p:extLst>
      <p:ext uri="{BB962C8B-B14F-4D97-AF65-F5344CB8AC3E}">
        <p14:creationId xmlns:p14="http://schemas.microsoft.com/office/powerpoint/2010/main" val="3240623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15</a:t>
            </a:fld>
            <a:endParaRPr lang="en-US"/>
          </a:p>
        </p:txBody>
      </p:sp>
    </p:spTree>
    <p:extLst>
      <p:ext uri="{BB962C8B-B14F-4D97-AF65-F5344CB8AC3E}">
        <p14:creationId xmlns:p14="http://schemas.microsoft.com/office/powerpoint/2010/main" val="196932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16</a:t>
            </a:fld>
            <a:endParaRPr lang="en-US"/>
          </a:p>
        </p:txBody>
      </p:sp>
    </p:spTree>
    <p:extLst>
      <p:ext uri="{BB962C8B-B14F-4D97-AF65-F5344CB8AC3E}">
        <p14:creationId xmlns:p14="http://schemas.microsoft.com/office/powerpoint/2010/main" val="1689282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17</a:t>
            </a:fld>
            <a:endParaRPr lang="en-US"/>
          </a:p>
        </p:txBody>
      </p:sp>
    </p:spTree>
    <p:extLst>
      <p:ext uri="{BB962C8B-B14F-4D97-AF65-F5344CB8AC3E}">
        <p14:creationId xmlns:p14="http://schemas.microsoft.com/office/powerpoint/2010/main" val="211468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18</a:t>
            </a:fld>
            <a:endParaRPr lang="en-US"/>
          </a:p>
        </p:txBody>
      </p:sp>
    </p:spTree>
    <p:extLst>
      <p:ext uri="{BB962C8B-B14F-4D97-AF65-F5344CB8AC3E}">
        <p14:creationId xmlns:p14="http://schemas.microsoft.com/office/powerpoint/2010/main" val="827193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19</a:t>
            </a:fld>
            <a:endParaRPr lang="en-US"/>
          </a:p>
        </p:txBody>
      </p:sp>
    </p:spTree>
    <p:extLst>
      <p:ext uri="{BB962C8B-B14F-4D97-AF65-F5344CB8AC3E}">
        <p14:creationId xmlns:p14="http://schemas.microsoft.com/office/powerpoint/2010/main" val="884008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3778872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435426C-CA4F-4579-8ACE-2CDAEC2AB0CD}" type="slidenum">
              <a:rPr lang="en-US" smtClean="0"/>
              <a:t>20</a:t>
            </a:fld>
            <a:endParaRPr lang="en-US"/>
          </a:p>
        </p:txBody>
      </p:sp>
    </p:spTree>
    <p:extLst>
      <p:ext uri="{BB962C8B-B14F-4D97-AF65-F5344CB8AC3E}">
        <p14:creationId xmlns:p14="http://schemas.microsoft.com/office/powerpoint/2010/main" val="2064952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21</a:t>
            </a:fld>
            <a:endParaRPr lang="en-US"/>
          </a:p>
        </p:txBody>
      </p:sp>
    </p:spTree>
    <p:extLst>
      <p:ext uri="{BB962C8B-B14F-4D97-AF65-F5344CB8AC3E}">
        <p14:creationId xmlns:p14="http://schemas.microsoft.com/office/powerpoint/2010/main" val="4007038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22</a:t>
            </a:fld>
            <a:endParaRPr lang="en-US"/>
          </a:p>
        </p:txBody>
      </p:sp>
    </p:spTree>
    <p:extLst>
      <p:ext uri="{BB962C8B-B14F-4D97-AF65-F5344CB8AC3E}">
        <p14:creationId xmlns:p14="http://schemas.microsoft.com/office/powerpoint/2010/main" val="3682456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24</a:t>
            </a:fld>
            <a:endParaRPr lang="en-US"/>
          </a:p>
        </p:txBody>
      </p:sp>
    </p:spTree>
    <p:extLst>
      <p:ext uri="{BB962C8B-B14F-4D97-AF65-F5344CB8AC3E}">
        <p14:creationId xmlns:p14="http://schemas.microsoft.com/office/powerpoint/2010/main" val="23722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25</a:t>
            </a:fld>
            <a:endParaRPr lang="en-US"/>
          </a:p>
        </p:txBody>
      </p:sp>
    </p:spTree>
    <p:extLst>
      <p:ext uri="{BB962C8B-B14F-4D97-AF65-F5344CB8AC3E}">
        <p14:creationId xmlns:p14="http://schemas.microsoft.com/office/powerpoint/2010/main" val="368432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26</a:t>
            </a:fld>
            <a:endParaRPr lang="en-US"/>
          </a:p>
        </p:txBody>
      </p:sp>
    </p:spTree>
    <p:extLst>
      <p:ext uri="{BB962C8B-B14F-4D97-AF65-F5344CB8AC3E}">
        <p14:creationId xmlns:p14="http://schemas.microsoft.com/office/powerpoint/2010/main" val="378564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486706B-8E4F-4B9F-BADE-9AF051715C89}" type="slidenum">
              <a:rPr lang="en-US" smtClean="0"/>
              <a:t>27</a:t>
            </a:fld>
            <a:endParaRPr lang="en-US"/>
          </a:p>
        </p:txBody>
      </p:sp>
    </p:spTree>
    <p:extLst>
      <p:ext uri="{BB962C8B-B14F-4D97-AF65-F5344CB8AC3E}">
        <p14:creationId xmlns:p14="http://schemas.microsoft.com/office/powerpoint/2010/main" val="1202441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28</a:t>
            </a:fld>
            <a:endParaRPr lang="en-US"/>
          </a:p>
        </p:txBody>
      </p:sp>
    </p:spTree>
    <p:extLst>
      <p:ext uri="{BB962C8B-B14F-4D97-AF65-F5344CB8AC3E}">
        <p14:creationId xmlns:p14="http://schemas.microsoft.com/office/powerpoint/2010/main" val="4132299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29</a:t>
            </a:fld>
            <a:endParaRPr lang="en-US"/>
          </a:p>
        </p:txBody>
      </p:sp>
    </p:spTree>
    <p:extLst>
      <p:ext uri="{BB962C8B-B14F-4D97-AF65-F5344CB8AC3E}">
        <p14:creationId xmlns:p14="http://schemas.microsoft.com/office/powerpoint/2010/main" val="85661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3</a:t>
            </a:fld>
            <a:endParaRPr lang="en-US"/>
          </a:p>
        </p:txBody>
      </p:sp>
    </p:spTree>
    <p:extLst>
      <p:ext uri="{BB962C8B-B14F-4D97-AF65-F5344CB8AC3E}">
        <p14:creationId xmlns:p14="http://schemas.microsoft.com/office/powerpoint/2010/main" val="549311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30</a:t>
            </a:fld>
            <a:endParaRPr lang="en-US"/>
          </a:p>
        </p:txBody>
      </p:sp>
    </p:spTree>
    <p:extLst>
      <p:ext uri="{BB962C8B-B14F-4D97-AF65-F5344CB8AC3E}">
        <p14:creationId xmlns:p14="http://schemas.microsoft.com/office/powerpoint/2010/main" val="3378918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2435426C-CA4F-4579-8ACE-2CDAEC2AB0CD}" type="slidenum">
              <a:rPr lang="en-US" smtClean="0"/>
              <a:t>31</a:t>
            </a:fld>
            <a:endParaRPr lang="en-US"/>
          </a:p>
        </p:txBody>
      </p:sp>
    </p:spTree>
    <p:extLst>
      <p:ext uri="{BB962C8B-B14F-4D97-AF65-F5344CB8AC3E}">
        <p14:creationId xmlns:p14="http://schemas.microsoft.com/office/powerpoint/2010/main" val="389321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340397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5</a:t>
            </a:fld>
            <a:endParaRPr lang="en-US"/>
          </a:p>
        </p:txBody>
      </p:sp>
    </p:spTree>
    <p:extLst>
      <p:ext uri="{BB962C8B-B14F-4D97-AF65-F5344CB8AC3E}">
        <p14:creationId xmlns:p14="http://schemas.microsoft.com/office/powerpoint/2010/main" val="599378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a:p>
        </p:txBody>
      </p:sp>
    </p:spTree>
    <p:extLst>
      <p:ext uri="{BB962C8B-B14F-4D97-AF65-F5344CB8AC3E}">
        <p14:creationId xmlns:p14="http://schemas.microsoft.com/office/powerpoint/2010/main" val="307410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a:p>
        </p:txBody>
      </p:sp>
    </p:spTree>
    <p:extLst>
      <p:ext uri="{BB962C8B-B14F-4D97-AF65-F5344CB8AC3E}">
        <p14:creationId xmlns:p14="http://schemas.microsoft.com/office/powerpoint/2010/main" val="349303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8</a:t>
            </a:fld>
            <a:endParaRPr lang="en-US"/>
          </a:p>
        </p:txBody>
      </p:sp>
    </p:spTree>
    <p:extLst>
      <p:ext uri="{BB962C8B-B14F-4D97-AF65-F5344CB8AC3E}">
        <p14:creationId xmlns:p14="http://schemas.microsoft.com/office/powerpoint/2010/main" val="241772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2435426C-CA4F-4579-8ACE-2CDAEC2AB0CD}" type="slidenum">
              <a:rPr lang="en-US" smtClean="0"/>
              <a:t>9</a:t>
            </a:fld>
            <a:endParaRPr lang="en-US"/>
          </a:p>
        </p:txBody>
      </p:sp>
    </p:spTree>
    <p:extLst>
      <p:ext uri="{BB962C8B-B14F-4D97-AF65-F5344CB8AC3E}">
        <p14:creationId xmlns:p14="http://schemas.microsoft.com/office/powerpoint/2010/main" val="3409626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3E2446-2B4C-4459-A196-A36F20099967}"/>
              </a:ext>
            </a:extLst>
          </p:cNvPr>
          <p:cNvSpPr/>
          <p:nvPr userDrawn="1"/>
        </p:nvSpPr>
        <p:spPr>
          <a:xfrm flipV="1">
            <a:off x="941830" y="914073"/>
            <a:ext cx="11250169" cy="476233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0E0ED9-6381-4CE2-826F-F81BAA9EB22C}"/>
              </a:ext>
            </a:extLst>
          </p:cNvPr>
          <p:cNvSpPr/>
          <p:nvPr userDrawn="1"/>
        </p:nvSpPr>
        <p:spPr>
          <a:xfrm>
            <a:off x="941830" y="610064"/>
            <a:ext cx="11250169" cy="350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5">
            <a:extLst>
              <a:ext uri="{FF2B5EF4-FFF2-40B4-BE49-F238E27FC236}">
                <a16:creationId xmlns:a16="http://schemas.microsoft.com/office/drawing/2014/main" id="{B24D2416-242E-4926-A009-C2757361DEE3}"/>
              </a:ext>
            </a:extLst>
          </p:cNvPr>
          <p:cNvSpPr>
            <a:spLocks/>
          </p:cNvSpPr>
          <p:nvPr userDrawn="1"/>
        </p:nvSpPr>
        <p:spPr bwMode="auto">
          <a:xfrm>
            <a:off x="-1" y="5914716"/>
            <a:ext cx="941832" cy="943284"/>
          </a:xfrm>
          <a:custGeom>
            <a:avLst/>
            <a:gdLst>
              <a:gd name="T0" fmla="*/ 0 w 574"/>
              <a:gd name="T1" fmla="*/ 0 h 575"/>
              <a:gd name="T2" fmla="*/ 0 w 574"/>
              <a:gd name="T3" fmla="*/ 309 h 575"/>
              <a:gd name="T4" fmla="*/ 263 w 574"/>
              <a:gd name="T5" fmla="*/ 309 h 575"/>
              <a:gd name="T6" fmla="*/ 263 w 574"/>
              <a:gd name="T7" fmla="*/ 575 h 575"/>
              <a:gd name="T8" fmla="*/ 574 w 574"/>
              <a:gd name="T9" fmla="*/ 575 h 575"/>
              <a:gd name="T10" fmla="*/ 574 w 574"/>
              <a:gd name="T11" fmla="*/ 0 h 575"/>
              <a:gd name="T12" fmla="*/ 0 w 574"/>
              <a:gd name="T13" fmla="*/ 0 h 575"/>
            </a:gdLst>
            <a:ahLst/>
            <a:cxnLst>
              <a:cxn ang="0">
                <a:pos x="T0" y="T1"/>
              </a:cxn>
              <a:cxn ang="0">
                <a:pos x="T2" y="T3"/>
              </a:cxn>
              <a:cxn ang="0">
                <a:pos x="T4" y="T5"/>
              </a:cxn>
              <a:cxn ang="0">
                <a:pos x="T6" y="T7"/>
              </a:cxn>
              <a:cxn ang="0">
                <a:pos x="T8" y="T9"/>
              </a:cxn>
              <a:cxn ang="0">
                <a:pos x="T10" y="T11"/>
              </a:cxn>
              <a:cxn ang="0">
                <a:pos x="T12" y="T13"/>
              </a:cxn>
            </a:cxnLst>
            <a:rect l="0" t="0" r="r" b="b"/>
            <a:pathLst>
              <a:path w="574" h="575">
                <a:moveTo>
                  <a:pt x="0" y="0"/>
                </a:moveTo>
                <a:lnTo>
                  <a:pt x="0" y="309"/>
                </a:lnTo>
                <a:lnTo>
                  <a:pt x="263" y="309"/>
                </a:lnTo>
                <a:lnTo>
                  <a:pt x="263" y="575"/>
                </a:lnTo>
                <a:lnTo>
                  <a:pt x="574" y="575"/>
                </a:lnTo>
                <a:lnTo>
                  <a:pt x="57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Title 1">
            <a:extLst>
              <a:ext uri="{FF2B5EF4-FFF2-40B4-BE49-F238E27FC236}">
                <a16:creationId xmlns:a16="http://schemas.microsoft.com/office/drawing/2014/main" id="{B1FC8042-85BA-4529-AC57-15AC48F2903E}"/>
              </a:ext>
            </a:extLst>
          </p:cNvPr>
          <p:cNvSpPr>
            <a:spLocks noGrp="1"/>
          </p:cNvSpPr>
          <p:nvPr>
            <p:ph type="ctrTitle" hasCustomPrompt="1"/>
          </p:nvPr>
        </p:nvSpPr>
        <p:spPr>
          <a:xfrm>
            <a:off x="1556181" y="1820487"/>
            <a:ext cx="10209602" cy="1746609"/>
          </a:xfrm>
          <a:prstGeom prst="rect">
            <a:avLst/>
          </a:prstGeom>
          <a:noFill/>
        </p:spPr>
        <p:txBody>
          <a:bodyPr lIns="0" anchor="b">
            <a:noAutofit/>
          </a:bodyPr>
          <a:lstStyle>
            <a:lvl1pPr algn="l">
              <a:defRPr sz="4800" b="1">
                <a:solidFill>
                  <a:schemeClr val="tx1"/>
                </a:solidFill>
              </a:defRPr>
            </a:lvl1pPr>
          </a:lstStyle>
          <a:p>
            <a:r>
              <a:rPr lang="en-US" dirty="0"/>
              <a:t>Presentation title, 48pt bold.</a:t>
            </a:r>
          </a:p>
        </p:txBody>
      </p:sp>
      <p:sp>
        <p:nvSpPr>
          <p:cNvPr id="9" name="Text Placeholder 5">
            <a:extLst>
              <a:ext uri="{FF2B5EF4-FFF2-40B4-BE49-F238E27FC236}">
                <a16:creationId xmlns:a16="http://schemas.microsoft.com/office/drawing/2014/main" id="{A9C0E1A4-AF59-4D13-BD8D-297D447D936A}"/>
              </a:ext>
            </a:extLst>
          </p:cNvPr>
          <p:cNvSpPr>
            <a:spLocks noGrp="1"/>
          </p:cNvSpPr>
          <p:nvPr>
            <p:ph type="body" sz="quarter" idx="10" hasCustomPrompt="1"/>
          </p:nvPr>
        </p:nvSpPr>
        <p:spPr>
          <a:xfrm>
            <a:off x="1556181" y="3708065"/>
            <a:ext cx="10209601" cy="1002968"/>
          </a:xfrm>
          <a:prstGeom prst="rect">
            <a:avLst/>
          </a:prstGeom>
        </p:spPr>
        <p:txBody>
          <a:bodyPr lIns="0" anchor="b"/>
          <a:lstStyle>
            <a:lvl1pPr marL="0" indent="0">
              <a:buFontTx/>
              <a:buNone/>
              <a:defRPr sz="2800" b="1">
                <a:solidFill>
                  <a:schemeClr val="tx1"/>
                </a:solidFill>
              </a:defRPr>
            </a:lvl1pPr>
          </a:lstStyle>
          <a:p>
            <a:pPr lvl="0"/>
            <a:r>
              <a:rPr lang="en-AU" dirty="0"/>
              <a:t>Other information, 28pt light bold.</a:t>
            </a:r>
            <a:endParaRPr lang="en-US" dirty="0"/>
          </a:p>
        </p:txBody>
      </p:sp>
      <p:sp>
        <p:nvSpPr>
          <p:cNvPr id="12" name="Rectangle 11">
            <a:extLst>
              <a:ext uri="{FF2B5EF4-FFF2-40B4-BE49-F238E27FC236}">
                <a16:creationId xmlns:a16="http://schemas.microsoft.com/office/drawing/2014/main" id="{29525472-B1DF-4A98-802A-B97A237DA82B}"/>
              </a:ext>
            </a:extLst>
          </p:cNvPr>
          <p:cNvSpPr/>
          <p:nvPr userDrawn="1"/>
        </p:nvSpPr>
        <p:spPr>
          <a:xfrm>
            <a:off x="941830" y="-1"/>
            <a:ext cx="11250169" cy="6100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52731C-ED51-480F-921E-20609218CBC1}"/>
              </a:ext>
            </a:extLst>
          </p:cNvPr>
          <p:cNvSpPr/>
          <p:nvPr userDrawn="1"/>
        </p:nvSpPr>
        <p:spPr>
          <a:xfrm>
            <a:off x="941830" y="5676405"/>
            <a:ext cx="11250169" cy="230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C760AA-F653-4795-B699-8F46BA705579}"/>
              </a:ext>
            </a:extLst>
          </p:cNvPr>
          <p:cNvSpPr/>
          <p:nvPr userDrawn="1"/>
        </p:nvSpPr>
        <p:spPr>
          <a:xfrm>
            <a:off x="941831" y="5809773"/>
            <a:ext cx="11250169" cy="1049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Brand Logo">
            <a:extLst>
              <a:ext uri="{FF2B5EF4-FFF2-40B4-BE49-F238E27FC236}">
                <a16:creationId xmlns:a16="http://schemas.microsoft.com/office/drawing/2014/main" id="{1CA5D32A-C387-47B9-A575-30E9890DEC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12679" y="6078510"/>
            <a:ext cx="3195350" cy="553094"/>
          </a:xfrm>
          <a:prstGeom prst="rect">
            <a:avLst/>
          </a:prstGeom>
        </p:spPr>
      </p:pic>
    </p:spTree>
    <p:extLst>
      <p:ext uri="{BB962C8B-B14F-4D97-AF65-F5344CB8AC3E}">
        <p14:creationId xmlns:p14="http://schemas.microsoft.com/office/powerpoint/2010/main" val="2627944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E5DBCB-BEF8-49A6-81A5-9457F22EE6AA}"/>
              </a:ext>
            </a:extLst>
          </p:cNvPr>
          <p:cNvSpPr>
            <a:spLocks noGrp="1"/>
          </p:cNvSpPr>
          <p:nvPr>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6" name="Subtitle 2">
            <a:extLst>
              <a:ext uri="{FF2B5EF4-FFF2-40B4-BE49-F238E27FC236}">
                <a16:creationId xmlns:a16="http://schemas.microsoft.com/office/drawing/2014/main" id="{9CA1C99B-988C-47FF-8385-5620F86249C3}"/>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60604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A8A8A-DC36-438D-BF9C-C551CC88F012}" type="datetimeFigureOut">
              <a:rPr lang="en-US" smtClean="0"/>
              <a:t>10/19/2022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C7F389-C4E7-4684-8FA1-D3D35AAAC1EE}" type="slidenum">
              <a:rPr lang="en-US" smtClean="0"/>
              <a:t>‹#›</a:t>
            </a:fld>
            <a:endParaRPr lang="en-US" dirty="0"/>
          </a:p>
        </p:txBody>
      </p:sp>
    </p:spTree>
    <p:extLst>
      <p:ext uri="{BB962C8B-B14F-4D97-AF65-F5344CB8AC3E}">
        <p14:creationId xmlns:p14="http://schemas.microsoft.com/office/powerpoint/2010/main" val="2687049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4A8A8A-DC36-438D-BF9C-C551CC88F012}" type="datetimeFigureOut">
              <a:rPr lang="en-US" smtClean="0"/>
              <a:t>10/19/2022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C7F389-C4E7-4684-8FA1-D3D35AAAC1EE}" type="slidenum">
              <a:rPr lang="en-US" smtClean="0"/>
              <a:t>‹#›</a:t>
            </a:fld>
            <a:endParaRPr lang="en-US" dirty="0"/>
          </a:p>
        </p:txBody>
      </p:sp>
    </p:spTree>
    <p:extLst>
      <p:ext uri="{BB962C8B-B14F-4D97-AF65-F5344CB8AC3E}">
        <p14:creationId xmlns:p14="http://schemas.microsoft.com/office/powerpoint/2010/main" val="1355583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3 Image Placeholders">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3A5AFC-CDC1-4FA8-8672-60843A7E4C64}"/>
              </a:ext>
            </a:extLst>
          </p:cNvPr>
          <p:cNvSpPr>
            <a:spLocks noGrp="1"/>
          </p:cNvSpPr>
          <p:nvPr>
            <p:ph type="title" hasCustomPrompt="1"/>
          </p:nvPr>
        </p:nvSpPr>
        <p:spPr>
          <a:xfrm>
            <a:off x="695324" y="486795"/>
            <a:ext cx="10801351" cy="640080"/>
          </a:xfrm>
        </p:spPr>
        <p:txBody>
          <a:bodyPr/>
          <a:lstStyle>
            <a:lvl1pPr>
              <a:defRPr>
                <a:solidFill>
                  <a:schemeClr val="tx1"/>
                </a:solidFill>
              </a:defRPr>
            </a:lvl1pPr>
          </a:lstStyle>
          <a:p>
            <a:r>
              <a:rPr lang="en-US" dirty="0"/>
              <a:t>Slide title, 28pt bold</a:t>
            </a:r>
          </a:p>
        </p:txBody>
      </p:sp>
      <p:sp>
        <p:nvSpPr>
          <p:cNvPr id="8" name="Slide Number Placeholder 3">
            <a:extLst>
              <a:ext uri="{FF2B5EF4-FFF2-40B4-BE49-F238E27FC236}">
                <a16:creationId xmlns:a16="http://schemas.microsoft.com/office/drawing/2014/main" id="{52FE0CF1-4AFE-49E0-ADB7-6898041898EA}"/>
              </a:ext>
            </a:extLst>
          </p:cNvPr>
          <p:cNvSpPr>
            <a:spLocks noGrp="1"/>
          </p:cNvSpPr>
          <p:nvPr>
            <p:ph type="sldNum" sz="quarter" idx="11"/>
          </p:nvPr>
        </p:nvSpPr>
        <p:spPr>
          <a:xfrm>
            <a:off x="695324" y="6309360"/>
            <a:ext cx="1383642" cy="274320"/>
          </a:xfrm>
        </p:spPr>
        <p:txBody>
          <a:bodyPr/>
          <a:lstStyle/>
          <a:p>
            <a:fld id="{9B3E39EC-4BE2-4DEA-81C0-4ABC0AAB4AC0}" type="slidenum">
              <a:rPr lang="en-AU" smtClean="0"/>
              <a:pPr/>
              <a:t>‹#›</a:t>
            </a:fld>
            <a:endParaRPr lang="en-AU" dirty="0"/>
          </a:p>
        </p:txBody>
      </p:sp>
      <p:sp>
        <p:nvSpPr>
          <p:cNvPr id="9" name="Content Placeholder 3">
            <a:extLst>
              <a:ext uri="{FF2B5EF4-FFF2-40B4-BE49-F238E27FC236}">
                <a16:creationId xmlns:a16="http://schemas.microsoft.com/office/drawing/2014/main" id="{1E984A30-71BE-4191-8948-D33FB91BAF4F}"/>
              </a:ext>
            </a:extLst>
          </p:cNvPr>
          <p:cNvSpPr>
            <a:spLocks noGrp="1"/>
          </p:cNvSpPr>
          <p:nvPr>
            <p:ph sz="half" idx="2" hasCustomPrompt="1"/>
          </p:nvPr>
        </p:nvSpPr>
        <p:spPr>
          <a:xfrm>
            <a:off x="5628004" y="1337094"/>
            <a:ext cx="6563995" cy="4856672"/>
          </a:xfrm>
          <a:prstGeom prst="rect">
            <a:avLst/>
          </a:prstGeom>
          <a:solidFill>
            <a:schemeClr val="accent1"/>
          </a:solidFill>
        </p:spPr>
        <p:txBody>
          <a:bodyPr lIns="274320" tIns="360000" rIns="274320">
            <a:noAutofit/>
          </a:bodyPr>
          <a:lstStyle>
            <a:lvl1pPr marL="270000" indent="-270000">
              <a:buClr>
                <a:schemeClr val="bg1"/>
              </a:buClr>
              <a:defRPr sz="2400">
                <a:solidFill>
                  <a:schemeClr val="bg1"/>
                </a:solidFill>
                <a:latin typeface="+mj-lt"/>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400">
                <a:solidFill>
                  <a:schemeClr val="bg1"/>
                </a:solidFill>
                <a:latin typeface="+mj-lt"/>
                <a:cs typeface="Jacobs Chronos" panose="010B0603030503030204" pitchFamily="34" charset="0"/>
              </a:defRPr>
            </a:lvl2pPr>
            <a:lvl3pPr marL="810000" indent="-270000">
              <a:spcBef>
                <a:spcPts val="600"/>
              </a:spcBef>
              <a:spcAft>
                <a:spcPts val="0"/>
              </a:spcAft>
              <a:buClr>
                <a:schemeClr val="bg1"/>
              </a:buClr>
              <a:defRPr sz="2000">
                <a:solidFill>
                  <a:schemeClr val="bg1"/>
                </a:solidFill>
                <a:latin typeface="+mj-lt"/>
                <a:cs typeface="Jacobs Chronos" panose="010B0603030503030204" pitchFamily="34" charset="0"/>
              </a:defRPr>
            </a:lvl3pPr>
            <a:lvl4pPr marL="1080000">
              <a:spcBef>
                <a:spcPts val="600"/>
              </a:spcBef>
              <a:spcAft>
                <a:spcPts val="0"/>
              </a:spcAft>
              <a:buClr>
                <a:schemeClr val="bg1"/>
              </a:buClr>
              <a:defRPr sz="1800">
                <a:solidFill>
                  <a:schemeClr val="bg1"/>
                </a:solidFill>
                <a:latin typeface="+mj-lt"/>
                <a:cs typeface="Jacobs Chronos" panose="010B0603030503030204" pitchFamily="34" charset="0"/>
              </a:defRPr>
            </a:lvl4pPr>
            <a:lvl5pPr marL="1350000" indent="-270000">
              <a:spcBef>
                <a:spcPts val="600"/>
              </a:spcBef>
              <a:spcAft>
                <a:spcPts val="0"/>
              </a:spcAft>
              <a:buClr>
                <a:schemeClr val="bg1"/>
              </a:buClr>
              <a:defRPr sz="1600">
                <a:solidFill>
                  <a:schemeClr val="bg1"/>
                </a:solidFill>
                <a:latin typeface="+mj-lt"/>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24pt  </a:t>
            </a:r>
          </a:p>
          <a:p>
            <a:pPr lvl="1"/>
            <a:r>
              <a:rPr lang="en-US" dirty="0"/>
              <a:t>Second level, 22pt  </a:t>
            </a:r>
          </a:p>
          <a:p>
            <a:pPr lvl="2"/>
            <a:r>
              <a:rPr lang="en-US" dirty="0"/>
              <a:t>Third level, 20pt  </a:t>
            </a:r>
          </a:p>
          <a:p>
            <a:pPr lvl="3"/>
            <a:r>
              <a:rPr lang="en-US" dirty="0"/>
              <a:t>Fourth level, 18pt  </a:t>
            </a:r>
          </a:p>
          <a:p>
            <a:pPr lvl="4"/>
            <a:r>
              <a:rPr lang="en-US" dirty="0"/>
              <a:t>Fifth level, 16pt  </a:t>
            </a:r>
            <a:endParaRPr lang="en-AU" dirty="0"/>
          </a:p>
        </p:txBody>
      </p:sp>
      <p:sp>
        <p:nvSpPr>
          <p:cNvPr id="15" name="Rectangle 14">
            <a:extLst>
              <a:ext uri="{FF2B5EF4-FFF2-40B4-BE49-F238E27FC236}">
                <a16:creationId xmlns:a16="http://schemas.microsoft.com/office/drawing/2014/main" id="{27399F6E-0659-4B09-AF03-72FAD06F7B1C}"/>
              </a:ext>
            </a:extLst>
          </p:cNvPr>
          <p:cNvSpPr/>
          <p:nvPr userDrawn="1"/>
        </p:nvSpPr>
        <p:spPr>
          <a:xfrm>
            <a:off x="0" y="1337094"/>
            <a:ext cx="320040" cy="48566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9">
            <a:extLst>
              <a:ext uri="{FF2B5EF4-FFF2-40B4-BE49-F238E27FC236}">
                <a16:creationId xmlns:a16="http://schemas.microsoft.com/office/drawing/2014/main" id="{E019F9E3-66E3-48C4-A1CD-97B214C91E18}"/>
              </a:ext>
            </a:extLst>
          </p:cNvPr>
          <p:cNvSpPr>
            <a:spLocks noGrp="1"/>
          </p:cNvSpPr>
          <p:nvPr>
            <p:ph type="pic" sz="quarter" idx="16" hasCustomPrompt="1"/>
          </p:nvPr>
        </p:nvSpPr>
        <p:spPr>
          <a:xfrm>
            <a:off x="2448561" y="1337094"/>
            <a:ext cx="128047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7" name="Picture Placeholder 9">
            <a:extLst>
              <a:ext uri="{FF2B5EF4-FFF2-40B4-BE49-F238E27FC236}">
                <a16:creationId xmlns:a16="http://schemas.microsoft.com/office/drawing/2014/main" id="{A8699A90-75C8-4178-8F99-0D2F881D5D3D}"/>
              </a:ext>
            </a:extLst>
          </p:cNvPr>
          <p:cNvSpPr>
            <a:spLocks noGrp="1"/>
          </p:cNvSpPr>
          <p:nvPr>
            <p:ph type="pic" sz="quarter" idx="19" hasCustomPrompt="1"/>
          </p:nvPr>
        </p:nvSpPr>
        <p:spPr>
          <a:xfrm>
            <a:off x="3729038" y="1337094"/>
            <a:ext cx="189896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8" name="Picture Placeholder 9">
            <a:extLst>
              <a:ext uri="{FF2B5EF4-FFF2-40B4-BE49-F238E27FC236}">
                <a16:creationId xmlns:a16="http://schemas.microsoft.com/office/drawing/2014/main" id="{B06EC4EF-4131-4A57-BFA4-A335E90A2DED}"/>
              </a:ext>
            </a:extLst>
          </p:cNvPr>
          <p:cNvSpPr>
            <a:spLocks noGrp="1"/>
          </p:cNvSpPr>
          <p:nvPr>
            <p:ph type="pic" sz="quarter" idx="20" hasCustomPrompt="1"/>
          </p:nvPr>
        </p:nvSpPr>
        <p:spPr>
          <a:xfrm>
            <a:off x="979714" y="1337094"/>
            <a:ext cx="1468847" cy="4856672"/>
          </a:xfrm>
          <a:prstGeom prst="rect">
            <a:avLst/>
          </a:prstGeom>
        </p:spPr>
        <p:txBody>
          <a:bodyPr/>
          <a:lstStyle>
            <a:lvl1pPr marL="0" indent="0">
              <a:buNone/>
              <a:defRPr sz="1600"/>
            </a:lvl1pPr>
          </a:lstStyle>
          <a:p>
            <a:r>
              <a:rPr lang="en-AU" sz="1600" dirty="0"/>
              <a:t>Click icon to insert image</a:t>
            </a:r>
            <a:endParaRPr lang="en-US" dirty="0"/>
          </a:p>
        </p:txBody>
      </p:sp>
      <p:sp>
        <p:nvSpPr>
          <p:cNvPr id="19" name="Rectangle 18">
            <a:extLst>
              <a:ext uri="{FF2B5EF4-FFF2-40B4-BE49-F238E27FC236}">
                <a16:creationId xmlns:a16="http://schemas.microsoft.com/office/drawing/2014/main" id="{C6C6547F-513B-4324-B5C4-125A0927F15E}"/>
              </a:ext>
            </a:extLst>
          </p:cNvPr>
          <p:cNvSpPr/>
          <p:nvPr userDrawn="1"/>
        </p:nvSpPr>
        <p:spPr>
          <a:xfrm>
            <a:off x="320040" y="1337094"/>
            <a:ext cx="520541" cy="48566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D4478A-7C6E-4975-9474-81C2A00DACB9}"/>
              </a:ext>
            </a:extLst>
          </p:cNvPr>
          <p:cNvSpPr/>
          <p:nvPr userDrawn="1"/>
        </p:nvSpPr>
        <p:spPr>
          <a:xfrm>
            <a:off x="840581" y="1337094"/>
            <a:ext cx="139133" cy="4856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0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Black 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1CAFD-5BCC-46E3-A86B-8EF3F19CF2AA}"/>
              </a:ext>
            </a:extLst>
          </p:cNvPr>
          <p:cNvSpPr/>
          <p:nvPr userDrawn="1"/>
        </p:nvSpPr>
        <p:spPr>
          <a:xfrm>
            <a:off x="8937567" y="-2"/>
            <a:ext cx="3254433" cy="6858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ADA12D6-CA5B-4CB7-B7E9-6318B5528C0D}"/>
              </a:ext>
            </a:extLst>
          </p:cNvPr>
          <p:cNvSpPr txBox="1"/>
          <p:nvPr userDrawn="1"/>
        </p:nvSpPr>
        <p:spPr>
          <a:xfrm>
            <a:off x="695325" y="1242000"/>
            <a:ext cx="10773864"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n-lt"/>
                <a:cs typeface="JacobsChronos" panose="020B0604020202020204" pitchFamily="34" charset="0"/>
              </a:rPr>
              <a:t>The material in this presentation has been prepared by Jacobs</a:t>
            </a:r>
            <a:r>
              <a:rPr lang="en-AU" sz="1800" baseline="30000" dirty="0">
                <a:solidFill>
                  <a:schemeClr val="tx1"/>
                </a:solidFill>
                <a:latin typeface="+mn-lt"/>
                <a:cs typeface="JacobsChronos" panose="020B0604020202020204" pitchFamily="34" charset="0"/>
              </a:rPr>
              <a:t>®</a:t>
            </a:r>
            <a:r>
              <a:rPr lang="en-AU" sz="1800" dirty="0">
                <a:solidFill>
                  <a:schemeClr val="tx1"/>
                </a:solidFill>
                <a:latin typeface="+mn-lt"/>
                <a:cs typeface="JacobsChronos" panose="020B0604020202020204" pitchFamily="34" charset="0"/>
              </a:rPr>
              <a:t>.</a:t>
            </a:r>
          </a:p>
          <a:p>
            <a:pPr marL="0" marR="0" lvl="0" indent="0" algn="l" defTabSz="914400" rtl="0" eaLnBrk="1" fontAlgn="auto" latinLnBrk="0" hangingPunct="1">
              <a:lnSpc>
                <a:spcPct val="90000"/>
              </a:lnSpc>
              <a:spcBef>
                <a:spcPts val="1800"/>
              </a:spcBef>
              <a:spcAft>
                <a:spcPts val="0"/>
              </a:spcAft>
              <a:buClrTx/>
              <a:buSzTx/>
              <a:buFontTx/>
              <a:buNone/>
              <a:tabLst/>
              <a:defRPr/>
            </a:pPr>
            <a:r>
              <a:rPr lang="en-US" sz="1800" kern="1200" dirty="0">
                <a:solidFill>
                  <a:schemeClr val="tx1"/>
                </a:solidFill>
                <a:effectLst/>
                <a:latin typeface="+mn-lt"/>
                <a:ea typeface="+mn-ea"/>
                <a:cs typeface="+mn-cs"/>
              </a:rPr>
              <a:t>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b="1" dirty="0">
                <a:solidFill>
                  <a:schemeClr val="tx1"/>
                </a:solidFill>
                <a:latin typeface="+mn-lt"/>
                <a:cs typeface="JacobsChronos" panose="020B0604020202020204" pitchFamily="34" charset="0"/>
              </a:rPr>
              <a:t>Jacobs is a trademark of </a:t>
            </a:r>
            <a:r>
              <a:rPr lang="en-US" sz="1800" b="1" kern="1200" dirty="0">
                <a:solidFill>
                  <a:schemeClr val="tx1"/>
                </a:solidFill>
                <a:effectLst/>
                <a:latin typeface="+mn-lt"/>
                <a:ea typeface="+mn-ea"/>
                <a:cs typeface="+mn-cs"/>
              </a:rPr>
              <a:t>Jacobs Engineering Group </a:t>
            </a:r>
            <a:r>
              <a:rPr lang="en-AU" sz="1800" b="1" dirty="0">
                <a:solidFill>
                  <a:schemeClr val="tx1"/>
                </a:solidFill>
                <a:latin typeface="+mn-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cxnSp>
        <p:nvCxnSpPr>
          <p:cNvPr id="13" name="Straight Connector 12">
            <a:extLst>
              <a:ext uri="{FF2B5EF4-FFF2-40B4-BE49-F238E27FC236}">
                <a16:creationId xmlns:a16="http://schemas.microsoft.com/office/drawing/2014/main" id="{E5A3C61E-ACCE-4F73-9252-D1B90E9DE4E5}"/>
              </a:ext>
            </a:extLst>
          </p:cNvPr>
          <p:cNvCxnSpPr/>
          <p:nvPr userDrawn="1"/>
        </p:nvCxnSpPr>
        <p:spPr>
          <a:xfrm>
            <a:off x="820563" y="1118813"/>
            <a:ext cx="7170046"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37F760E-BC00-4589-B51C-9ED61BFBBC65}"/>
              </a:ext>
            </a:extLst>
          </p:cNvPr>
          <p:cNvSpPr txBox="1"/>
          <p:nvPr userDrawn="1"/>
        </p:nvSpPr>
        <p:spPr>
          <a:xfrm>
            <a:off x="695325" y="486000"/>
            <a:ext cx="5665952" cy="523220"/>
          </a:xfrm>
          <a:prstGeom prst="rect">
            <a:avLst/>
          </a:prstGeom>
          <a:noFill/>
        </p:spPr>
        <p:txBody>
          <a:bodyPr wrap="square" lIns="0" rtlCol="0">
            <a:spAutoFit/>
          </a:bodyPr>
          <a:lstStyle/>
          <a:p>
            <a:r>
              <a:rPr lang="en-US" sz="2800" b="1" dirty="0">
                <a:latin typeface="+mj-lt"/>
              </a:rPr>
              <a:t>Copyright notice</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20400" y="486000"/>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Full Pag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a:xfrm>
            <a:off x="320040" y="6309360"/>
            <a:ext cx="781674" cy="274320"/>
          </a:xfrm>
          <a:prstGeom prst="rect">
            <a:avLst/>
          </a:prstGeom>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a:prstGeom prst="rect">
            <a:avLst/>
          </a:prstGeom>
        </p:spPr>
        <p:txBody>
          <a:bodyPr/>
          <a:lstStyle/>
          <a:p>
            <a:endParaRPr lang="en-US" dirty="0"/>
          </a:p>
        </p:txBody>
      </p:sp>
      <p:sp>
        <p:nvSpPr>
          <p:cNvPr id="5" name="Footer Placeholder 2">
            <a:extLst>
              <a:ext uri="{FF2B5EF4-FFF2-40B4-BE49-F238E27FC236}">
                <a16:creationId xmlns:a16="http://schemas.microsoft.com/office/drawing/2014/main" id="{9D650DEC-DC20-4E84-8B81-B4F186EF264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19/10/2022</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95100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B43439-8D96-419E-BF5A-8C4AF464228A}"/>
              </a:ext>
            </a:extLst>
          </p:cNvPr>
          <p:cNvSpPr/>
          <p:nvPr userDrawn="1"/>
        </p:nvSpPr>
        <p:spPr>
          <a:xfrm>
            <a:off x="0" y="0"/>
            <a:ext cx="12192000" cy="685800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E5DBCB-BEF8-49A6-81A5-9457F22EE6AA}"/>
              </a:ext>
            </a:extLst>
          </p:cNvPr>
          <p:cNvSpPr>
            <a:spLocks noGrp="1"/>
          </p:cNvSpPr>
          <p:nvPr>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6" name="Subtitle 2">
            <a:extLst>
              <a:ext uri="{FF2B5EF4-FFF2-40B4-BE49-F238E27FC236}">
                <a16:creationId xmlns:a16="http://schemas.microsoft.com/office/drawing/2014/main" id="{9CA1C99B-988C-47FF-8385-5620F86249C3}"/>
              </a:ext>
            </a:extLst>
          </p:cNvPr>
          <p:cNvSpPr>
            <a:spLocks noGrp="1"/>
          </p:cNvSpPr>
          <p:nvPr>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2326908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1F637E-4CE1-4E4F-8DAC-79EADF9A64C4}"/>
              </a:ext>
            </a:extLst>
          </p:cNvPr>
          <p:cNvSpPr/>
          <p:nvPr userDrawn="1"/>
        </p:nvSpPr>
        <p:spPr>
          <a:xfrm rot="16200000">
            <a:off x="1022420" y="-1024565"/>
            <a:ext cx="6857999" cy="8902840"/>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24FFE6-FF23-4CD0-A5D2-F21E736C7316}"/>
              </a:ext>
            </a:extLst>
          </p:cNvPr>
          <p:cNvSpPr/>
          <p:nvPr userDrawn="1"/>
        </p:nvSpPr>
        <p:spPr>
          <a:xfrm>
            <a:off x="8832501" y="-2145"/>
            <a:ext cx="3054699" cy="6860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1CDEFEA-61AE-4F9E-8EB1-6099F9E655BD}"/>
              </a:ext>
            </a:extLst>
          </p:cNvPr>
          <p:cNvSpPr/>
          <p:nvPr userDrawn="1"/>
        </p:nvSpPr>
        <p:spPr>
          <a:xfrm>
            <a:off x="11887200" y="-2146"/>
            <a:ext cx="304800" cy="68601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713F08F-5BC7-451A-AFF3-5A85150891CF}"/>
              </a:ext>
            </a:extLst>
          </p:cNvPr>
          <p:cNvSpPr>
            <a:spLocks noGrp="1"/>
          </p:cNvSpPr>
          <p:nvPr userDrawn="1">
            <p:ph type="ctrTitle" hasCustomPrompt="1"/>
          </p:nvPr>
        </p:nvSpPr>
        <p:spPr>
          <a:xfrm>
            <a:off x="612949" y="2157381"/>
            <a:ext cx="8075295" cy="1371600"/>
          </a:xfrm>
          <a:prstGeom prst="rect">
            <a:avLst/>
          </a:prstGeom>
        </p:spPr>
        <p:txBody>
          <a:bodyPr anchor="b"/>
          <a:lstStyle>
            <a:lvl1pPr algn="l">
              <a:defRPr sz="4200" b="1">
                <a:solidFill>
                  <a:schemeClr val="tx1"/>
                </a:solidFill>
                <a:latin typeface="+mj-lt"/>
                <a:cs typeface="Jacobs Chronos" panose="010B0603030503030204" pitchFamily="34" charset="0"/>
              </a:defRPr>
            </a:lvl1pPr>
          </a:lstStyle>
          <a:p>
            <a:r>
              <a:rPr lang="en-US" dirty="0"/>
              <a:t>Section/divider title, 42pt bold.</a:t>
            </a:r>
          </a:p>
        </p:txBody>
      </p:sp>
      <p:sp>
        <p:nvSpPr>
          <p:cNvPr id="7" name="Subtitle 2">
            <a:extLst>
              <a:ext uri="{FF2B5EF4-FFF2-40B4-BE49-F238E27FC236}">
                <a16:creationId xmlns:a16="http://schemas.microsoft.com/office/drawing/2014/main" id="{F5C5E15E-1312-4A39-9898-8657D1157A1A}"/>
              </a:ext>
            </a:extLst>
          </p:cNvPr>
          <p:cNvSpPr>
            <a:spLocks noGrp="1"/>
          </p:cNvSpPr>
          <p:nvPr userDrawn="1">
            <p:ph type="subTitle" idx="1" hasCustomPrompt="1"/>
          </p:nvPr>
        </p:nvSpPr>
        <p:spPr>
          <a:xfrm>
            <a:off x="612949" y="3942681"/>
            <a:ext cx="8075295" cy="618270"/>
          </a:xfrm>
          <a:prstGeom prst="rect">
            <a:avLst/>
          </a:prstGeom>
        </p:spPr>
        <p:txBody>
          <a:bodyPr/>
          <a:lstStyle>
            <a:lvl1pPr marL="0" indent="0" algn="l">
              <a:buNone/>
              <a:defRPr sz="2800" b="0">
                <a:solidFill>
                  <a:schemeClr val="tx1"/>
                </a:solidFill>
                <a:latin typeface="+mn-lt"/>
                <a:cs typeface="Jacobs Chronos" panose="02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light</a:t>
            </a:r>
          </a:p>
        </p:txBody>
      </p:sp>
    </p:spTree>
    <p:extLst>
      <p:ext uri="{BB962C8B-B14F-4D97-AF65-F5344CB8AC3E}">
        <p14:creationId xmlns:p14="http://schemas.microsoft.com/office/powerpoint/2010/main" val="2556476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Option 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E464F81-35EA-4334-B8DD-0045D7AB08AE}"/>
              </a:ext>
            </a:extLst>
          </p:cNvPr>
          <p:cNvSpPr/>
          <p:nvPr userDrawn="1"/>
        </p:nvSpPr>
        <p:spPr>
          <a:xfrm>
            <a:off x="1570572" y="1126246"/>
            <a:ext cx="10621428" cy="4383304"/>
          </a:xfrm>
          <a:prstGeom prst="rect">
            <a:avLst/>
          </a:prstGeom>
          <a:gradFill flip="none" rotWithShape="1">
            <a:gsLst>
              <a:gs pos="42000">
                <a:schemeClr val="accent2"/>
              </a:gs>
              <a:gs pos="7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CA9C7F8-F075-46B3-BC20-F7BC754AB4B6}"/>
              </a:ext>
            </a:extLst>
          </p:cNvPr>
          <p:cNvSpPr/>
          <p:nvPr userDrawn="1"/>
        </p:nvSpPr>
        <p:spPr>
          <a:xfrm>
            <a:off x="1572012" y="274320"/>
            <a:ext cx="10619988" cy="851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72013" y="0"/>
            <a:ext cx="10619987" cy="2743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itle 1">
            <a:extLst>
              <a:ext uri="{FF2B5EF4-FFF2-40B4-BE49-F238E27FC236}">
                <a16:creationId xmlns:a16="http://schemas.microsoft.com/office/drawing/2014/main" id="{A7F61A64-3CDE-4167-85CB-90C6332EF1A3}"/>
              </a:ext>
            </a:extLst>
          </p:cNvPr>
          <p:cNvSpPr>
            <a:spLocks noGrp="1"/>
          </p:cNvSpPr>
          <p:nvPr userDrawn="1">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Insert back cover message</a:t>
            </a:r>
          </a:p>
        </p:txBody>
      </p:sp>
      <p:sp>
        <p:nvSpPr>
          <p:cNvPr id="64" name="Subtitle 2">
            <a:extLst>
              <a:ext uri="{FF2B5EF4-FFF2-40B4-BE49-F238E27FC236}">
                <a16:creationId xmlns:a16="http://schemas.microsoft.com/office/drawing/2014/main" id="{9FD1511E-B62B-4097-A97D-8D9B2E4AD4AF}"/>
              </a:ext>
            </a:extLst>
          </p:cNvPr>
          <p:cNvSpPr>
            <a:spLocks noGrp="1"/>
          </p:cNvSpPr>
          <p:nvPr userDrawn="1">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pic>
        <p:nvPicPr>
          <p:cNvPr id="3" name="Picture 2" descr="Brand Logo">
            <a:extLst>
              <a:ext uri="{FF2B5EF4-FFF2-40B4-BE49-F238E27FC236}">
                <a16:creationId xmlns:a16="http://schemas.microsoft.com/office/drawing/2014/main" id="{751A659C-B8F6-4C43-AFB8-02C16EA0E2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52687" y="5883394"/>
            <a:ext cx="3557016" cy="615696"/>
          </a:xfrm>
          <a:prstGeom prst="rect">
            <a:avLst/>
          </a:prstGeom>
        </p:spPr>
      </p:pic>
      <p:pic>
        <p:nvPicPr>
          <p:cNvPr id="5" name="Picture 4">
            <a:extLst>
              <a:ext uri="{FF2B5EF4-FFF2-40B4-BE49-F238E27FC236}">
                <a16:creationId xmlns:a16="http://schemas.microsoft.com/office/drawing/2014/main" id="{30CB627A-7C5A-4CAA-AD4E-0B9E6287F7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64250" y="6118585"/>
            <a:ext cx="2012530" cy="242891"/>
          </a:xfrm>
          <a:prstGeom prst="rect">
            <a:avLst/>
          </a:prstGeom>
        </p:spPr>
      </p:pic>
    </p:spTree>
    <p:extLst>
      <p:ext uri="{BB962C8B-B14F-4D97-AF65-F5344CB8AC3E}">
        <p14:creationId xmlns:p14="http://schemas.microsoft.com/office/powerpoint/2010/main" val="360530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6">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57D4EDC-1F82-4551-9D7F-D98C064E681E}"/>
              </a:ext>
            </a:extLst>
          </p:cNvPr>
          <p:cNvSpPr/>
          <p:nvPr userDrawn="1"/>
        </p:nvSpPr>
        <p:spPr>
          <a:xfrm rot="10800000" flipV="1">
            <a:off x="640080" y="914400"/>
            <a:ext cx="7405796" cy="5943600"/>
          </a:xfrm>
          <a:prstGeom prst="rect">
            <a:avLst/>
          </a:prstGeom>
          <a:gradFill flip="none" rotWithShape="1">
            <a:gsLst>
              <a:gs pos="17000">
                <a:schemeClr val="accent2"/>
              </a:gs>
              <a:gs pos="300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4E1496-E6CF-4C3F-8754-C59ADECD9F05}"/>
              </a:ext>
            </a:extLst>
          </p:cNvPr>
          <p:cNvSpPr/>
          <p:nvPr userDrawn="1"/>
        </p:nvSpPr>
        <p:spPr>
          <a:xfrm>
            <a:off x="320038" y="914400"/>
            <a:ext cx="32004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48A58-FA27-4AF7-83D8-4ACA950E4BFB}"/>
              </a:ext>
            </a:extLst>
          </p:cNvPr>
          <p:cNvSpPr/>
          <p:nvPr userDrawn="1"/>
        </p:nvSpPr>
        <p:spPr>
          <a:xfrm>
            <a:off x="8023944" y="914400"/>
            <a:ext cx="275469"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E6C1AA-5826-46A2-B685-4F4EA2AE2AEB}"/>
              </a:ext>
            </a:extLst>
          </p:cNvPr>
          <p:cNvSpPr/>
          <p:nvPr userDrawn="1"/>
        </p:nvSpPr>
        <p:spPr>
          <a:xfrm>
            <a:off x="11465169" y="914400"/>
            <a:ext cx="396416" cy="5943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F11FF8A-B049-4996-AD66-199DE4FAA429}"/>
              </a:ext>
            </a:extLst>
          </p:cNvPr>
          <p:cNvSpPr>
            <a:spLocks noGrp="1"/>
          </p:cNvSpPr>
          <p:nvPr userDrawn="1">
            <p:ph type="ctrTitle" hasCustomPrompt="1"/>
          </p:nvPr>
        </p:nvSpPr>
        <p:spPr>
          <a:xfrm>
            <a:off x="893616" y="1687484"/>
            <a:ext cx="7061662" cy="2034025"/>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12" name="Text Placeholder 5">
            <a:extLst>
              <a:ext uri="{FF2B5EF4-FFF2-40B4-BE49-F238E27FC236}">
                <a16:creationId xmlns:a16="http://schemas.microsoft.com/office/drawing/2014/main" id="{3D4EBBA2-EF8B-47E2-8BD2-4C72B4AC8705}"/>
              </a:ext>
            </a:extLst>
          </p:cNvPr>
          <p:cNvSpPr>
            <a:spLocks noGrp="1"/>
          </p:cNvSpPr>
          <p:nvPr userDrawn="1">
            <p:ph type="body" sz="quarter" idx="10" hasCustomPrompt="1"/>
          </p:nvPr>
        </p:nvSpPr>
        <p:spPr>
          <a:xfrm>
            <a:off x="893615" y="3886199"/>
            <a:ext cx="7061663" cy="993372"/>
          </a:xfrm>
          <a:prstGeom prst="rect">
            <a:avLst/>
          </a:prstGeom>
        </p:spPr>
        <p:txBody>
          <a:bodyPr lIns="0" anchor="b"/>
          <a:lstStyle>
            <a:lvl1pPr marL="0" indent="0">
              <a:buFontTx/>
              <a:buNone/>
              <a:defRPr sz="2400" b="1">
                <a:solidFill>
                  <a:schemeClr val="tx1"/>
                </a:solidFill>
              </a:defRPr>
            </a:lvl1pPr>
          </a:lstStyle>
          <a:p>
            <a:pPr lvl="0"/>
            <a:r>
              <a:rPr lang="en-AU" dirty="0"/>
              <a:t>Other information, 24pt light bold.</a:t>
            </a:r>
            <a:endParaRPr lang="en-US" dirty="0"/>
          </a:p>
        </p:txBody>
      </p:sp>
      <p:sp>
        <p:nvSpPr>
          <p:cNvPr id="10" name="Picture Placeholder 3">
            <a:extLst>
              <a:ext uri="{FF2B5EF4-FFF2-40B4-BE49-F238E27FC236}">
                <a16:creationId xmlns:a16="http://schemas.microsoft.com/office/drawing/2014/main" id="{F07EF067-55D5-451A-96F0-865D6E6448E2}"/>
              </a:ext>
            </a:extLst>
          </p:cNvPr>
          <p:cNvSpPr>
            <a:spLocks noGrp="1"/>
          </p:cNvSpPr>
          <p:nvPr>
            <p:ph type="pic" sz="quarter" idx="11" hasCustomPrompt="1"/>
          </p:nvPr>
        </p:nvSpPr>
        <p:spPr>
          <a:xfrm>
            <a:off x="8732647" y="914400"/>
            <a:ext cx="2732521" cy="5943600"/>
          </a:xfrm>
          <a:prstGeom prst="rect">
            <a:avLst/>
          </a:prstGeom>
        </p:spPr>
        <p:txBody>
          <a:bodyPr/>
          <a:lstStyle>
            <a:lvl1pPr marL="0" indent="0">
              <a:buNone/>
              <a:defRPr sz="2000"/>
            </a:lvl1pPr>
          </a:lstStyle>
          <a:p>
            <a:r>
              <a:rPr lang="en-AU" sz="2000" dirty="0"/>
              <a:t>Click icon to add picture.</a:t>
            </a:r>
            <a:endParaRPr lang="en-US" dirty="0"/>
          </a:p>
        </p:txBody>
      </p:sp>
      <p:sp>
        <p:nvSpPr>
          <p:cNvPr id="16" name="Rectangle 15">
            <a:extLst>
              <a:ext uri="{FF2B5EF4-FFF2-40B4-BE49-F238E27FC236}">
                <a16:creationId xmlns:a16="http://schemas.microsoft.com/office/drawing/2014/main" id="{E4D3BA4D-DB3C-447E-B443-D7E86F5C38B3}"/>
              </a:ext>
            </a:extLst>
          </p:cNvPr>
          <p:cNvSpPr/>
          <p:nvPr userDrawn="1"/>
        </p:nvSpPr>
        <p:spPr>
          <a:xfrm>
            <a:off x="8457178" y="914400"/>
            <a:ext cx="275469" cy="594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9D14F1A-D8FF-4BD1-991E-C89C1D68301F}"/>
              </a:ext>
            </a:extLst>
          </p:cNvPr>
          <p:cNvSpPr/>
          <p:nvPr userDrawn="1"/>
        </p:nvSpPr>
        <p:spPr>
          <a:xfrm>
            <a:off x="8295977" y="914399"/>
            <a:ext cx="169461" cy="5943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Brand Logo">
            <a:extLst>
              <a:ext uri="{FF2B5EF4-FFF2-40B4-BE49-F238E27FC236}">
                <a16:creationId xmlns:a16="http://schemas.microsoft.com/office/drawing/2014/main" id="{F195A791-E41C-4C3C-B7FA-40DBF67C99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918163" y="247902"/>
            <a:ext cx="2943422" cy="509487"/>
          </a:xfrm>
          <a:prstGeom prst="rect">
            <a:avLst/>
          </a:prstGeom>
        </p:spPr>
      </p:pic>
    </p:spTree>
    <p:extLst>
      <p:ext uri="{BB962C8B-B14F-4D97-AF65-F5344CB8AC3E}">
        <p14:creationId xmlns:p14="http://schemas.microsoft.com/office/powerpoint/2010/main" val="274411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1072815"/>
            <a:ext cx="12192000" cy="5691110"/>
          </a:xfrm>
          <a:prstGeom prst="rect">
            <a:avLst/>
          </a:prstGeom>
        </p:spPr>
        <p:txBody>
          <a:bodyPr/>
          <a:lstStyle>
            <a:lvl1pPr marL="0" indent="0">
              <a:buNone/>
              <a:defRPr sz="2000"/>
            </a:lvl1pPr>
          </a:lstStyle>
          <a:p>
            <a:r>
              <a:rPr lang="en-AU" sz="2000" dirty="0"/>
              <a:t>Click icon to add picture.</a:t>
            </a:r>
            <a:endParaRPr lang="en-US" dirty="0"/>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dirty="0"/>
              <a:t>Other information, 20pt light bold.</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Tree>
    <p:extLst>
      <p:ext uri="{BB962C8B-B14F-4D97-AF65-F5344CB8AC3E}">
        <p14:creationId xmlns:p14="http://schemas.microsoft.com/office/powerpoint/2010/main" val="153266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Option 11">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23401D0B-9EFB-4C04-9FC3-F6F1A3F116D1}"/>
              </a:ext>
            </a:extLst>
          </p:cNvPr>
          <p:cNvSpPr>
            <a:spLocks noGrp="1"/>
          </p:cNvSpPr>
          <p:nvPr>
            <p:ph type="pic" sz="quarter" idx="11" hasCustomPrompt="1"/>
          </p:nvPr>
        </p:nvSpPr>
        <p:spPr>
          <a:xfrm>
            <a:off x="0" y="2777705"/>
            <a:ext cx="12192000" cy="3986219"/>
          </a:xfrm>
          <a:prstGeom prst="rect">
            <a:avLst/>
          </a:prstGeom>
        </p:spPr>
        <p:txBody>
          <a:bodyPr/>
          <a:lstStyle>
            <a:lvl1pPr marL="0" indent="0">
              <a:buNone/>
              <a:defRPr sz="2000"/>
            </a:lvl1pPr>
          </a:lstStyle>
          <a:p>
            <a:r>
              <a:rPr lang="en-AU" sz="2000" dirty="0"/>
              <a:t>Click icon to add picture.</a:t>
            </a:r>
            <a:endParaRPr lang="en-US" dirty="0"/>
          </a:p>
        </p:txBody>
      </p:sp>
      <p:sp>
        <p:nvSpPr>
          <p:cNvPr id="3" name="Rectangle 2">
            <a:extLst>
              <a:ext uri="{FF2B5EF4-FFF2-40B4-BE49-F238E27FC236}">
                <a16:creationId xmlns:a16="http://schemas.microsoft.com/office/drawing/2014/main" id="{7B2FCDA2-659E-4085-BB26-D4682AFC1EA4}"/>
              </a:ext>
            </a:extLst>
          </p:cNvPr>
          <p:cNvSpPr/>
          <p:nvPr userDrawn="1"/>
        </p:nvSpPr>
        <p:spPr>
          <a:xfrm flipV="1">
            <a:off x="0" y="6763924"/>
            <a:ext cx="12192000" cy="9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C752CA4-12AC-422B-97AE-6B77E99B156C}"/>
              </a:ext>
            </a:extLst>
          </p:cNvPr>
          <p:cNvSpPr>
            <a:spLocks noGrp="1"/>
          </p:cNvSpPr>
          <p:nvPr>
            <p:ph type="ctrTitle" hasCustomPrompt="1"/>
          </p:nvPr>
        </p:nvSpPr>
        <p:spPr>
          <a:xfrm>
            <a:off x="429207" y="1279283"/>
            <a:ext cx="11293399" cy="837012"/>
          </a:xfrm>
          <a:prstGeom prst="rect">
            <a:avLst/>
          </a:prstGeom>
          <a:noFill/>
        </p:spPr>
        <p:txBody>
          <a:bodyPr lIns="0" anchor="ctr" anchorCtr="0">
            <a:noAutofit/>
          </a:bodyPr>
          <a:lstStyle>
            <a:lvl1pPr algn="l">
              <a:defRPr sz="3200" b="1">
                <a:solidFill>
                  <a:schemeClr val="tx1"/>
                </a:solidFill>
              </a:defRPr>
            </a:lvl1pPr>
          </a:lstStyle>
          <a:p>
            <a:r>
              <a:rPr lang="en-US" dirty="0"/>
              <a:t>Presentation title, 32pt bold.  </a:t>
            </a:r>
          </a:p>
        </p:txBody>
      </p:sp>
      <p:sp>
        <p:nvSpPr>
          <p:cNvPr id="9" name="Text Placeholder 5">
            <a:extLst>
              <a:ext uri="{FF2B5EF4-FFF2-40B4-BE49-F238E27FC236}">
                <a16:creationId xmlns:a16="http://schemas.microsoft.com/office/drawing/2014/main" id="{01F8B1B1-4142-4567-91D9-5E359CB91565}"/>
              </a:ext>
            </a:extLst>
          </p:cNvPr>
          <p:cNvSpPr>
            <a:spLocks noGrp="1"/>
          </p:cNvSpPr>
          <p:nvPr>
            <p:ph type="body" sz="quarter" idx="10" hasCustomPrompt="1"/>
          </p:nvPr>
        </p:nvSpPr>
        <p:spPr>
          <a:xfrm>
            <a:off x="429206" y="2121572"/>
            <a:ext cx="11293399" cy="418884"/>
          </a:xfrm>
          <a:prstGeom prst="rect">
            <a:avLst/>
          </a:prstGeom>
        </p:spPr>
        <p:txBody>
          <a:bodyPr lIns="0"/>
          <a:lstStyle>
            <a:lvl1pPr marL="0" indent="0">
              <a:buFontTx/>
              <a:buNone/>
              <a:defRPr sz="2000" b="1">
                <a:solidFill>
                  <a:schemeClr val="tx1"/>
                </a:solidFill>
              </a:defRPr>
            </a:lvl1pPr>
          </a:lstStyle>
          <a:p>
            <a:pPr lvl="0"/>
            <a:r>
              <a:rPr lang="en-AU" dirty="0"/>
              <a:t>Other information, 20pt light bold.</a:t>
            </a:r>
            <a:endParaRPr lang="en-US" dirty="0"/>
          </a:p>
        </p:txBody>
      </p:sp>
      <p:sp>
        <p:nvSpPr>
          <p:cNvPr id="12" name="Rectangle 11">
            <a:extLst>
              <a:ext uri="{FF2B5EF4-FFF2-40B4-BE49-F238E27FC236}">
                <a16:creationId xmlns:a16="http://schemas.microsoft.com/office/drawing/2014/main" id="{D65D5916-137C-46DD-B7BC-0D5F22EB6D34}"/>
              </a:ext>
            </a:extLst>
          </p:cNvPr>
          <p:cNvSpPr/>
          <p:nvPr userDrawn="1"/>
        </p:nvSpPr>
        <p:spPr>
          <a:xfrm>
            <a:off x="0" y="255656"/>
            <a:ext cx="12192000" cy="817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D7B051-C464-4C2D-86B7-71FA64087D8A}"/>
              </a:ext>
            </a:extLst>
          </p:cNvPr>
          <p:cNvSpPr/>
          <p:nvPr userDrawn="1"/>
        </p:nvSpPr>
        <p:spPr>
          <a:xfrm>
            <a:off x="-2" y="-4812"/>
            <a:ext cx="12192000" cy="2725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345417-CAE0-4B72-9DDD-F1DD6DC1A7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779183" y="492596"/>
            <a:ext cx="2943422" cy="343278"/>
          </a:xfrm>
          <a:prstGeom prst="rect">
            <a:avLst/>
          </a:prstGeom>
        </p:spPr>
      </p:pic>
      <p:sp>
        <p:nvSpPr>
          <p:cNvPr id="10" name="Rectangle 9">
            <a:extLst>
              <a:ext uri="{FF2B5EF4-FFF2-40B4-BE49-F238E27FC236}">
                <a16:creationId xmlns:a16="http://schemas.microsoft.com/office/drawing/2014/main" id="{D3E82C74-D1D9-491E-A1F1-0FF32CD26AB1}"/>
              </a:ext>
            </a:extLst>
          </p:cNvPr>
          <p:cNvSpPr/>
          <p:nvPr userDrawn="1"/>
        </p:nvSpPr>
        <p:spPr>
          <a:xfrm>
            <a:off x="0" y="1060764"/>
            <a:ext cx="12192000" cy="1716942"/>
          </a:xfrm>
          <a:prstGeom prst="rect">
            <a:avLst/>
          </a:prstGeom>
          <a:gradFill flip="none" rotWithShape="1">
            <a:gsLst>
              <a:gs pos="0">
                <a:schemeClr val="accent1"/>
              </a:gs>
              <a:gs pos="100000">
                <a:schemeClr val="accent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5315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13">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0ACB09F-DF74-4676-A901-0349AA5EA950}"/>
              </a:ext>
            </a:extLst>
          </p:cNvPr>
          <p:cNvSpPr>
            <a:spLocks noGrp="1"/>
          </p:cNvSpPr>
          <p:nvPr>
            <p:ph type="pic" sz="quarter" idx="15" hasCustomPrompt="1"/>
          </p:nvPr>
        </p:nvSpPr>
        <p:spPr>
          <a:xfrm>
            <a:off x="6871758" y="-1"/>
            <a:ext cx="5320241" cy="6858001"/>
          </a:xfrm>
          <a:prstGeom prst="rect">
            <a:avLst/>
          </a:prstGeom>
        </p:spPr>
        <p:txBody>
          <a:bodyPr/>
          <a:lstStyle>
            <a:lvl1pPr marL="0" indent="0">
              <a:buNone/>
              <a:defRPr sz="2000"/>
            </a:lvl1pPr>
          </a:lstStyle>
          <a:p>
            <a:r>
              <a:rPr lang="en-AU" sz="2000" dirty="0"/>
              <a:t>Click icon to add picture.</a:t>
            </a:r>
            <a:endParaRPr lang="en-US" dirty="0"/>
          </a:p>
        </p:txBody>
      </p:sp>
      <p:sp>
        <p:nvSpPr>
          <p:cNvPr id="6" name="Rectangle 5">
            <a:extLst>
              <a:ext uri="{FF2B5EF4-FFF2-40B4-BE49-F238E27FC236}">
                <a16:creationId xmlns:a16="http://schemas.microsoft.com/office/drawing/2014/main" id="{850B0E64-377C-41C2-90F2-21E2A06CF9E3}"/>
              </a:ext>
            </a:extLst>
          </p:cNvPr>
          <p:cNvSpPr/>
          <p:nvPr userDrawn="1"/>
        </p:nvSpPr>
        <p:spPr>
          <a:xfrm rot="16200000" flipV="1">
            <a:off x="-381000" y="381000"/>
            <a:ext cx="6858000" cy="6096000"/>
          </a:xfrm>
          <a:prstGeom prst="rect">
            <a:avLst/>
          </a:prstGeom>
          <a:gradFill flip="none" rotWithShape="1">
            <a:gsLst>
              <a:gs pos="35000">
                <a:schemeClr val="accent2"/>
              </a:gs>
              <a:gs pos="0">
                <a:schemeClr val="accent2">
                  <a:lumMod val="73000"/>
                  <a:lumOff val="27000"/>
                </a:schemeClr>
              </a:gs>
              <a:gs pos="100000">
                <a:schemeClr val="accent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63708C1-FAE4-41C4-9C35-5B3D98BECA7C}"/>
              </a:ext>
            </a:extLst>
          </p:cNvPr>
          <p:cNvSpPr>
            <a:spLocks noGrp="1"/>
          </p:cNvSpPr>
          <p:nvPr>
            <p:ph type="ctrTitle" hasCustomPrompt="1"/>
          </p:nvPr>
        </p:nvSpPr>
        <p:spPr>
          <a:xfrm>
            <a:off x="670560" y="1743075"/>
            <a:ext cx="5273052" cy="1241847"/>
          </a:xfrm>
          <a:prstGeom prst="rect">
            <a:avLst/>
          </a:prstGeom>
          <a:noFill/>
        </p:spPr>
        <p:txBody>
          <a:bodyPr lIns="0" anchor="b">
            <a:noAutofit/>
          </a:bodyPr>
          <a:lstStyle>
            <a:lvl1pPr algn="l">
              <a:defRPr sz="4000" b="1">
                <a:solidFill>
                  <a:schemeClr val="tx1"/>
                </a:solidFill>
              </a:defRPr>
            </a:lvl1pPr>
          </a:lstStyle>
          <a:p>
            <a:r>
              <a:rPr lang="en-US" dirty="0"/>
              <a:t>Presentation title, 40pt bold.</a:t>
            </a:r>
          </a:p>
        </p:txBody>
      </p:sp>
      <p:sp>
        <p:nvSpPr>
          <p:cNvPr id="8" name="Rectangle 7">
            <a:extLst>
              <a:ext uri="{FF2B5EF4-FFF2-40B4-BE49-F238E27FC236}">
                <a16:creationId xmlns:a16="http://schemas.microsoft.com/office/drawing/2014/main" id="{A37D1AD0-40FD-4DF1-BCA5-F106730BD3F8}"/>
              </a:ext>
            </a:extLst>
          </p:cNvPr>
          <p:cNvSpPr/>
          <p:nvPr userDrawn="1"/>
        </p:nvSpPr>
        <p:spPr>
          <a:xfrm>
            <a:off x="6416547" y="0"/>
            <a:ext cx="455212"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BCAB639-D94A-4008-AEFD-81F1A79ED85B}"/>
              </a:ext>
            </a:extLst>
          </p:cNvPr>
          <p:cNvSpPr/>
          <p:nvPr userDrawn="1"/>
        </p:nvSpPr>
        <p:spPr>
          <a:xfrm>
            <a:off x="6221506" y="0"/>
            <a:ext cx="2374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5">
            <a:extLst>
              <a:ext uri="{FF2B5EF4-FFF2-40B4-BE49-F238E27FC236}">
                <a16:creationId xmlns:a16="http://schemas.microsoft.com/office/drawing/2014/main" id="{5E4346F0-7793-4B1C-B9F4-F6F5B8F672CB}"/>
              </a:ext>
            </a:extLst>
          </p:cNvPr>
          <p:cNvSpPr>
            <a:spLocks noGrp="1"/>
          </p:cNvSpPr>
          <p:nvPr>
            <p:ph type="body" sz="quarter" idx="10" hasCustomPrompt="1"/>
          </p:nvPr>
        </p:nvSpPr>
        <p:spPr>
          <a:xfrm>
            <a:off x="670560" y="3194799"/>
            <a:ext cx="5273052" cy="913043"/>
          </a:xfrm>
          <a:prstGeom prst="rect">
            <a:avLst/>
          </a:prstGeom>
        </p:spPr>
        <p:txBody>
          <a:bodyPr lIns="0" anchor="b"/>
          <a:lstStyle>
            <a:lvl1pPr marL="0" indent="0">
              <a:buFontTx/>
              <a:buNone/>
              <a:defRPr sz="2000" b="0">
                <a:solidFill>
                  <a:schemeClr val="tx1"/>
                </a:solidFill>
              </a:defRPr>
            </a:lvl1pPr>
          </a:lstStyle>
          <a:p>
            <a:pPr lvl="0"/>
            <a:r>
              <a:rPr lang="en-AU" dirty="0"/>
              <a:t>Other information, 20pt light</a:t>
            </a:r>
            <a:endParaRPr lang="en-US" dirty="0"/>
          </a:p>
        </p:txBody>
      </p:sp>
      <p:sp>
        <p:nvSpPr>
          <p:cNvPr id="9" name="Rectangle 8">
            <a:extLst>
              <a:ext uri="{FF2B5EF4-FFF2-40B4-BE49-F238E27FC236}">
                <a16:creationId xmlns:a16="http://schemas.microsoft.com/office/drawing/2014/main" id="{7026A9FC-B237-4C70-9045-7492E6B30D56}"/>
              </a:ext>
            </a:extLst>
          </p:cNvPr>
          <p:cNvSpPr/>
          <p:nvPr userDrawn="1"/>
        </p:nvSpPr>
        <p:spPr>
          <a:xfrm>
            <a:off x="6096000" y="-2"/>
            <a:ext cx="1255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3447C32B-0CD2-48C7-92C2-4E00CBFB82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70560" y="6098298"/>
            <a:ext cx="3557023" cy="414840"/>
          </a:xfrm>
          <a:prstGeom prst="rect">
            <a:avLst/>
          </a:prstGeom>
        </p:spPr>
      </p:pic>
    </p:spTree>
    <p:extLst>
      <p:ext uri="{BB962C8B-B14F-4D97-AF65-F5344CB8AC3E}">
        <p14:creationId xmlns:p14="http://schemas.microsoft.com/office/powerpoint/2010/main" val="268533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noAutofit/>
          </a:bodyPr>
          <a:lstStyle>
            <a:lvl1pPr>
              <a:defRPr/>
            </a:lvl1pPr>
          </a:lstStyle>
          <a:p>
            <a:r>
              <a:rPr lang="en-US" dirty="0"/>
              <a:t>Agenda	</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695325" y="1243013"/>
            <a:ext cx="10801350" cy="4935537"/>
          </a:xfrm>
        </p:spPr>
        <p:txBody>
          <a:bodyPr/>
          <a:lstStyle>
            <a:lvl1pPr marL="0" indent="-540000">
              <a:buFont typeface="+mj-lt"/>
              <a:buAutoNum type="arabicPeriod"/>
              <a:defRPr b="1"/>
            </a:lvl1pPr>
            <a:lvl2pPr marL="720000" indent="-540000">
              <a:buFont typeface="+mj-lt"/>
              <a:buAutoNum type="arabicPeriod"/>
              <a:defRPr/>
            </a:lvl2pPr>
            <a:lvl3pPr marL="1080000" indent="-540000">
              <a:buFont typeface="+mj-lt"/>
              <a:buAutoNum type="arabicPeriod"/>
              <a:defRPr/>
            </a:lvl3pPr>
            <a:lvl4pPr marL="1440000" indent="-540000">
              <a:buFont typeface="+mj-lt"/>
              <a:buAutoNum type="arabicPeriod"/>
              <a:defRPr/>
            </a:lvl4pPr>
            <a:lvl5pPr marL="1800000" indent="-540000">
              <a:buFont typeface="+mj-lt"/>
              <a:buAutoNum type="arabicPeriod"/>
              <a:defRPr/>
            </a:lvl5pPr>
          </a:lstStyle>
          <a:p>
            <a:pPr lvl="0"/>
            <a:r>
              <a:rPr lang="en-US" dirty="0"/>
              <a:t>Numbered list, 24pt bold</a:t>
            </a:r>
          </a:p>
        </p:txBody>
      </p:sp>
      <p:cxnSp>
        <p:nvCxnSpPr>
          <p:cNvPr id="15" name="Straight Connector 14">
            <a:extLst>
              <a:ext uri="{FF2B5EF4-FFF2-40B4-BE49-F238E27FC236}">
                <a16:creationId xmlns:a16="http://schemas.microsoft.com/office/drawing/2014/main" id="{197C72B8-85D1-40F1-943D-22DB1FC9F4C8}"/>
              </a:ext>
            </a:extLst>
          </p:cNvPr>
          <p:cNvCxnSpPr>
            <a:cxnSpLocks/>
          </p:cNvCxnSpPr>
          <p:nvPr userDrawn="1"/>
        </p:nvCxnSpPr>
        <p:spPr>
          <a:xfrm>
            <a:off x="695324" y="6217920"/>
            <a:ext cx="1080135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White with Illustration">
    <p:spTree>
      <p:nvGrpSpPr>
        <p:cNvPr id="1" name=""/>
        <p:cNvGrpSpPr/>
        <p:nvPr/>
      </p:nvGrpSpPr>
      <p:grpSpPr>
        <a:xfrm>
          <a:off x="0" y="0"/>
          <a:ext cx="0" cy="0"/>
          <a:chOff x="0" y="0"/>
          <a:chExt cx="0" cy="0"/>
        </a:xfrm>
      </p:grpSpPr>
      <p:sp>
        <p:nvSpPr>
          <p:cNvPr id="17" name="Slide Number Placeholder 3">
            <a:extLst>
              <a:ext uri="{FF2B5EF4-FFF2-40B4-BE49-F238E27FC236}">
                <a16:creationId xmlns:a16="http://schemas.microsoft.com/office/drawing/2014/main" id="{10CA5C3B-9F6B-4202-B039-5D95C6E9DEDF}"/>
              </a:ext>
            </a:extLst>
          </p:cNvPr>
          <p:cNvSpPr>
            <a:spLocks noGrp="1"/>
          </p:cNvSpPr>
          <p:nvPr>
            <p:ph type="sldNum" sz="quarter" idx="11"/>
          </p:nvPr>
        </p:nvSpPr>
        <p:spPr>
          <a:xfrm>
            <a:off x="695325" y="6309360"/>
            <a:ext cx="781674" cy="274320"/>
          </a:xfrm>
        </p:spPr>
        <p:txBody>
          <a:bodyPr/>
          <a:lstStyle/>
          <a:p>
            <a:fld id="{9B3E39EC-4BE2-4DEA-81C0-4ABC0AAB4AC0}" type="slidenum">
              <a:rPr lang="en-AU" smtClean="0"/>
              <a:pPr/>
              <a:t>‹#›</a:t>
            </a:fld>
            <a:endParaRPr lang="en-AU" dirty="0"/>
          </a:p>
        </p:txBody>
      </p:sp>
      <p:sp>
        <p:nvSpPr>
          <p:cNvPr id="18" name="Rectangle 17">
            <a:extLst>
              <a:ext uri="{FF2B5EF4-FFF2-40B4-BE49-F238E27FC236}">
                <a16:creationId xmlns:a16="http://schemas.microsoft.com/office/drawing/2014/main" id="{7A9EF7E6-ED89-4012-A161-4364F61EF861}"/>
              </a:ext>
            </a:extLst>
          </p:cNvPr>
          <p:cNvSpPr/>
          <p:nvPr userDrawn="1"/>
        </p:nvSpPr>
        <p:spPr>
          <a:xfrm>
            <a:off x="0" y="0"/>
            <a:ext cx="18288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1EA9D34-614F-429C-8293-489530E2C409}"/>
              </a:ext>
            </a:extLst>
          </p:cNvPr>
          <p:cNvSpPr/>
          <p:nvPr userDrawn="1"/>
        </p:nvSpPr>
        <p:spPr>
          <a:xfrm>
            <a:off x="8791401" y="-2"/>
            <a:ext cx="182880" cy="685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EA16F1-E28F-4FA4-A588-D6E291DF16FC}"/>
              </a:ext>
            </a:extLst>
          </p:cNvPr>
          <p:cNvSpPr/>
          <p:nvPr userDrawn="1"/>
        </p:nvSpPr>
        <p:spPr>
          <a:xfrm>
            <a:off x="8937567" y="-2"/>
            <a:ext cx="3254433"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a:extLst>
              <a:ext uri="{FF2B5EF4-FFF2-40B4-BE49-F238E27FC236}">
                <a16:creationId xmlns:a16="http://schemas.microsoft.com/office/drawing/2014/main" id="{D071FC40-586F-453E-B70F-90860DD80EA4}"/>
              </a:ext>
            </a:extLst>
          </p:cNvPr>
          <p:cNvSpPr>
            <a:spLocks noGrp="1"/>
          </p:cNvSpPr>
          <p:nvPr>
            <p:ph type="title" hasCustomPrompt="1"/>
          </p:nvPr>
        </p:nvSpPr>
        <p:spPr>
          <a:xfrm>
            <a:off x="695324" y="486795"/>
            <a:ext cx="7669867" cy="640080"/>
          </a:xfrm>
        </p:spPr>
        <p:txBody>
          <a:bodyPr>
            <a:noAutofit/>
          </a:bodyPr>
          <a:lstStyle>
            <a:lvl1pPr>
              <a:defRPr/>
            </a:lvl1pPr>
          </a:lstStyle>
          <a:p>
            <a:r>
              <a:rPr lang="en-US" dirty="0"/>
              <a:t>Agenda	</a:t>
            </a:r>
          </a:p>
        </p:txBody>
      </p:sp>
      <p:sp>
        <p:nvSpPr>
          <p:cNvPr id="23" name="Text Placeholder 5">
            <a:extLst>
              <a:ext uri="{FF2B5EF4-FFF2-40B4-BE49-F238E27FC236}">
                <a16:creationId xmlns:a16="http://schemas.microsoft.com/office/drawing/2014/main" id="{48A73B0E-3095-4C8D-B9EA-24219C1B3AD6}"/>
              </a:ext>
            </a:extLst>
          </p:cNvPr>
          <p:cNvSpPr>
            <a:spLocks noGrp="1"/>
          </p:cNvSpPr>
          <p:nvPr>
            <p:ph type="body" sz="quarter" idx="14" hasCustomPrompt="1"/>
          </p:nvPr>
        </p:nvSpPr>
        <p:spPr>
          <a:xfrm>
            <a:off x="695342" y="1622657"/>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4" name="Text Placeholder 5">
            <a:extLst>
              <a:ext uri="{FF2B5EF4-FFF2-40B4-BE49-F238E27FC236}">
                <a16:creationId xmlns:a16="http://schemas.microsoft.com/office/drawing/2014/main" id="{B85C7F59-FD05-4CF7-B2E4-68F30B0EF5AB}"/>
              </a:ext>
            </a:extLst>
          </p:cNvPr>
          <p:cNvSpPr>
            <a:spLocks noGrp="1"/>
          </p:cNvSpPr>
          <p:nvPr>
            <p:ph type="body" sz="quarter" idx="15" hasCustomPrompt="1"/>
          </p:nvPr>
        </p:nvSpPr>
        <p:spPr>
          <a:xfrm>
            <a:off x="695342" y="3153351"/>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sp>
        <p:nvSpPr>
          <p:cNvPr id="25" name="Text Placeholder 5">
            <a:extLst>
              <a:ext uri="{FF2B5EF4-FFF2-40B4-BE49-F238E27FC236}">
                <a16:creationId xmlns:a16="http://schemas.microsoft.com/office/drawing/2014/main" id="{EAB6047A-B279-48F5-BCF0-B5B83923658C}"/>
              </a:ext>
            </a:extLst>
          </p:cNvPr>
          <p:cNvSpPr>
            <a:spLocks noGrp="1"/>
          </p:cNvSpPr>
          <p:nvPr>
            <p:ph type="body" sz="quarter" idx="16" hasCustomPrompt="1"/>
          </p:nvPr>
        </p:nvSpPr>
        <p:spPr>
          <a:xfrm>
            <a:off x="695342" y="3618293"/>
            <a:ext cx="7670208" cy="1441424"/>
          </a:xfrm>
        </p:spPr>
        <p:txBody>
          <a:bodyPr/>
          <a:lstStyle>
            <a:lvl1pPr marL="342900" indent="-342900">
              <a:spcBef>
                <a:spcPts val="600"/>
              </a:spcBef>
              <a:buFont typeface="Wingdings" panose="05000000000000000000" pitchFamily="2" charset="2"/>
              <a:buChar char="§"/>
              <a:defRPr sz="2000" b="0">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Bullet</a:t>
            </a:r>
          </a:p>
          <a:p>
            <a:pPr lvl="0"/>
            <a:r>
              <a:rPr lang="en-US" dirty="0"/>
              <a:t>Bullet</a:t>
            </a:r>
          </a:p>
          <a:p>
            <a:pPr lvl="0"/>
            <a:r>
              <a:rPr lang="en-US" dirty="0"/>
              <a:t>Bullet</a:t>
            </a:r>
          </a:p>
          <a:p>
            <a:pPr lvl="0"/>
            <a:r>
              <a:rPr lang="en-US" dirty="0"/>
              <a:t>Bullet</a:t>
            </a:r>
          </a:p>
          <a:p>
            <a:pPr lvl="0"/>
            <a:endParaRPr lang="en-US" dirty="0"/>
          </a:p>
        </p:txBody>
      </p:sp>
      <p:sp>
        <p:nvSpPr>
          <p:cNvPr id="26" name="Text Placeholder 5">
            <a:extLst>
              <a:ext uri="{FF2B5EF4-FFF2-40B4-BE49-F238E27FC236}">
                <a16:creationId xmlns:a16="http://schemas.microsoft.com/office/drawing/2014/main" id="{14D8CF55-A341-4437-A206-F440861F3F24}"/>
              </a:ext>
            </a:extLst>
          </p:cNvPr>
          <p:cNvSpPr>
            <a:spLocks noGrp="1"/>
          </p:cNvSpPr>
          <p:nvPr>
            <p:ph type="body" sz="quarter" idx="17" hasCustomPrompt="1"/>
          </p:nvPr>
        </p:nvSpPr>
        <p:spPr>
          <a:xfrm>
            <a:off x="695342" y="1156404"/>
            <a:ext cx="7670208" cy="408156"/>
          </a:xfrm>
        </p:spPr>
        <p:txBody>
          <a:bodyPr anchor="ctr"/>
          <a:lstStyle>
            <a:lvl1pPr marL="0" indent="0">
              <a:buFontTx/>
              <a:buNone/>
              <a:defRPr sz="2400" b="1">
                <a:solidFill>
                  <a:schemeClr val="tx2"/>
                </a:solidFill>
              </a:defRPr>
            </a:lvl1pPr>
            <a:lvl2pPr marL="360000" indent="0">
              <a:buFontTx/>
              <a:buNone/>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Sub heading</a:t>
            </a:r>
          </a:p>
        </p:txBody>
      </p:sp>
      <p:cxnSp>
        <p:nvCxnSpPr>
          <p:cNvPr id="27" name="Straight Connector 26">
            <a:extLst>
              <a:ext uri="{FF2B5EF4-FFF2-40B4-BE49-F238E27FC236}">
                <a16:creationId xmlns:a16="http://schemas.microsoft.com/office/drawing/2014/main" id="{6D13F987-6260-4F87-933E-B4764172DB90}"/>
              </a:ext>
            </a:extLst>
          </p:cNvPr>
          <p:cNvCxnSpPr>
            <a:cxnSpLocks/>
          </p:cNvCxnSpPr>
          <p:nvPr userDrawn="1"/>
        </p:nvCxnSpPr>
        <p:spPr>
          <a:xfrm>
            <a:off x="694982" y="1126875"/>
            <a:ext cx="767020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66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guide id="4" pos="72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tx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lvl1pPr>
              <a:defRPr>
                <a:solidFill>
                  <a:schemeClr val="tx1"/>
                </a:solidFill>
              </a:defRPr>
            </a:lvl1p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76585DA-F70E-4CB6-B203-9BDB7203027C}"/>
              </a:ext>
            </a:extLst>
          </p:cNvPr>
          <p:cNvSpPr>
            <a:spLocks noGrp="1"/>
          </p:cNvSpPr>
          <p:nvPr>
            <p:ph type="body" sz="quarter" idx="12"/>
          </p:nvPr>
        </p:nvSpPr>
        <p:spPr>
          <a:xfrm>
            <a:off x="695325" y="1384917"/>
            <a:ext cx="10801351" cy="4793633"/>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953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Horizontal Color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solidFill>
                  <a:schemeClr val="tx1"/>
                </a:solidFill>
              </a:defRPr>
            </a:lvl1pPr>
          </a:lstStyle>
          <a:p>
            <a:r>
              <a:rPr lang="en-US" dirty="0"/>
              <a:t>Slide title, 28pt bold</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lvl1pPr>
              <a:defRPr>
                <a:solidFill>
                  <a:schemeClr val="tx1"/>
                </a:solidFill>
              </a:defRPr>
            </a:lvl1pPr>
          </a:lstStyle>
          <a:p>
            <a:fld id="{9B3E39EC-4BE2-4DEA-81C0-4ABC0AAB4AC0}" type="slidenum">
              <a:rPr lang="en-AU" smtClean="0"/>
              <a:pPr/>
              <a:t>‹#›</a:t>
            </a:fld>
            <a:endParaRPr lang="en-AU" dirty="0"/>
          </a:p>
        </p:txBody>
      </p:sp>
      <p:sp>
        <p:nvSpPr>
          <p:cNvPr id="15" name="Rectangle 14">
            <a:extLst>
              <a:ext uri="{FF2B5EF4-FFF2-40B4-BE49-F238E27FC236}">
                <a16:creationId xmlns:a16="http://schemas.microsoft.com/office/drawing/2014/main" id="{0B253A9E-4157-4649-9B03-BC26F137140A}"/>
              </a:ext>
            </a:extLst>
          </p:cNvPr>
          <p:cNvSpPr/>
          <p:nvPr userDrawn="1"/>
        </p:nvSpPr>
        <p:spPr>
          <a:xfrm>
            <a:off x="9245604" y="6675120"/>
            <a:ext cx="2651760"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6675120"/>
            <a:ext cx="323851" cy="182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6675120"/>
            <a:ext cx="9323754"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F7004E21-209B-4C73-8D23-0C3225B94645}"/>
              </a:ext>
            </a:extLst>
          </p:cNvPr>
          <p:cNvSpPr>
            <a:spLocks noGrp="1"/>
          </p:cNvSpPr>
          <p:nvPr>
            <p:ph type="pic" sz="quarter" idx="12"/>
          </p:nvPr>
        </p:nvSpPr>
        <p:spPr>
          <a:xfrm>
            <a:off x="695325" y="1328738"/>
            <a:ext cx="10801350" cy="4778375"/>
          </a:xfrm>
        </p:spPr>
        <p:txBody>
          <a:bodyPr/>
          <a:lstStyle/>
          <a:p>
            <a:endParaRPr lang="en-AU"/>
          </a:p>
        </p:txBody>
      </p:sp>
    </p:spTree>
    <p:extLst>
      <p:ext uri="{BB962C8B-B14F-4D97-AF65-F5344CB8AC3E}">
        <p14:creationId xmlns:p14="http://schemas.microsoft.com/office/powerpoint/2010/main" val="4125348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298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0" r:id="rId3"/>
    <p:sldLayoutId id="2147484094" r:id="rId4"/>
    <p:sldLayoutId id="214748393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6" y="486795"/>
            <a:ext cx="1080135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5" y="1384917"/>
            <a:ext cx="10801351"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4" y="6309360"/>
            <a:ext cx="1116223"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
        <p:nvSpPr>
          <p:cNvPr id="9" name="Footer Placeholder 2">
            <a:extLst>
              <a:ext uri="{FF2B5EF4-FFF2-40B4-BE49-F238E27FC236}">
                <a16:creationId xmlns:a16="http://schemas.microsoft.com/office/drawing/2014/main" id="{029A91EB-6E88-4046-9943-3DD7FF8970EA}"/>
              </a:ext>
            </a:extLst>
          </p:cNvPr>
          <p:cNvSpPr txBox="1">
            <a:spLocks/>
          </p:cNvSpPr>
          <p:nvPr userDrawn="1"/>
        </p:nvSpPr>
        <p:spPr>
          <a:xfrm>
            <a:off x="9281159" y="6309360"/>
            <a:ext cx="2215517"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000000"/>
                </a:solidFill>
                <a:effectLst/>
                <a:uLnTx/>
                <a:uFillTx/>
                <a:latin typeface="+mn-lt"/>
                <a:ea typeface="+mn-ea"/>
                <a:cs typeface="+mn-cs"/>
              </a:rPr>
              <a:t>©Jacobs </a:t>
            </a:r>
            <a:fld id="{4E2E76E7-689B-4738-96D0-D55CED392EBC}" type="datetimeyyyy">
              <a:rPr kumimoji="0" lang="en-AU" sz="1100" b="0" i="0" u="none" strike="noStrike" kern="1200" cap="none" spc="0" normalizeH="0" baseline="0" noProof="0" smtClean="0">
                <a:ln>
                  <a:noFill/>
                </a:ln>
                <a:solidFill>
                  <a:srgbClr val="000000"/>
                </a:solidFill>
                <a:effectLst/>
                <a:uLnTx/>
                <a:uFillTx/>
                <a:latin typeface="+mn-lt"/>
                <a:ea typeface="+mn-ea"/>
                <a:cs typeface="+mn-cs"/>
              </a:rPr>
              <a:t>2022</a:t>
            </a:fld>
            <a:endParaRPr kumimoji="0" lang="en-AU" sz="11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759806472"/>
      </p:ext>
    </p:extLst>
  </p:cSld>
  <p:clrMap bg1="dk1" tx1="lt1" bg2="dk2" tx2="lt2" accent1="accent1" accent2="accent2" accent3="accent3" accent4="accent4" accent5="accent5" accent6="accent6" hlink="hlink" folHlink="folHlink"/>
  <p:sldLayoutIdLst>
    <p:sldLayoutId id="2147483724" r:id="rId1"/>
    <p:sldLayoutId id="2147483883" r:id="rId2"/>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83" userDrawn="1">
          <p15:clr>
            <a:srgbClr val="F26B43"/>
          </p15:clr>
        </p15:guide>
        <p15:guide id="2" pos="3840"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4" y="549275"/>
            <a:ext cx="10801352" cy="57760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4" y="1384917"/>
            <a:ext cx="10801352"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4" y="6309360"/>
            <a:ext cx="72803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30354973"/>
      </p:ext>
    </p:extLst>
  </p:cSld>
  <p:clrMap bg1="dk1" tx1="lt1" bg2="dk2" tx2="lt2" accent1="accent1" accent2="accent2" accent3="accent3" accent4="accent4" accent5="accent5" accent6="accent6" hlink="hlink" folHlink="folHlink"/>
  <p:sldLayoutIdLst>
    <p:sldLayoutId id="2147484093" r:id="rId1"/>
    <p:sldLayoutId id="2147484095" r:id="rId2"/>
    <p:sldLayoutId id="2147484096" r:id="rId3"/>
    <p:sldLayoutId id="2147484097" r:id="rId4"/>
    <p:sldLayoutId id="2147484098"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pos="7242">
          <p15:clr>
            <a:srgbClr val="F26B43"/>
          </p15:clr>
        </p15:guide>
        <p15:guide id="5" orient="horz" pos="346">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695326" y="486795"/>
            <a:ext cx="10801349"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695325" y="1384917"/>
            <a:ext cx="1080135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695325" y="6309360"/>
            <a:ext cx="128012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58672887"/>
      </p:ext>
    </p:extLst>
  </p:cSld>
  <p:clrMap bg1="lt1" tx1="dk1" bg2="lt2" tx2="dk2" accent1="accent1" accent2="accent2" accent3="accent3" accent4="accent4" accent5="accent5" accent6="accent6" hlink="hlink" folHlink="folHlink"/>
  <p:sldLayoutIdLst>
    <p:sldLayoutId id="2147484008"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n-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5" r:id="rId1"/>
    <p:sldLayoutId id="2147483776"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mj-lt"/>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mj-lt"/>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j-lt"/>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mj-lt"/>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mj-lt"/>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bg1"/>
                </a:solidFill>
                <a:latin typeface="+mn-lt"/>
                <a:cs typeface="JacobsChronos" pitchFamily="34" charset="0"/>
              </a:defRPr>
            </a:lvl1pPr>
          </a:lstStyle>
          <a:p>
            <a:fld id="{9B3E39EC-4BE2-4DEA-81C0-4ABC0AAB4AC0}" type="slidenum">
              <a:rPr lang="en-AU" smtClean="0"/>
              <a:pPr/>
              <a:t>‹#›</a:t>
            </a:fld>
            <a:endParaRPr lang="en-AU" dirty="0"/>
          </a:p>
        </p:txBody>
      </p:sp>
      <p:sp>
        <p:nvSpPr>
          <p:cNvPr id="5" name="Footer Placeholder 2">
            <a:extLst>
              <a:ext uri="{FF2B5EF4-FFF2-40B4-BE49-F238E27FC236}">
                <a16:creationId xmlns:a16="http://schemas.microsoft.com/office/drawing/2014/main" id="{9B9D1717-5174-46E8-AD1C-2ACF52ADCAAD}"/>
              </a:ext>
            </a:extLst>
          </p:cNvPr>
          <p:cNvSpPr txBox="1">
            <a:spLocks/>
          </p:cNvSpPr>
          <p:nvPr userDrawn="1"/>
        </p:nvSpPr>
        <p:spPr>
          <a:xfrm>
            <a:off x="9281159" y="6309360"/>
            <a:ext cx="2560320" cy="274320"/>
          </a:xfrm>
          <a:prstGeom prst="rect">
            <a:avLst/>
          </a:prstGeom>
        </p:spPr>
        <p:txBody>
          <a:bodyPr vert="horz" lIns="0" tIns="0" rIns="0" bIns="0" rtlCol="0" anchor="b" anchorCtr="0"/>
          <a:lstStyle>
            <a:defPPr>
              <a:defRPr lang="en-US"/>
            </a:defPPr>
            <a:lvl1pPr marL="0" algn="r"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chemeClr val="bg1"/>
                </a:solidFill>
                <a:effectLst/>
                <a:uLnTx/>
                <a:uFillTx/>
                <a:latin typeface="+mn-lt"/>
                <a:ea typeface="+mn-ea"/>
                <a:cs typeface="+mn-cs"/>
              </a:rPr>
              <a:t>©Jacobs </a:t>
            </a:r>
            <a:fld id="{9FEEAF66-6FF2-4E01-B6F9-FBBA4C4091BF}" type="datetime1">
              <a:rPr kumimoji="0" lang="en-AU" sz="1100" b="1"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19/10/2022</a:t>
            </a:fld>
            <a:endParaRPr kumimoji="0" lang="en-AU" sz="11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050041300"/>
      </p:ext>
    </p:extLst>
  </p:cSld>
  <p:clrMap bg1="lt1" tx1="dk1" bg2="lt2" tx2="dk2" accent1="accent1" accent2="accent2" accent3="accent3" accent4="accent4" accent5="accent5" accent6="accent6" hlink="hlink" folHlink="folHlink"/>
  <p:sldLayoutIdLst>
    <p:sldLayoutId id="2147483856"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686482"/>
      </p:ext>
    </p:extLst>
  </p:cSld>
  <p:clrMap bg1="lt1" tx1="dk1" bg2="lt2" tx2="dk2" accent1="accent1" accent2="accent2" accent3="accent3" accent4="accent4" accent5="accent5" accent6="accent6" hlink="hlink" folHlink="folHlink"/>
  <p:sldLayoutIdLst>
    <p:sldLayoutId id="2147483938"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chart" Target="../charts/chart19.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microsoft.com/office/2007/relationships/hdphoto" Target="../media/hdphoto1.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outdoor, sky, nature, mountain&#10;&#10;Description automatically generated">
            <a:extLst>
              <a:ext uri="{FF2B5EF4-FFF2-40B4-BE49-F238E27FC236}">
                <a16:creationId xmlns:a16="http://schemas.microsoft.com/office/drawing/2014/main" id="{6D99DCE0-3B2E-400C-AD1E-9C4A2840633F}"/>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t="83" b="83"/>
          <a:stretch/>
        </p:blipFill>
        <p:spPr>
          <a:xfrm>
            <a:off x="0" y="2748596"/>
            <a:ext cx="12192000" cy="3986219"/>
          </a:xfrm>
          <a:prstGeom prst="rect">
            <a:avLst/>
          </a:prstGeom>
        </p:spPr>
      </p:pic>
      <p:sp>
        <p:nvSpPr>
          <p:cNvPr id="7" name="Title 6">
            <a:extLst>
              <a:ext uri="{FF2B5EF4-FFF2-40B4-BE49-F238E27FC236}">
                <a16:creationId xmlns:a16="http://schemas.microsoft.com/office/drawing/2014/main" id="{CDD57222-516A-4752-9944-9F8F98F87D7A}"/>
              </a:ext>
            </a:extLst>
          </p:cNvPr>
          <p:cNvSpPr>
            <a:spLocks noGrp="1"/>
          </p:cNvSpPr>
          <p:nvPr>
            <p:ph type="ctrTitle"/>
          </p:nvPr>
        </p:nvSpPr>
        <p:spPr/>
        <p:txBody>
          <a:bodyPr/>
          <a:lstStyle/>
          <a:p>
            <a:r>
              <a:rPr lang="en-US" dirty="0"/>
              <a:t>Water and Wastewater Systems Improvements</a:t>
            </a:r>
            <a:br>
              <a:rPr lang="en-US" dirty="0"/>
            </a:br>
            <a:r>
              <a:rPr lang="en-US" dirty="0"/>
              <a:t>Through Digital Operations Analysis</a:t>
            </a:r>
            <a:endParaRPr lang="en-AU" dirty="0"/>
          </a:p>
        </p:txBody>
      </p:sp>
      <p:sp>
        <p:nvSpPr>
          <p:cNvPr id="13" name="Text Placeholder 12">
            <a:extLst>
              <a:ext uri="{FF2B5EF4-FFF2-40B4-BE49-F238E27FC236}">
                <a16:creationId xmlns:a16="http://schemas.microsoft.com/office/drawing/2014/main" id="{C451F70A-2492-486D-8677-8413E4FD4801}"/>
              </a:ext>
            </a:extLst>
          </p:cNvPr>
          <p:cNvSpPr>
            <a:spLocks noGrp="1"/>
          </p:cNvSpPr>
          <p:nvPr>
            <p:ph type="body" sz="quarter" idx="10"/>
          </p:nvPr>
        </p:nvSpPr>
        <p:spPr/>
        <p:txBody>
          <a:bodyPr/>
          <a:lstStyle/>
          <a:p>
            <a:r>
              <a:rPr lang="en-US" dirty="0"/>
              <a:t>Jared Thorpe</a:t>
            </a:r>
            <a:endParaRPr lang="en-NZ" dirty="0"/>
          </a:p>
        </p:txBody>
      </p:sp>
    </p:spTree>
    <p:extLst>
      <p:ext uri="{BB962C8B-B14F-4D97-AF65-F5344CB8AC3E}">
        <p14:creationId xmlns:p14="http://schemas.microsoft.com/office/powerpoint/2010/main" val="363590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5DB3-CA72-4511-BE83-4E2659B0775B}"/>
              </a:ext>
            </a:extLst>
          </p:cNvPr>
          <p:cNvSpPr>
            <a:spLocks noGrp="1"/>
          </p:cNvSpPr>
          <p:nvPr>
            <p:ph type="title"/>
          </p:nvPr>
        </p:nvSpPr>
        <p:spPr/>
        <p:txBody>
          <a:bodyPr/>
          <a:lstStyle/>
          <a:p>
            <a:r>
              <a:rPr lang="en-US" sz="3200" dirty="0">
                <a:solidFill>
                  <a:schemeClr val="accent3">
                    <a:lumMod val="75000"/>
                  </a:schemeClr>
                </a:solidFill>
              </a:rPr>
              <a:t>Duty: </a:t>
            </a:r>
            <a:r>
              <a:rPr lang="en-US" sz="3200" dirty="0"/>
              <a:t>Under what conditions does the system operate?</a:t>
            </a:r>
            <a:endParaRPr lang="en-NZ" sz="3200" dirty="0"/>
          </a:p>
        </p:txBody>
      </p:sp>
      <p:sp>
        <p:nvSpPr>
          <p:cNvPr id="3" name="Slide Number Placeholder 2">
            <a:extLst>
              <a:ext uri="{FF2B5EF4-FFF2-40B4-BE49-F238E27FC236}">
                <a16:creationId xmlns:a16="http://schemas.microsoft.com/office/drawing/2014/main" id="{A15DFB2C-EBC7-4A8D-9667-7F9E0780A215}"/>
              </a:ext>
            </a:extLst>
          </p:cNvPr>
          <p:cNvSpPr>
            <a:spLocks noGrp="1"/>
          </p:cNvSpPr>
          <p:nvPr>
            <p:ph type="sldNum" sz="quarter" idx="11"/>
          </p:nvPr>
        </p:nvSpPr>
        <p:spPr/>
        <p:txBody>
          <a:bodyPr/>
          <a:lstStyle/>
          <a:p>
            <a:fld id="{9B3E39EC-4BE2-4DEA-81C0-4ABC0AAB4AC0}" type="slidenum">
              <a:rPr lang="en-AU" smtClean="0"/>
              <a:pPr/>
              <a:t>10</a:t>
            </a:fld>
            <a:endParaRPr lang="en-AU" dirty="0"/>
          </a:p>
        </p:txBody>
      </p:sp>
      <p:graphicFrame>
        <p:nvGraphicFramePr>
          <p:cNvPr id="5" name="Chart 4">
            <a:extLst>
              <a:ext uri="{FF2B5EF4-FFF2-40B4-BE49-F238E27FC236}">
                <a16:creationId xmlns:a16="http://schemas.microsoft.com/office/drawing/2014/main" id="{E551DFED-E296-4E98-A9C8-FC4F02B752CF}"/>
              </a:ext>
            </a:extLst>
          </p:cNvPr>
          <p:cNvGraphicFramePr/>
          <p:nvPr>
            <p:extLst>
              <p:ext uri="{D42A27DB-BD31-4B8C-83A1-F6EECF244321}">
                <p14:modId xmlns:p14="http://schemas.microsoft.com/office/powerpoint/2010/main" val="3051294059"/>
              </p:ext>
            </p:extLst>
          </p:nvPr>
        </p:nvGraphicFramePr>
        <p:xfrm>
          <a:off x="617174" y="1328737"/>
          <a:ext cx="10801352" cy="4979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67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5DB3-CA72-4511-BE83-4E2659B0775B}"/>
              </a:ext>
            </a:extLst>
          </p:cNvPr>
          <p:cNvSpPr>
            <a:spLocks noGrp="1"/>
          </p:cNvSpPr>
          <p:nvPr>
            <p:ph type="title"/>
          </p:nvPr>
        </p:nvSpPr>
        <p:spPr/>
        <p:txBody>
          <a:bodyPr/>
          <a:lstStyle/>
          <a:p>
            <a:r>
              <a:rPr lang="en-US" sz="3200" dirty="0">
                <a:solidFill>
                  <a:schemeClr val="accent3">
                    <a:lumMod val="75000"/>
                  </a:schemeClr>
                </a:solidFill>
              </a:rPr>
              <a:t>Duty: </a:t>
            </a:r>
            <a:r>
              <a:rPr lang="en-US" sz="3200" dirty="0"/>
              <a:t>Under what conditions does the system operate?</a:t>
            </a:r>
            <a:endParaRPr lang="en-NZ" sz="3200" dirty="0"/>
          </a:p>
        </p:txBody>
      </p:sp>
      <p:sp>
        <p:nvSpPr>
          <p:cNvPr id="3" name="Slide Number Placeholder 2">
            <a:extLst>
              <a:ext uri="{FF2B5EF4-FFF2-40B4-BE49-F238E27FC236}">
                <a16:creationId xmlns:a16="http://schemas.microsoft.com/office/drawing/2014/main" id="{A15DFB2C-EBC7-4A8D-9667-7F9E0780A215}"/>
              </a:ext>
            </a:extLst>
          </p:cNvPr>
          <p:cNvSpPr>
            <a:spLocks noGrp="1"/>
          </p:cNvSpPr>
          <p:nvPr>
            <p:ph type="sldNum" sz="quarter" idx="11"/>
          </p:nvPr>
        </p:nvSpPr>
        <p:spPr/>
        <p:txBody>
          <a:bodyPr/>
          <a:lstStyle/>
          <a:p>
            <a:fld id="{9B3E39EC-4BE2-4DEA-81C0-4ABC0AAB4AC0}" type="slidenum">
              <a:rPr lang="en-AU" smtClean="0"/>
              <a:pPr/>
              <a:t>11</a:t>
            </a:fld>
            <a:endParaRPr lang="en-AU" dirty="0"/>
          </a:p>
        </p:txBody>
      </p:sp>
      <p:graphicFrame>
        <p:nvGraphicFramePr>
          <p:cNvPr id="5" name="Chart 4">
            <a:extLst>
              <a:ext uri="{FF2B5EF4-FFF2-40B4-BE49-F238E27FC236}">
                <a16:creationId xmlns:a16="http://schemas.microsoft.com/office/drawing/2014/main" id="{E551DFED-E296-4E98-A9C8-FC4F02B752CF}"/>
              </a:ext>
            </a:extLst>
          </p:cNvPr>
          <p:cNvGraphicFramePr/>
          <p:nvPr>
            <p:extLst>
              <p:ext uri="{D42A27DB-BD31-4B8C-83A1-F6EECF244321}">
                <p14:modId xmlns:p14="http://schemas.microsoft.com/office/powerpoint/2010/main" val="1092261248"/>
              </p:ext>
            </p:extLst>
          </p:nvPr>
        </p:nvGraphicFramePr>
        <p:xfrm>
          <a:off x="617174" y="1328737"/>
          <a:ext cx="10801352" cy="4979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69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86F5889-DF00-4872-A93C-7788AD760843}"/>
              </a:ext>
            </a:extLst>
          </p:cNvPr>
          <p:cNvGraphicFramePr/>
          <p:nvPr>
            <p:extLst>
              <p:ext uri="{D42A27DB-BD31-4B8C-83A1-F6EECF244321}">
                <p14:modId xmlns:p14="http://schemas.microsoft.com/office/powerpoint/2010/main" val="1995178380"/>
              </p:ext>
            </p:extLst>
          </p:nvPr>
        </p:nvGraphicFramePr>
        <p:xfrm>
          <a:off x="336000" y="1377506"/>
          <a:ext cx="5760000" cy="468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F535DB3-CA72-4511-BE83-4E2659B0775B}"/>
              </a:ext>
            </a:extLst>
          </p:cNvPr>
          <p:cNvSpPr>
            <a:spLocks noGrp="1"/>
          </p:cNvSpPr>
          <p:nvPr>
            <p:ph type="title"/>
          </p:nvPr>
        </p:nvSpPr>
        <p:spPr>
          <a:xfrm>
            <a:off x="695324" y="549275"/>
            <a:ext cx="10801352" cy="577600"/>
          </a:xfrm>
        </p:spPr>
        <p:txBody>
          <a:bodyPr/>
          <a:lstStyle/>
          <a:p>
            <a:r>
              <a:rPr lang="en-US" sz="3200" dirty="0">
                <a:solidFill>
                  <a:schemeClr val="accent3">
                    <a:lumMod val="75000"/>
                  </a:schemeClr>
                </a:solidFill>
              </a:rPr>
              <a:t>Duty: </a:t>
            </a:r>
            <a:r>
              <a:rPr lang="en-US" sz="3200" dirty="0"/>
              <a:t>Under what conditions does the system operate?</a:t>
            </a:r>
            <a:endParaRPr lang="en-NZ" sz="3200" dirty="0"/>
          </a:p>
        </p:txBody>
      </p:sp>
      <p:sp>
        <p:nvSpPr>
          <p:cNvPr id="3" name="Slide Number Placeholder 2">
            <a:extLst>
              <a:ext uri="{FF2B5EF4-FFF2-40B4-BE49-F238E27FC236}">
                <a16:creationId xmlns:a16="http://schemas.microsoft.com/office/drawing/2014/main" id="{A15DFB2C-EBC7-4A8D-9667-7F9E0780A215}"/>
              </a:ext>
            </a:extLst>
          </p:cNvPr>
          <p:cNvSpPr>
            <a:spLocks noGrp="1"/>
          </p:cNvSpPr>
          <p:nvPr>
            <p:ph type="sldNum" sz="quarter" idx="11"/>
          </p:nvPr>
        </p:nvSpPr>
        <p:spPr/>
        <p:txBody>
          <a:bodyPr/>
          <a:lstStyle/>
          <a:p>
            <a:fld id="{9B3E39EC-4BE2-4DEA-81C0-4ABC0AAB4AC0}" type="slidenum">
              <a:rPr lang="en-AU" smtClean="0"/>
              <a:pPr/>
              <a:t>12</a:t>
            </a:fld>
            <a:endParaRPr lang="en-AU" dirty="0"/>
          </a:p>
        </p:txBody>
      </p:sp>
      <p:graphicFrame>
        <p:nvGraphicFramePr>
          <p:cNvPr id="5" name="Chart 4">
            <a:extLst>
              <a:ext uri="{FF2B5EF4-FFF2-40B4-BE49-F238E27FC236}">
                <a16:creationId xmlns:a16="http://schemas.microsoft.com/office/drawing/2014/main" id="{D1606A3A-F8B9-42AF-85CB-288C20A4CCBB}"/>
              </a:ext>
            </a:extLst>
          </p:cNvPr>
          <p:cNvGraphicFramePr/>
          <p:nvPr>
            <p:extLst>
              <p:ext uri="{D42A27DB-BD31-4B8C-83A1-F6EECF244321}">
                <p14:modId xmlns:p14="http://schemas.microsoft.com/office/powerpoint/2010/main" val="3203641089"/>
              </p:ext>
            </p:extLst>
          </p:nvPr>
        </p:nvGraphicFramePr>
        <p:xfrm>
          <a:off x="6057895" y="1377506"/>
          <a:ext cx="5760000" cy="468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2724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266D-CD3C-4B78-A848-E3DF2E88B2CB}"/>
              </a:ext>
            </a:extLst>
          </p:cNvPr>
          <p:cNvSpPr>
            <a:spLocks noGrp="1"/>
          </p:cNvSpPr>
          <p:nvPr>
            <p:ph type="title"/>
          </p:nvPr>
        </p:nvSpPr>
        <p:spPr/>
        <p:txBody>
          <a:bodyPr/>
          <a:lstStyle/>
          <a:p>
            <a:r>
              <a:rPr lang="en-US" sz="3200" dirty="0">
                <a:solidFill>
                  <a:schemeClr val="accent3">
                    <a:lumMod val="75000"/>
                  </a:schemeClr>
                </a:solidFill>
              </a:rPr>
              <a:t>Operations: </a:t>
            </a:r>
            <a:r>
              <a:rPr lang="en-US" sz="3200" dirty="0"/>
              <a:t>Identifying overlapped operation with different unit combinations</a:t>
            </a:r>
            <a:endParaRPr lang="en-NZ" sz="3200" dirty="0"/>
          </a:p>
        </p:txBody>
      </p:sp>
      <p:sp>
        <p:nvSpPr>
          <p:cNvPr id="3" name="Slide Number Placeholder 2">
            <a:extLst>
              <a:ext uri="{FF2B5EF4-FFF2-40B4-BE49-F238E27FC236}">
                <a16:creationId xmlns:a16="http://schemas.microsoft.com/office/drawing/2014/main" id="{DC15CFCB-3183-4009-AA79-9496254B8FC5}"/>
              </a:ext>
            </a:extLst>
          </p:cNvPr>
          <p:cNvSpPr>
            <a:spLocks noGrp="1"/>
          </p:cNvSpPr>
          <p:nvPr>
            <p:ph type="sldNum" sz="quarter" idx="11"/>
          </p:nvPr>
        </p:nvSpPr>
        <p:spPr/>
        <p:txBody>
          <a:bodyPr/>
          <a:lstStyle/>
          <a:p>
            <a:fld id="{9B3E39EC-4BE2-4DEA-81C0-4ABC0AAB4AC0}" type="slidenum">
              <a:rPr lang="en-AU" smtClean="0"/>
              <a:pPr/>
              <a:t>13</a:t>
            </a:fld>
            <a:endParaRPr lang="en-AU" dirty="0"/>
          </a:p>
        </p:txBody>
      </p:sp>
      <p:graphicFrame>
        <p:nvGraphicFramePr>
          <p:cNvPr id="5" name="Chart 4">
            <a:extLst>
              <a:ext uri="{FF2B5EF4-FFF2-40B4-BE49-F238E27FC236}">
                <a16:creationId xmlns:a16="http://schemas.microsoft.com/office/drawing/2014/main" id="{00000000-0008-0000-0200-000005000000}"/>
              </a:ext>
            </a:extLst>
          </p:cNvPr>
          <p:cNvGraphicFramePr/>
          <p:nvPr>
            <p:extLst>
              <p:ext uri="{D42A27DB-BD31-4B8C-83A1-F6EECF244321}">
                <p14:modId xmlns:p14="http://schemas.microsoft.com/office/powerpoint/2010/main" val="2602303073"/>
              </p:ext>
            </p:extLst>
          </p:nvPr>
        </p:nvGraphicFramePr>
        <p:xfrm>
          <a:off x="695324" y="1738186"/>
          <a:ext cx="10377960" cy="4326551"/>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95D5BD4E-5332-4BD7-9986-B5E102EB1EB6}"/>
              </a:ext>
            </a:extLst>
          </p:cNvPr>
          <p:cNvGrpSpPr/>
          <p:nvPr/>
        </p:nvGrpSpPr>
        <p:grpSpPr>
          <a:xfrm>
            <a:off x="2663190" y="2913136"/>
            <a:ext cx="4103370" cy="2170493"/>
            <a:chOff x="2651760" y="3353126"/>
            <a:chExt cx="4103370" cy="2170493"/>
          </a:xfrm>
        </p:grpSpPr>
        <p:sp>
          <p:nvSpPr>
            <p:cNvPr id="7" name="TextBox 6">
              <a:extLst>
                <a:ext uri="{FF2B5EF4-FFF2-40B4-BE49-F238E27FC236}">
                  <a16:creationId xmlns:a16="http://schemas.microsoft.com/office/drawing/2014/main" id="{BD7CF4F7-4680-44AB-9947-DD9CF41D7BC0}"/>
                </a:ext>
              </a:extLst>
            </p:cNvPr>
            <p:cNvSpPr txBox="1"/>
            <p:nvPr/>
          </p:nvSpPr>
          <p:spPr>
            <a:xfrm>
              <a:off x="3369945" y="3353126"/>
              <a:ext cx="3279561"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NZ" sz="2000" b="1" dirty="0">
                  <a:effectLst>
                    <a:outerShdw blurRad="38100" dist="38100" dir="2700000" algn="tl">
                      <a:srgbClr val="000000">
                        <a:alpha val="43137"/>
                      </a:srgbClr>
                    </a:outerShdw>
                  </a:effectLst>
                </a:rPr>
                <a:t>Overlapped operation with different numbers of units</a:t>
              </a:r>
            </a:p>
          </p:txBody>
        </p:sp>
        <p:cxnSp>
          <p:nvCxnSpPr>
            <p:cNvPr id="8" name="Straight Arrow Connector 7">
              <a:extLst>
                <a:ext uri="{FF2B5EF4-FFF2-40B4-BE49-F238E27FC236}">
                  <a16:creationId xmlns:a16="http://schemas.microsoft.com/office/drawing/2014/main" id="{0B78FD4C-8711-469A-8062-1DE15035060C}"/>
                </a:ext>
              </a:extLst>
            </p:cNvPr>
            <p:cNvCxnSpPr>
              <a:cxnSpLocks/>
            </p:cNvCxnSpPr>
            <p:nvPr/>
          </p:nvCxnSpPr>
          <p:spPr>
            <a:xfrm flipH="1">
              <a:off x="2651760" y="4033200"/>
              <a:ext cx="1316925" cy="14817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171596A-EEFA-41FA-8E7E-134F178E9DCA}"/>
                </a:ext>
              </a:extLst>
            </p:cNvPr>
            <p:cNvCxnSpPr>
              <a:cxnSpLocks/>
            </p:cNvCxnSpPr>
            <p:nvPr/>
          </p:nvCxnSpPr>
          <p:spPr>
            <a:xfrm flipH="1">
              <a:off x="4048941" y="4001294"/>
              <a:ext cx="557232" cy="15223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AC59634-9EB6-41C6-B16F-ADA66D91A004}"/>
                </a:ext>
              </a:extLst>
            </p:cNvPr>
            <p:cNvCxnSpPr>
              <a:cxnSpLocks/>
            </p:cNvCxnSpPr>
            <p:nvPr/>
          </p:nvCxnSpPr>
          <p:spPr>
            <a:xfrm>
              <a:off x="5135247" y="4033200"/>
              <a:ext cx="470352" cy="14904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E902B13-57EB-4BB9-8ECE-16A3C8E1488D}"/>
                </a:ext>
              </a:extLst>
            </p:cNvPr>
            <p:cNvCxnSpPr>
              <a:cxnSpLocks/>
            </p:cNvCxnSpPr>
            <p:nvPr/>
          </p:nvCxnSpPr>
          <p:spPr>
            <a:xfrm>
              <a:off x="6008406" y="4033200"/>
              <a:ext cx="746724" cy="1481710"/>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7203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5980B-F776-4874-83E8-A7B228C36EA7}"/>
              </a:ext>
            </a:extLst>
          </p:cNvPr>
          <p:cNvSpPr>
            <a:spLocks noGrp="1"/>
          </p:cNvSpPr>
          <p:nvPr>
            <p:ph type="title"/>
          </p:nvPr>
        </p:nvSpPr>
        <p:spPr/>
        <p:txBody>
          <a:bodyPr/>
          <a:lstStyle/>
          <a:p>
            <a:r>
              <a:rPr lang="en-US" sz="3200" dirty="0">
                <a:solidFill>
                  <a:schemeClr val="accent3">
                    <a:lumMod val="75000"/>
                  </a:schemeClr>
                </a:solidFill>
              </a:rPr>
              <a:t>Performance: </a:t>
            </a:r>
            <a:r>
              <a:rPr lang="en-US" sz="3200" dirty="0"/>
              <a:t>Comparison of power consumption for different unit combinations</a:t>
            </a:r>
            <a:endParaRPr lang="en-NZ" sz="3200" dirty="0"/>
          </a:p>
        </p:txBody>
      </p:sp>
      <p:sp>
        <p:nvSpPr>
          <p:cNvPr id="3" name="Slide Number Placeholder 2">
            <a:extLst>
              <a:ext uri="{FF2B5EF4-FFF2-40B4-BE49-F238E27FC236}">
                <a16:creationId xmlns:a16="http://schemas.microsoft.com/office/drawing/2014/main" id="{0622141F-7954-40D3-ADCE-0FE0F8B9F6C9}"/>
              </a:ext>
            </a:extLst>
          </p:cNvPr>
          <p:cNvSpPr>
            <a:spLocks noGrp="1"/>
          </p:cNvSpPr>
          <p:nvPr>
            <p:ph type="sldNum" sz="quarter" idx="11"/>
          </p:nvPr>
        </p:nvSpPr>
        <p:spPr/>
        <p:txBody>
          <a:bodyPr/>
          <a:lstStyle/>
          <a:p>
            <a:fld id="{9B3E39EC-4BE2-4DEA-81C0-4ABC0AAB4AC0}" type="slidenum">
              <a:rPr lang="en-AU" smtClean="0"/>
              <a:pPr/>
              <a:t>14</a:t>
            </a:fld>
            <a:endParaRPr lang="en-AU" dirty="0"/>
          </a:p>
        </p:txBody>
      </p:sp>
      <p:graphicFrame>
        <p:nvGraphicFramePr>
          <p:cNvPr id="5" name="Picture Placeholder 4">
            <a:extLst>
              <a:ext uri="{FF2B5EF4-FFF2-40B4-BE49-F238E27FC236}">
                <a16:creationId xmlns:a16="http://schemas.microsoft.com/office/drawing/2014/main" id="{C3920E3F-1DBC-4F58-BB43-0789BE3B0855}"/>
              </a:ext>
            </a:extLst>
          </p:cNvPr>
          <p:cNvGraphicFramePr>
            <a:graphicFrameLocks noGrp="1"/>
          </p:cNvGraphicFramePr>
          <p:nvPr>
            <p:ph type="pic" sz="quarter" idx="12"/>
            <p:extLst>
              <p:ext uri="{D42A27DB-BD31-4B8C-83A1-F6EECF244321}">
                <p14:modId xmlns:p14="http://schemas.microsoft.com/office/powerpoint/2010/main" val="809788094"/>
              </p:ext>
            </p:extLst>
          </p:nvPr>
        </p:nvGraphicFramePr>
        <p:xfrm>
          <a:off x="695325" y="1328738"/>
          <a:ext cx="10801350" cy="4778375"/>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54449D2A-0B21-4F40-975A-1EE935BC4736}"/>
              </a:ext>
            </a:extLst>
          </p:cNvPr>
          <p:cNvGrpSpPr/>
          <p:nvPr/>
        </p:nvGrpSpPr>
        <p:grpSpPr>
          <a:xfrm>
            <a:off x="3418976" y="2160380"/>
            <a:ext cx="5986284" cy="1072677"/>
            <a:chOff x="3418976" y="2160380"/>
            <a:chExt cx="5986284" cy="1072677"/>
          </a:xfrm>
        </p:grpSpPr>
        <p:sp>
          <p:nvSpPr>
            <p:cNvPr id="7" name="TextBox 6">
              <a:extLst>
                <a:ext uri="{FF2B5EF4-FFF2-40B4-BE49-F238E27FC236}">
                  <a16:creationId xmlns:a16="http://schemas.microsoft.com/office/drawing/2014/main" id="{17DA211A-D418-472D-A32D-C5960CA547A1}"/>
                </a:ext>
              </a:extLst>
            </p:cNvPr>
            <p:cNvSpPr txBox="1"/>
            <p:nvPr/>
          </p:nvSpPr>
          <p:spPr>
            <a:xfrm>
              <a:off x="3418976" y="2160380"/>
              <a:ext cx="509047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NZ" sz="2000" b="1" dirty="0">
                  <a:solidFill>
                    <a:sysClr val="windowText" lastClr="000000"/>
                  </a:solidFill>
                  <a:effectLst>
                    <a:outerShdw blurRad="38100" dist="38100" dir="2700000" algn="tl">
                      <a:srgbClr val="000000">
                        <a:alpha val="43137"/>
                      </a:srgbClr>
                    </a:outerShdw>
                  </a:effectLst>
                </a:rPr>
                <a:t>Reduced power consumption for 4 units vs 5</a:t>
              </a:r>
            </a:p>
          </p:txBody>
        </p:sp>
        <p:cxnSp>
          <p:nvCxnSpPr>
            <p:cNvPr id="9" name="Straight Arrow Connector 8">
              <a:extLst>
                <a:ext uri="{FF2B5EF4-FFF2-40B4-BE49-F238E27FC236}">
                  <a16:creationId xmlns:a16="http://schemas.microsoft.com/office/drawing/2014/main" id="{7F8BB01A-B909-41A3-90A1-132759B3C605}"/>
                </a:ext>
              </a:extLst>
            </p:cNvPr>
            <p:cNvCxnSpPr>
              <a:cxnSpLocks/>
            </p:cNvCxnSpPr>
            <p:nvPr/>
          </p:nvCxnSpPr>
          <p:spPr>
            <a:xfrm>
              <a:off x="7239000" y="2560490"/>
              <a:ext cx="0" cy="672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0DC543-6BA7-43FF-B28F-505C6E33EB3D}"/>
                </a:ext>
              </a:extLst>
            </p:cNvPr>
            <p:cNvCxnSpPr>
              <a:cxnSpLocks/>
            </p:cNvCxnSpPr>
            <p:nvPr/>
          </p:nvCxnSpPr>
          <p:spPr>
            <a:xfrm>
              <a:off x="9405258" y="2360435"/>
              <a:ext cx="0" cy="6072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431A76B-A86A-49E4-9D54-9AEDA3F7EA4C}"/>
                </a:ext>
              </a:extLst>
            </p:cNvPr>
            <p:cNvCxnSpPr>
              <a:cxnSpLocks/>
            </p:cNvCxnSpPr>
            <p:nvPr/>
          </p:nvCxnSpPr>
          <p:spPr>
            <a:xfrm>
              <a:off x="8509451" y="2360435"/>
              <a:ext cx="895809" cy="0"/>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339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a:extLst>
              <a:ext uri="{FF2B5EF4-FFF2-40B4-BE49-F238E27FC236}">
                <a16:creationId xmlns:a16="http://schemas.microsoft.com/office/drawing/2014/main" id="{566708EB-9230-4DB2-9819-3E24864D120B}"/>
              </a:ext>
            </a:extLst>
          </p:cNvPr>
          <p:cNvGraphicFramePr>
            <a:graphicFrameLocks noGrp="1"/>
          </p:cNvGraphicFramePr>
          <p:nvPr>
            <p:ph type="pic" sz="quarter" idx="12"/>
            <p:extLst>
              <p:ext uri="{D42A27DB-BD31-4B8C-83A1-F6EECF244321}">
                <p14:modId xmlns:p14="http://schemas.microsoft.com/office/powerpoint/2010/main" val="191237375"/>
              </p:ext>
            </p:extLst>
          </p:nvPr>
        </p:nvGraphicFramePr>
        <p:xfrm>
          <a:off x="695325" y="1328738"/>
          <a:ext cx="10801350" cy="47783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815980B-F776-4874-83E8-A7B228C36EA7}"/>
              </a:ext>
            </a:extLst>
          </p:cNvPr>
          <p:cNvSpPr>
            <a:spLocks noGrp="1"/>
          </p:cNvSpPr>
          <p:nvPr>
            <p:ph type="title"/>
          </p:nvPr>
        </p:nvSpPr>
        <p:spPr/>
        <p:txBody>
          <a:bodyPr/>
          <a:lstStyle/>
          <a:p>
            <a:r>
              <a:rPr lang="en-US" sz="3200" dirty="0">
                <a:solidFill>
                  <a:schemeClr val="accent3">
                    <a:lumMod val="75000"/>
                  </a:schemeClr>
                </a:solidFill>
              </a:rPr>
              <a:t>Performance: </a:t>
            </a:r>
            <a:r>
              <a:rPr lang="en-US" sz="3200" dirty="0"/>
              <a:t>Observation of conditions where energy wastage is occurring</a:t>
            </a:r>
            <a:endParaRPr lang="en-NZ" sz="3200" dirty="0"/>
          </a:p>
        </p:txBody>
      </p:sp>
      <p:sp>
        <p:nvSpPr>
          <p:cNvPr id="3" name="Slide Number Placeholder 2">
            <a:extLst>
              <a:ext uri="{FF2B5EF4-FFF2-40B4-BE49-F238E27FC236}">
                <a16:creationId xmlns:a16="http://schemas.microsoft.com/office/drawing/2014/main" id="{0622141F-7954-40D3-ADCE-0FE0F8B9F6C9}"/>
              </a:ext>
            </a:extLst>
          </p:cNvPr>
          <p:cNvSpPr>
            <a:spLocks noGrp="1"/>
          </p:cNvSpPr>
          <p:nvPr>
            <p:ph type="sldNum" sz="quarter" idx="11"/>
          </p:nvPr>
        </p:nvSpPr>
        <p:spPr/>
        <p:txBody>
          <a:bodyPr/>
          <a:lstStyle/>
          <a:p>
            <a:fld id="{9B3E39EC-4BE2-4DEA-81C0-4ABC0AAB4AC0}" type="slidenum">
              <a:rPr lang="en-AU" smtClean="0"/>
              <a:pPr/>
              <a:t>15</a:t>
            </a:fld>
            <a:endParaRPr lang="en-AU" dirty="0"/>
          </a:p>
        </p:txBody>
      </p:sp>
      <p:grpSp>
        <p:nvGrpSpPr>
          <p:cNvPr id="6" name="Group 5">
            <a:extLst>
              <a:ext uri="{FF2B5EF4-FFF2-40B4-BE49-F238E27FC236}">
                <a16:creationId xmlns:a16="http://schemas.microsoft.com/office/drawing/2014/main" id="{63AC61CA-D88A-4C01-9160-BF2EC52B8B7D}"/>
              </a:ext>
            </a:extLst>
          </p:cNvPr>
          <p:cNvGrpSpPr/>
          <p:nvPr/>
        </p:nvGrpSpPr>
        <p:grpSpPr>
          <a:xfrm>
            <a:off x="3713073" y="2222297"/>
            <a:ext cx="4950867" cy="2109673"/>
            <a:chOff x="3926001" y="3250761"/>
            <a:chExt cx="4950867" cy="2109673"/>
          </a:xfrm>
        </p:grpSpPr>
        <p:sp>
          <p:nvSpPr>
            <p:cNvPr id="7" name="TextBox 6">
              <a:extLst>
                <a:ext uri="{FF2B5EF4-FFF2-40B4-BE49-F238E27FC236}">
                  <a16:creationId xmlns:a16="http://schemas.microsoft.com/office/drawing/2014/main" id="{13CED774-8104-411A-9292-991B674C0C37}"/>
                </a:ext>
              </a:extLst>
            </p:cNvPr>
            <p:cNvSpPr txBox="1"/>
            <p:nvPr/>
          </p:nvSpPr>
          <p:spPr>
            <a:xfrm>
              <a:off x="4081961" y="3250761"/>
              <a:ext cx="3836713" cy="707886"/>
            </a:xfrm>
            <a:prstGeom prst="rect">
              <a:avLst/>
            </a:prstGeom>
            <a:noFill/>
          </p:spPr>
          <p:txBody>
            <a:bodyPr wrap="square" rtlCol="0">
              <a:spAutoFit/>
            </a:bodyPr>
            <a:lstStyle/>
            <a:p>
              <a:pPr algn="ctr"/>
              <a:r>
                <a:rPr lang="en-NZ" sz="2000" b="1" dirty="0">
                  <a:effectLst>
                    <a:outerShdw blurRad="38100" dist="38100" dir="2700000" algn="tl">
                      <a:srgbClr val="000000">
                        <a:alpha val="43137"/>
                      </a:srgbClr>
                    </a:outerShdw>
                  </a:effectLst>
                </a:rPr>
                <a:t>Overlapped operation with different power consumption</a:t>
              </a:r>
            </a:p>
          </p:txBody>
        </p:sp>
        <p:cxnSp>
          <p:nvCxnSpPr>
            <p:cNvPr id="8" name="Straight Arrow Connector 7">
              <a:extLst>
                <a:ext uri="{FF2B5EF4-FFF2-40B4-BE49-F238E27FC236}">
                  <a16:creationId xmlns:a16="http://schemas.microsoft.com/office/drawing/2014/main" id="{A1BDEA3D-ACAC-4C72-911F-1EC90A31E8CE}"/>
                </a:ext>
              </a:extLst>
            </p:cNvPr>
            <p:cNvCxnSpPr>
              <a:cxnSpLocks/>
            </p:cNvCxnSpPr>
            <p:nvPr/>
          </p:nvCxnSpPr>
          <p:spPr>
            <a:xfrm flipH="1">
              <a:off x="3926001" y="3985610"/>
              <a:ext cx="859279" cy="137482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2B0B887-386C-48B9-B754-DEB6571D5B6A}"/>
                </a:ext>
              </a:extLst>
            </p:cNvPr>
            <p:cNvCxnSpPr>
              <a:cxnSpLocks/>
            </p:cNvCxnSpPr>
            <p:nvPr/>
          </p:nvCxnSpPr>
          <p:spPr>
            <a:xfrm flipH="1">
              <a:off x="5322138" y="3985610"/>
              <a:ext cx="364962" cy="9592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59BE1F-071A-4A50-A3FC-DD442CE0316C}"/>
                </a:ext>
              </a:extLst>
            </p:cNvPr>
            <p:cNvCxnSpPr>
              <a:cxnSpLocks/>
            </p:cNvCxnSpPr>
            <p:nvPr/>
          </p:nvCxnSpPr>
          <p:spPr>
            <a:xfrm>
              <a:off x="6930757" y="3970077"/>
              <a:ext cx="579911" cy="4809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55A0731-1372-4BE8-8E9E-00060BA1CFBB}"/>
                </a:ext>
              </a:extLst>
            </p:cNvPr>
            <p:cNvCxnSpPr>
              <a:cxnSpLocks/>
            </p:cNvCxnSpPr>
            <p:nvPr/>
          </p:nvCxnSpPr>
          <p:spPr>
            <a:xfrm>
              <a:off x="7725761" y="3760234"/>
              <a:ext cx="1151107" cy="225376"/>
            </a:xfrm>
            <a:prstGeom prst="straightConnector1">
              <a:avLst/>
            </a:prstGeom>
            <a:ln w="38100">
              <a:solidFill>
                <a:schemeClr val="tx1"/>
              </a:solidFill>
              <a:tailEnd type="triangle"/>
            </a:ln>
          </p:spPr>
          <p:style>
            <a:lnRef idx="3">
              <a:schemeClr val="accent6"/>
            </a:lnRef>
            <a:fillRef idx="0">
              <a:schemeClr val="accent6"/>
            </a:fillRef>
            <a:effectRef idx="2">
              <a:schemeClr val="accent6"/>
            </a:effectRef>
            <a:fontRef idx="minor">
              <a:schemeClr val="tx1"/>
            </a:fontRef>
          </p:style>
        </p:cxnSp>
      </p:grpSp>
      <p:grpSp>
        <p:nvGrpSpPr>
          <p:cNvPr id="17" name="Group 16">
            <a:extLst>
              <a:ext uri="{FF2B5EF4-FFF2-40B4-BE49-F238E27FC236}">
                <a16:creationId xmlns:a16="http://schemas.microsoft.com/office/drawing/2014/main" id="{0B262B61-70F1-43CE-AF90-60731FE75E60}"/>
              </a:ext>
            </a:extLst>
          </p:cNvPr>
          <p:cNvGrpSpPr/>
          <p:nvPr/>
        </p:nvGrpSpPr>
        <p:grpSpPr>
          <a:xfrm>
            <a:off x="3439885" y="3559088"/>
            <a:ext cx="141514" cy="941407"/>
            <a:chOff x="3439885" y="3559088"/>
            <a:chExt cx="141514" cy="941407"/>
          </a:xfrm>
        </p:grpSpPr>
        <p:sp>
          <p:nvSpPr>
            <p:cNvPr id="4" name="Oval 3">
              <a:extLst>
                <a:ext uri="{FF2B5EF4-FFF2-40B4-BE49-F238E27FC236}">
                  <a16:creationId xmlns:a16="http://schemas.microsoft.com/office/drawing/2014/main" id="{73823A54-1647-4DF8-9F2C-F48AB511F4A5}"/>
                </a:ext>
              </a:extLst>
            </p:cNvPr>
            <p:cNvSpPr/>
            <p:nvPr/>
          </p:nvSpPr>
          <p:spPr>
            <a:xfrm>
              <a:off x="3439885" y="4375513"/>
              <a:ext cx="141514" cy="1249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Oval 11">
              <a:extLst>
                <a:ext uri="{FF2B5EF4-FFF2-40B4-BE49-F238E27FC236}">
                  <a16:creationId xmlns:a16="http://schemas.microsoft.com/office/drawing/2014/main" id="{0B18CFBF-EFAA-47AA-9FFF-5CFC7538E8DC}"/>
                </a:ext>
              </a:extLst>
            </p:cNvPr>
            <p:cNvSpPr/>
            <p:nvPr/>
          </p:nvSpPr>
          <p:spPr>
            <a:xfrm>
              <a:off x="3439885" y="4103371"/>
              <a:ext cx="141514" cy="1249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Oval 12">
              <a:extLst>
                <a:ext uri="{FF2B5EF4-FFF2-40B4-BE49-F238E27FC236}">
                  <a16:creationId xmlns:a16="http://schemas.microsoft.com/office/drawing/2014/main" id="{DBBA6C03-6A54-47A6-BB40-84F43B4BB86E}"/>
                </a:ext>
              </a:extLst>
            </p:cNvPr>
            <p:cNvSpPr/>
            <p:nvPr/>
          </p:nvSpPr>
          <p:spPr>
            <a:xfrm>
              <a:off x="3439885" y="3559088"/>
              <a:ext cx="141514" cy="12498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94848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0BBD-F11B-434D-A160-1629D74E4C37}"/>
              </a:ext>
            </a:extLst>
          </p:cNvPr>
          <p:cNvSpPr>
            <a:spLocks noGrp="1"/>
          </p:cNvSpPr>
          <p:nvPr>
            <p:ph type="title"/>
          </p:nvPr>
        </p:nvSpPr>
        <p:spPr/>
        <p:txBody>
          <a:bodyPr/>
          <a:lstStyle/>
          <a:p>
            <a:r>
              <a:rPr lang="en-US" sz="3200" dirty="0">
                <a:solidFill>
                  <a:schemeClr val="accent3">
                    <a:lumMod val="75000"/>
                  </a:schemeClr>
                </a:solidFill>
              </a:rPr>
              <a:t>Performance: </a:t>
            </a:r>
            <a:r>
              <a:rPr lang="en-US" sz="3200" dirty="0"/>
              <a:t>Achievable energy savings</a:t>
            </a:r>
            <a:endParaRPr lang="en-NZ" sz="3200" dirty="0"/>
          </a:p>
        </p:txBody>
      </p:sp>
      <p:sp>
        <p:nvSpPr>
          <p:cNvPr id="3" name="Slide Number Placeholder 2">
            <a:extLst>
              <a:ext uri="{FF2B5EF4-FFF2-40B4-BE49-F238E27FC236}">
                <a16:creationId xmlns:a16="http://schemas.microsoft.com/office/drawing/2014/main" id="{52B3C5A4-8071-4463-A1E8-FA3247990638}"/>
              </a:ext>
            </a:extLst>
          </p:cNvPr>
          <p:cNvSpPr>
            <a:spLocks noGrp="1"/>
          </p:cNvSpPr>
          <p:nvPr>
            <p:ph type="sldNum" sz="quarter" idx="11"/>
          </p:nvPr>
        </p:nvSpPr>
        <p:spPr/>
        <p:txBody>
          <a:bodyPr/>
          <a:lstStyle/>
          <a:p>
            <a:fld id="{9B3E39EC-4BE2-4DEA-81C0-4ABC0AAB4AC0}" type="slidenum">
              <a:rPr lang="en-AU" smtClean="0"/>
              <a:pPr/>
              <a:t>16</a:t>
            </a:fld>
            <a:endParaRPr lang="en-AU" dirty="0"/>
          </a:p>
        </p:txBody>
      </p:sp>
      <p:graphicFrame>
        <p:nvGraphicFramePr>
          <p:cNvPr id="5" name="Picture Placeholder 4">
            <a:extLst>
              <a:ext uri="{FF2B5EF4-FFF2-40B4-BE49-F238E27FC236}">
                <a16:creationId xmlns:a16="http://schemas.microsoft.com/office/drawing/2014/main" id="{00000000-0008-0000-0300-00001E000000}"/>
              </a:ext>
            </a:extLst>
          </p:cNvPr>
          <p:cNvGraphicFramePr>
            <a:graphicFrameLocks noGrp="1"/>
          </p:cNvGraphicFramePr>
          <p:nvPr>
            <p:ph type="pic" sz="quarter" idx="12"/>
            <p:extLst>
              <p:ext uri="{D42A27DB-BD31-4B8C-83A1-F6EECF244321}">
                <p14:modId xmlns:p14="http://schemas.microsoft.com/office/powerpoint/2010/main" val="2346252572"/>
              </p:ext>
            </p:extLst>
          </p:nvPr>
        </p:nvGraphicFramePr>
        <p:xfrm>
          <a:off x="695326" y="1328930"/>
          <a:ext cx="10801350" cy="4778375"/>
        </p:xfrm>
        <a:graphic>
          <a:graphicData uri="http://schemas.openxmlformats.org/drawingml/2006/chart">
            <c:chart xmlns:c="http://schemas.openxmlformats.org/drawingml/2006/chart" xmlns:r="http://schemas.openxmlformats.org/officeDocument/2006/relationships" r:id="rId3"/>
          </a:graphicData>
        </a:graphic>
      </p:graphicFrame>
      <p:grpSp>
        <p:nvGrpSpPr>
          <p:cNvPr id="26" name="Group 25">
            <a:extLst>
              <a:ext uri="{FF2B5EF4-FFF2-40B4-BE49-F238E27FC236}">
                <a16:creationId xmlns:a16="http://schemas.microsoft.com/office/drawing/2014/main" id="{3FA8EB92-248D-40DE-84E9-9EEA6D185A01}"/>
              </a:ext>
            </a:extLst>
          </p:cNvPr>
          <p:cNvGrpSpPr/>
          <p:nvPr/>
        </p:nvGrpSpPr>
        <p:grpSpPr>
          <a:xfrm>
            <a:off x="3429000" y="2220844"/>
            <a:ext cx="6357257" cy="1077861"/>
            <a:chOff x="3429000" y="2220844"/>
            <a:chExt cx="6357257" cy="1077861"/>
          </a:xfrm>
        </p:grpSpPr>
        <p:sp>
          <p:nvSpPr>
            <p:cNvPr id="7" name="TextBox 6">
              <a:extLst>
                <a:ext uri="{FF2B5EF4-FFF2-40B4-BE49-F238E27FC236}">
                  <a16:creationId xmlns:a16="http://schemas.microsoft.com/office/drawing/2014/main" id="{CCBB7CE8-5AF5-45FE-94CB-ECF48A0F0A3F}"/>
                </a:ext>
              </a:extLst>
            </p:cNvPr>
            <p:cNvSpPr txBox="1"/>
            <p:nvPr/>
          </p:nvSpPr>
          <p:spPr>
            <a:xfrm>
              <a:off x="3978728" y="2220844"/>
              <a:ext cx="580752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effectLst>
                    <a:outerShdw blurRad="38100" dist="38100" dir="2700000" algn="tl">
                      <a:srgbClr val="000000">
                        <a:alpha val="43137"/>
                      </a:srgbClr>
                    </a:outerShdw>
                  </a:effectLst>
                </a:rPr>
                <a:t>C</a:t>
              </a:r>
              <a:r>
                <a:rPr lang="en-NZ" b="1" dirty="0" err="1">
                  <a:effectLst>
                    <a:outerShdw blurRad="38100" dist="38100" dir="2700000" algn="tl">
                      <a:srgbClr val="000000">
                        <a:alpha val="43137"/>
                      </a:srgbClr>
                    </a:outerShdw>
                  </a:effectLst>
                </a:rPr>
                <a:t>urrent</a:t>
              </a:r>
              <a:r>
                <a:rPr lang="en-NZ" b="1" dirty="0">
                  <a:effectLst>
                    <a:outerShdw blurRad="38100" dist="38100" dir="2700000" algn="tl">
                      <a:srgbClr val="000000">
                        <a:alpha val="43137"/>
                      </a:srgbClr>
                    </a:outerShdw>
                  </a:effectLst>
                </a:rPr>
                <a:t> operation vs optimal -&gt; energy savings potential</a:t>
              </a:r>
            </a:p>
          </p:txBody>
        </p:sp>
        <p:cxnSp>
          <p:nvCxnSpPr>
            <p:cNvPr id="8" name="Straight Arrow Connector 7">
              <a:extLst>
                <a:ext uri="{FF2B5EF4-FFF2-40B4-BE49-F238E27FC236}">
                  <a16:creationId xmlns:a16="http://schemas.microsoft.com/office/drawing/2014/main" id="{593170DB-7000-4D0B-ACDD-4EADE64686E3}"/>
                </a:ext>
              </a:extLst>
            </p:cNvPr>
            <p:cNvCxnSpPr>
              <a:cxnSpLocks/>
            </p:cNvCxnSpPr>
            <p:nvPr/>
          </p:nvCxnSpPr>
          <p:spPr>
            <a:xfrm flipH="1">
              <a:off x="3429000" y="2558868"/>
              <a:ext cx="549728" cy="2874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D21DA08-FCFF-44B5-8449-156343D1931B}"/>
                </a:ext>
              </a:extLst>
            </p:cNvPr>
            <p:cNvCxnSpPr>
              <a:cxnSpLocks/>
            </p:cNvCxnSpPr>
            <p:nvPr/>
          </p:nvCxnSpPr>
          <p:spPr>
            <a:xfrm flipH="1">
              <a:off x="3507921" y="2590176"/>
              <a:ext cx="628651" cy="7085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8060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07806-9F22-44E1-85E3-2DFCC3305208}"/>
              </a:ext>
            </a:extLst>
          </p:cNvPr>
          <p:cNvSpPr>
            <a:spLocks noGrp="1"/>
          </p:cNvSpPr>
          <p:nvPr>
            <p:ph type="title"/>
          </p:nvPr>
        </p:nvSpPr>
        <p:spPr>
          <a:xfrm>
            <a:off x="695323" y="549275"/>
            <a:ext cx="11311619" cy="577600"/>
          </a:xfrm>
        </p:spPr>
        <p:txBody>
          <a:bodyPr/>
          <a:lstStyle/>
          <a:p>
            <a:r>
              <a:rPr lang="en-US" sz="3200" dirty="0">
                <a:solidFill>
                  <a:schemeClr val="accent3">
                    <a:lumMod val="75000"/>
                  </a:schemeClr>
                </a:solidFill>
              </a:rPr>
              <a:t>Performance: </a:t>
            </a:r>
            <a:r>
              <a:rPr lang="en-US" sz="3200" dirty="0"/>
              <a:t>Evaluating</a:t>
            </a:r>
            <a:r>
              <a:rPr lang="en-US" sz="3200" dirty="0">
                <a:solidFill>
                  <a:schemeClr val="accent3">
                    <a:lumMod val="75000"/>
                  </a:schemeClr>
                </a:solidFill>
              </a:rPr>
              <a:t> </a:t>
            </a:r>
            <a:r>
              <a:rPr lang="en-US" sz="3200" dirty="0"/>
              <a:t>control performance for tuning improvement</a:t>
            </a:r>
            <a:endParaRPr lang="en-NZ" sz="3200" dirty="0"/>
          </a:p>
        </p:txBody>
      </p:sp>
      <p:sp>
        <p:nvSpPr>
          <p:cNvPr id="3" name="Slide Number Placeholder 2">
            <a:extLst>
              <a:ext uri="{FF2B5EF4-FFF2-40B4-BE49-F238E27FC236}">
                <a16:creationId xmlns:a16="http://schemas.microsoft.com/office/drawing/2014/main" id="{381A68D8-FDF6-4B70-A0A3-0BE11902445D}"/>
              </a:ext>
            </a:extLst>
          </p:cNvPr>
          <p:cNvSpPr>
            <a:spLocks noGrp="1"/>
          </p:cNvSpPr>
          <p:nvPr>
            <p:ph type="sldNum" sz="quarter" idx="11"/>
          </p:nvPr>
        </p:nvSpPr>
        <p:spPr/>
        <p:txBody>
          <a:bodyPr/>
          <a:lstStyle/>
          <a:p>
            <a:fld id="{9B3E39EC-4BE2-4DEA-81C0-4ABC0AAB4AC0}" type="slidenum">
              <a:rPr lang="en-AU" smtClean="0"/>
              <a:pPr/>
              <a:t>17</a:t>
            </a:fld>
            <a:endParaRPr lang="en-AU" dirty="0"/>
          </a:p>
        </p:txBody>
      </p:sp>
      <p:graphicFrame>
        <p:nvGraphicFramePr>
          <p:cNvPr id="5" name="Chart 4">
            <a:extLst>
              <a:ext uri="{FF2B5EF4-FFF2-40B4-BE49-F238E27FC236}">
                <a16:creationId xmlns:a16="http://schemas.microsoft.com/office/drawing/2014/main" id="{2C436ADF-818B-4D63-BB7C-EC1C25D06035}"/>
              </a:ext>
            </a:extLst>
          </p:cNvPr>
          <p:cNvGraphicFramePr/>
          <p:nvPr>
            <p:extLst>
              <p:ext uri="{D42A27DB-BD31-4B8C-83A1-F6EECF244321}">
                <p14:modId xmlns:p14="http://schemas.microsoft.com/office/powerpoint/2010/main" val="126617585"/>
              </p:ext>
            </p:extLst>
          </p:nvPr>
        </p:nvGraphicFramePr>
        <p:xfrm>
          <a:off x="782036" y="1270294"/>
          <a:ext cx="7200000" cy="2519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51AFFA74-CC6F-4FA7-9F2F-258292471596}"/>
              </a:ext>
            </a:extLst>
          </p:cNvPr>
          <p:cNvGraphicFramePr/>
          <p:nvPr>
            <p:extLst>
              <p:ext uri="{D42A27DB-BD31-4B8C-83A1-F6EECF244321}">
                <p14:modId xmlns:p14="http://schemas.microsoft.com/office/powerpoint/2010/main" val="1295305920"/>
              </p:ext>
            </p:extLst>
          </p:nvPr>
        </p:nvGraphicFramePr>
        <p:xfrm>
          <a:off x="8006675" y="1270294"/>
          <a:ext cx="3600000" cy="25196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2C436ADF-818B-4D63-BB7C-EC1C25D06035}"/>
              </a:ext>
            </a:extLst>
          </p:cNvPr>
          <p:cNvGraphicFramePr/>
          <p:nvPr>
            <p:extLst>
              <p:ext uri="{D42A27DB-BD31-4B8C-83A1-F6EECF244321}">
                <p14:modId xmlns:p14="http://schemas.microsoft.com/office/powerpoint/2010/main" val="3434830638"/>
              </p:ext>
            </p:extLst>
          </p:nvPr>
        </p:nvGraphicFramePr>
        <p:xfrm>
          <a:off x="782036" y="3789045"/>
          <a:ext cx="7200000" cy="2519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a:extLst>
              <a:ext uri="{FF2B5EF4-FFF2-40B4-BE49-F238E27FC236}">
                <a16:creationId xmlns:a16="http://schemas.microsoft.com/office/drawing/2014/main" id="{51AFFA74-CC6F-4FA7-9F2F-258292471596}"/>
              </a:ext>
            </a:extLst>
          </p:cNvPr>
          <p:cNvGraphicFramePr/>
          <p:nvPr>
            <p:extLst>
              <p:ext uri="{D42A27DB-BD31-4B8C-83A1-F6EECF244321}">
                <p14:modId xmlns:p14="http://schemas.microsoft.com/office/powerpoint/2010/main" val="4142838467"/>
              </p:ext>
            </p:extLst>
          </p:nvPr>
        </p:nvGraphicFramePr>
        <p:xfrm>
          <a:off x="8006675" y="3789045"/>
          <a:ext cx="3600000" cy="2519680"/>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Straight Connector 8">
            <a:extLst>
              <a:ext uri="{FF2B5EF4-FFF2-40B4-BE49-F238E27FC236}">
                <a16:creationId xmlns:a16="http://schemas.microsoft.com/office/drawing/2014/main" id="{7A79903F-3CF3-4B75-B15C-9EBCFDB2A852}"/>
              </a:ext>
            </a:extLst>
          </p:cNvPr>
          <p:cNvCxnSpPr/>
          <p:nvPr/>
        </p:nvCxnSpPr>
        <p:spPr>
          <a:xfrm flipV="1">
            <a:off x="5311431" y="1737324"/>
            <a:ext cx="0" cy="1368000"/>
          </a:xfrm>
          <a:prstGeom prst="line">
            <a:avLst/>
          </a:prstGeom>
          <a:ln w="50800">
            <a:solidFill>
              <a:schemeClr val="tx1"/>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1161FC41-9F67-4A48-B153-FDC9441DA788}"/>
              </a:ext>
            </a:extLst>
          </p:cNvPr>
          <p:cNvCxnSpPr>
            <a:cxnSpLocks/>
          </p:cNvCxnSpPr>
          <p:nvPr/>
        </p:nvCxnSpPr>
        <p:spPr>
          <a:xfrm flipV="1">
            <a:off x="5313236" y="4259292"/>
            <a:ext cx="0" cy="1368000"/>
          </a:xfrm>
          <a:prstGeom prst="line">
            <a:avLst/>
          </a:prstGeom>
          <a:ln w="50800">
            <a:solidFill>
              <a:schemeClr val="tx1"/>
            </a:solidFill>
          </a:ln>
        </p:spPr>
        <p:style>
          <a:lnRef idx="3">
            <a:schemeClr val="accent4"/>
          </a:lnRef>
          <a:fillRef idx="0">
            <a:schemeClr val="accent4"/>
          </a:fillRef>
          <a:effectRef idx="2">
            <a:schemeClr val="accent4"/>
          </a:effectRef>
          <a:fontRef idx="minor">
            <a:schemeClr val="tx1"/>
          </a:fontRef>
        </p:style>
      </p:cxnSp>
      <p:grpSp>
        <p:nvGrpSpPr>
          <p:cNvPr id="4" name="Group 3">
            <a:extLst>
              <a:ext uri="{FF2B5EF4-FFF2-40B4-BE49-F238E27FC236}">
                <a16:creationId xmlns:a16="http://schemas.microsoft.com/office/drawing/2014/main" id="{67AFCE3A-5AE9-46A6-AB4E-B581B86856FB}"/>
              </a:ext>
            </a:extLst>
          </p:cNvPr>
          <p:cNvGrpSpPr/>
          <p:nvPr/>
        </p:nvGrpSpPr>
        <p:grpSpPr>
          <a:xfrm>
            <a:off x="1474157" y="4278475"/>
            <a:ext cx="3836620" cy="494761"/>
            <a:chOff x="1474157" y="4278475"/>
            <a:chExt cx="3836620" cy="494761"/>
          </a:xfrm>
        </p:grpSpPr>
        <p:cxnSp>
          <p:nvCxnSpPr>
            <p:cNvPr id="11" name="Straight Arrow Connector 10">
              <a:extLst>
                <a:ext uri="{FF2B5EF4-FFF2-40B4-BE49-F238E27FC236}">
                  <a16:creationId xmlns:a16="http://schemas.microsoft.com/office/drawing/2014/main" id="{F97B2F43-AFA0-4764-9B39-D4816875E145}"/>
                </a:ext>
              </a:extLst>
            </p:cNvPr>
            <p:cNvCxnSpPr>
              <a:cxnSpLocks/>
            </p:cNvCxnSpPr>
            <p:nvPr/>
          </p:nvCxnSpPr>
          <p:spPr>
            <a:xfrm flipH="1">
              <a:off x="1474157" y="4278475"/>
              <a:ext cx="3836620" cy="6260"/>
            </a:xfrm>
            <a:prstGeom prst="straightConnector1">
              <a:avLst/>
            </a:prstGeom>
            <a:ln w="50800">
              <a:solidFill>
                <a:schemeClr val="tx1"/>
              </a:solidFill>
              <a:tailEnd type="triangle"/>
            </a:ln>
          </p:spPr>
          <p:style>
            <a:lnRef idx="3">
              <a:schemeClr val="accent4"/>
            </a:lnRef>
            <a:fillRef idx="0">
              <a:schemeClr val="accent4"/>
            </a:fillRef>
            <a:effectRef idx="2">
              <a:schemeClr val="accent4"/>
            </a:effectRef>
            <a:fontRef idx="minor">
              <a:schemeClr val="tx1"/>
            </a:fontRef>
          </p:style>
        </p:cxnSp>
        <p:sp>
          <p:nvSpPr>
            <p:cNvPr id="12" name="Text Box 125">
              <a:extLst>
                <a:ext uri="{FF2B5EF4-FFF2-40B4-BE49-F238E27FC236}">
                  <a16:creationId xmlns:a16="http://schemas.microsoft.com/office/drawing/2014/main" id="{996E95DA-6CCC-4482-AF55-C4BF16FA78E3}"/>
                </a:ext>
              </a:extLst>
            </p:cNvPr>
            <p:cNvSpPr txBox="1"/>
            <p:nvPr/>
          </p:nvSpPr>
          <p:spPr>
            <a:xfrm>
              <a:off x="2222036" y="4413236"/>
              <a:ext cx="2160000" cy="360000"/>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1600"/>
                </a:spcAft>
              </a:pPr>
              <a:r>
                <a:rPr lang="en-US"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Under-aeration</a:t>
              </a:r>
              <a:endParaRPr lang="en-NZ" sz="2400"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3246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B020-1544-43DB-BACE-E22FF66FA035}"/>
              </a:ext>
            </a:extLst>
          </p:cNvPr>
          <p:cNvSpPr>
            <a:spLocks noGrp="1"/>
          </p:cNvSpPr>
          <p:nvPr>
            <p:ph type="title"/>
          </p:nvPr>
        </p:nvSpPr>
        <p:spPr/>
        <p:txBody>
          <a:bodyPr/>
          <a:lstStyle/>
          <a:p>
            <a:r>
              <a:rPr lang="en-US" sz="3200" dirty="0">
                <a:solidFill>
                  <a:schemeClr val="accent3">
                    <a:lumMod val="75000"/>
                  </a:schemeClr>
                </a:solidFill>
              </a:rPr>
              <a:t>Condition: </a:t>
            </a:r>
            <a:r>
              <a:rPr lang="en-US" sz="3200" dirty="0"/>
              <a:t>Early identification of issues through equipment performance monitoring</a:t>
            </a:r>
            <a:endParaRPr lang="en-NZ" sz="3200" dirty="0"/>
          </a:p>
        </p:txBody>
      </p:sp>
      <p:sp>
        <p:nvSpPr>
          <p:cNvPr id="3" name="Slide Number Placeholder 2">
            <a:extLst>
              <a:ext uri="{FF2B5EF4-FFF2-40B4-BE49-F238E27FC236}">
                <a16:creationId xmlns:a16="http://schemas.microsoft.com/office/drawing/2014/main" id="{FFBB0F66-3C3A-49D4-90D8-0D2A01DD0BFC}"/>
              </a:ext>
            </a:extLst>
          </p:cNvPr>
          <p:cNvSpPr>
            <a:spLocks noGrp="1"/>
          </p:cNvSpPr>
          <p:nvPr>
            <p:ph type="sldNum" sz="quarter" idx="11"/>
          </p:nvPr>
        </p:nvSpPr>
        <p:spPr/>
        <p:txBody>
          <a:bodyPr/>
          <a:lstStyle/>
          <a:p>
            <a:fld id="{9B3E39EC-4BE2-4DEA-81C0-4ABC0AAB4AC0}" type="slidenum">
              <a:rPr lang="en-AU" smtClean="0"/>
              <a:pPr/>
              <a:t>18</a:t>
            </a:fld>
            <a:endParaRPr lang="en-AU" dirty="0"/>
          </a:p>
        </p:txBody>
      </p:sp>
      <p:graphicFrame>
        <p:nvGraphicFramePr>
          <p:cNvPr id="5" name="Picture Placeholder 4">
            <a:extLst>
              <a:ext uri="{FF2B5EF4-FFF2-40B4-BE49-F238E27FC236}">
                <a16:creationId xmlns:a16="http://schemas.microsoft.com/office/drawing/2014/main" id="{92DA70C5-76AB-488C-B215-912210427FB5}"/>
              </a:ext>
            </a:extLst>
          </p:cNvPr>
          <p:cNvGraphicFramePr>
            <a:graphicFrameLocks noGrp="1"/>
          </p:cNvGraphicFramePr>
          <p:nvPr>
            <p:ph type="pic" sz="quarter" idx="12"/>
            <p:extLst>
              <p:ext uri="{D42A27DB-BD31-4B8C-83A1-F6EECF244321}">
                <p14:modId xmlns:p14="http://schemas.microsoft.com/office/powerpoint/2010/main" val="1628323487"/>
              </p:ext>
            </p:extLst>
          </p:nvPr>
        </p:nvGraphicFramePr>
        <p:xfrm>
          <a:off x="695324" y="1328738"/>
          <a:ext cx="10997565" cy="477837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C98E536-1712-4786-B7F7-8F1C7BFEFFAF}"/>
              </a:ext>
            </a:extLst>
          </p:cNvPr>
          <p:cNvGrpSpPr/>
          <p:nvPr/>
        </p:nvGrpSpPr>
        <p:grpSpPr>
          <a:xfrm>
            <a:off x="9314792" y="3369292"/>
            <a:ext cx="1625350" cy="1678834"/>
            <a:chOff x="8733056" y="2094840"/>
            <a:chExt cx="1625350" cy="1678834"/>
          </a:xfrm>
        </p:grpSpPr>
        <p:cxnSp>
          <p:nvCxnSpPr>
            <p:cNvPr id="7" name="Straight Arrow Connector 6">
              <a:extLst>
                <a:ext uri="{FF2B5EF4-FFF2-40B4-BE49-F238E27FC236}">
                  <a16:creationId xmlns:a16="http://schemas.microsoft.com/office/drawing/2014/main" id="{A9F2FA5F-E4CE-4EB1-9141-79243920A44C}"/>
                </a:ext>
              </a:extLst>
            </p:cNvPr>
            <p:cNvCxnSpPr/>
            <p:nvPr/>
          </p:nvCxnSpPr>
          <p:spPr>
            <a:xfrm flipV="1">
              <a:off x="8733056" y="2094840"/>
              <a:ext cx="0" cy="1678834"/>
            </a:xfrm>
            <a:prstGeom prst="straightConnector1">
              <a:avLst/>
            </a:prstGeom>
            <a:ln w="508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 name="Text Box 125">
              <a:extLst>
                <a:ext uri="{FF2B5EF4-FFF2-40B4-BE49-F238E27FC236}">
                  <a16:creationId xmlns:a16="http://schemas.microsoft.com/office/drawing/2014/main" id="{9BAEA824-EF3F-4D2D-ADEC-D91F561F3164}"/>
                </a:ext>
              </a:extLst>
            </p:cNvPr>
            <p:cNvSpPr txBox="1"/>
            <p:nvPr/>
          </p:nvSpPr>
          <p:spPr>
            <a:xfrm>
              <a:off x="8823522" y="2553425"/>
              <a:ext cx="1534884" cy="635265"/>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1200"/>
                </a:spcBef>
                <a:spcAft>
                  <a:spcPts val="1600"/>
                </a:spcAft>
              </a:pPr>
              <a:r>
                <a:rPr lang="en-US" sz="1600"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Pump failure observed</a:t>
              </a:r>
              <a:endParaRPr lang="en-NZ" sz="2000"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F7813C57-4D06-4411-8DFB-DCC5B341A97E}"/>
              </a:ext>
            </a:extLst>
          </p:cNvPr>
          <p:cNvGrpSpPr/>
          <p:nvPr/>
        </p:nvGrpSpPr>
        <p:grpSpPr>
          <a:xfrm>
            <a:off x="2264840" y="3187573"/>
            <a:ext cx="2339815" cy="1123169"/>
            <a:chOff x="1807845" y="1929575"/>
            <a:chExt cx="2339823" cy="871323"/>
          </a:xfrm>
        </p:grpSpPr>
        <p:cxnSp>
          <p:nvCxnSpPr>
            <p:cNvPr id="10" name="Straight Arrow Connector 9">
              <a:extLst>
                <a:ext uri="{FF2B5EF4-FFF2-40B4-BE49-F238E27FC236}">
                  <a16:creationId xmlns:a16="http://schemas.microsoft.com/office/drawing/2014/main" id="{9A02EA07-C76D-4F7C-BC4E-5E754A16E248}"/>
                </a:ext>
              </a:extLst>
            </p:cNvPr>
            <p:cNvCxnSpPr>
              <a:cxnSpLocks/>
            </p:cNvCxnSpPr>
            <p:nvPr/>
          </p:nvCxnSpPr>
          <p:spPr>
            <a:xfrm>
              <a:off x="2438607" y="1929575"/>
              <a:ext cx="1134537" cy="332699"/>
            </a:xfrm>
            <a:prstGeom prst="straightConnector1">
              <a:avLst/>
            </a:prstGeom>
            <a:ln w="508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1" name="Text Box 125">
              <a:extLst>
                <a:ext uri="{FF2B5EF4-FFF2-40B4-BE49-F238E27FC236}">
                  <a16:creationId xmlns:a16="http://schemas.microsoft.com/office/drawing/2014/main" id="{F86337AD-8DDD-489F-A317-19E065A795CC}"/>
                </a:ext>
              </a:extLst>
            </p:cNvPr>
            <p:cNvSpPr txBox="1"/>
            <p:nvPr/>
          </p:nvSpPr>
          <p:spPr>
            <a:xfrm>
              <a:off x="1807845" y="2309177"/>
              <a:ext cx="2339823" cy="491721"/>
            </a:xfrm>
            <a:prstGeom prst="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1200"/>
                </a:spcBef>
                <a:spcAft>
                  <a:spcPts val="1600"/>
                </a:spcAft>
              </a:pPr>
              <a:r>
                <a:rPr lang="en-US" sz="1600"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20% efficiency decrease</a:t>
              </a:r>
              <a:r>
                <a:rPr lang="en-US" sz="1600" baseline="0"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 for Pump 4</a:t>
              </a:r>
              <a:endParaRPr lang="en-NZ" sz="2000" dirty="0">
                <a:solidFill>
                  <a:sysClr val="windowText" lastClr="000000"/>
                </a:solidFill>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p:txBody>
        </p:sp>
      </p:grpSp>
      <p:sp>
        <p:nvSpPr>
          <p:cNvPr id="4" name="Rectangle 3">
            <a:extLst>
              <a:ext uri="{FF2B5EF4-FFF2-40B4-BE49-F238E27FC236}">
                <a16:creationId xmlns:a16="http://schemas.microsoft.com/office/drawing/2014/main" id="{1B104F78-BD45-48B8-9117-BBABD0AC69CF}"/>
              </a:ext>
            </a:extLst>
          </p:cNvPr>
          <p:cNvSpPr/>
          <p:nvPr/>
        </p:nvSpPr>
        <p:spPr>
          <a:xfrm>
            <a:off x="1376667" y="2626467"/>
            <a:ext cx="10090826" cy="540000"/>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349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ACD5A-CE5B-414D-A611-45338DEC9A7A}"/>
              </a:ext>
            </a:extLst>
          </p:cNvPr>
          <p:cNvSpPr>
            <a:spLocks noGrp="1"/>
          </p:cNvSpPr>
          <p:nvPr>
            <p:ph type="title"/>
          </p:nvPr>
        </p:nvSpPr>
        <p:spPr/>
        <p:txBody>
          <a:bodyPr/>
          <a:lstStyle/>
          <a:p>
            <a:r>
              <a:rPr lang="en-US" sz="3200" dirty="0" err="1">
                <a:solidFill>
                  <a:schemeClr val="accent3">
                    <a:lumMod val="75000"/>
                  </a:schemeClr>
                </a:solidFill>
              </a:rPr>
              <a:t>Behaviour</a:t>
            </a:r>
            <a:r>
              <a:rPr lang="en-US" sz="3200" dirty="0">
                <a:solidFill>
                  <a:schemeClr val="accent3">
                    <a:lumMod val="75000"/>
                  </a:schemeClr>
                </a:solidFill>
              </a:rPr>
              <a:t> Prediction: </a:t>
            </a:r>
            <a:r>
              <a:rPr lang="en-US" sz="3200" dirty="0"/>
              <a:t>Using upstream system information to improve control performance</a:t>
            </a:r>
            <a:endParaRPr lang="en-NZ" sz="3200" dirty="0"/>
          </a:p>
        </p:txBody>
      </p:sp>
      <p:sp>
        <p:nvSpPr>
          <p:cNvPr id="3" name="Slide Number Placeholder 2">
            <a:extLst>
              <a:ext uri="{FF2B5EF4-FFF2-40B4-BE49-F238E27FC236}">
                <a16:creationId xmlns:a16="http://schemas.microsoft.com/office/drawing/2014/main" id="{A80ED481-8C92-4F1E-A022-A826D355FFDD}"/>
              </a:ext>
            </a:extLst>
          </p:cNvPr>
          <p:cNvSpPr>
            <a:spLocks noGrp="1"/>
          </p:cNvSpPr>
          <p:nvPr>
            <p:ph type="sldNum" sz="quarter" idx="11"/>
          </p:nvPr>
        </p:nvSpPr>
        <p:spPr/>
        <p:txBody>
          <a:bodyPr/>
          <a:lstStyle/>
          <a:p>
            <a:fld id="{9B3E39EC-4BE2-4DEA-81C0-4ABC0AAB4AC0}" type="slidenum">
              <a:rPr lang="en-AU" smtClean="0"/>
              <a:pPr/>
              <a:t>19</a:t>
            </a:fld>
            <a:endParaRPr lang="en-AU" dirty="0"/>
          </a:p>
        </p:txBody>
      </p:sp>
      <p:pic>
        <p:nvPicPr>
          <p:cNvPr id="5" name="Content Placeholder 6">
            <a:extLst>
              <a:ext uri="{FF2B5EF4-FFF2-40B4-BE49-F238E27FC236}">
                <a16:creationId xmlns:a16="http://schemas.microsoft.com/office/drawing/2014/main" id="{9D4F2BC1-7D7D-4FC1-B209-2AB53E512DE3}"/>
              </a:ext>
            </a:extLst>
          </p:cNvPr>
          <p:cNvPicPr>
            <a:picLocks noChangeAspect="1"/>
          </p:cNvPicPr>
          <p:nvPr/>
        </p:nvPicPr>
        <p:blipFill>
          <a:blip r:embed="rId3"/>
          <a:stretch>
            <a:fillRect/>
          </a:stretch>
        </p:blipFill>
        <p:spPr>
          <a:xfrm>
            <a:off x="614835" y="1328738"/>
            <a:ext cx="11309550" cy="4562475"/>
          </a:xfrm>
          <a:prstGeom prst="rect">
            <a:avLst/>
          </a:prstGeom>
        </p:spPr>
      </p:pic>
      <p:grpSp>
        <p:nvGrpSpPr>
          <p:cNvPr id="6" name="Group 5">
            <a:extLst>
              <a:ext uri="{FF2B5EF4-FFF2-40B4-BE49-F238E27FC236}">
                <a16:creationId xmlns:a16="http://schemas.microsoft.com/office/drawing/2014/main" id="{CDE9D99D-7EDB-4A16-8E99-C60B926F0966}"/>
              </a:ext>
            </a:extLst>
          </p:cNvPr>
          <p:cNvGrpSpPr/>
          <p:nvPr/>
        </p:nvGrpSpPr>
        <p:grpSpPr>
          <a:xfrm>
            <a:off x="4278293" y="1757251"/>
            <a:ext cx="5420878" cy="1558274"/>
            <a:chOff x="4184261" y="3336594"/>
            <a:chExt cx="5420878" cy="1558274"/>
          </a:xfrm>
        </p:grpSpPr>
        <p:sp>
          <p:nvSpPr>
            <p:cNvPr id="7" name="TextBox 6">
              <a:extLst>
                <a:ext uri="{FF2B5EF4-FFF2-40B4-BE49-F238E27FC236}">
                  <a16:creationId xmlns:a16="http://schemas.microsoft.com/office/drawing/2014/main" id="{47D69430-3EBE-4D91-B572-385D1E4FCEC6}"/>
                </a:ext>
              </a:extLst>
            </p:cNvPr>
            <p:cNvSpPr txBox="1"/>
            <p:nvPr/>
          </p:nvSpPr>
          <p:spPr>
            <a:xfrm>
              <a:off x="4184261" y="3336594"/>
              <a:ext cx="5420878"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effectLst>
                    <a:outerShdw blurRad="38100" dist="38100" dir="2700000" algn="tl">
                      <a:srgbClr val="000000">
                        <a:alpha val="43137"/>
                      </a:srgbClr>
                    </a:outerShdw>
                  </a:effectLst>
                </a:rPr>
                <a:t>Upstream pump station flow correlates with downstream aeration demand (~30 min delay)</a:t>
              </a:r>
              <a:endParaRPr lang="en-NZ" sz="2000" b="1" dirty="0">
                <a:effectLst>
                  <a:outerShdw blurRad="38100" dist="38100" dir="2700000" algn="tl">
                    <a:srgbClr val="000000">
                      <a:alpha val="43137"/>
                    </a:srgbClr>
                  </a:outerShdw>
                </a:effectLst>
              </a:endParaRPr>
            </a:p>
          </p:txBody>
        </p:sp>
        <p:cxnSp>
          <p:nvCxnSpPr>
            <p:cNvPr id="8" name="Straight Arrow Connector 7">
              <a:extLst>
                <a:ext uri="{FF2B5EF4-FFF2-40B4-BE49-F238E27FC236}">
                  <a16:creationId xmlns:a16="http://schemas.microsoft.com/office/drawing/2014/main" id="{1A37E7EF-D226-4ED7-8512-9F2E635FD257}"/>
                </a:ext>
              </a:extLst>
            </p:cNvPr>
            <p:cNvCxnSpPr>
              <a:cxnSpLocks/>
            </p:cNvCxnSpPr>
            <p:nvPr/>
          </p:nvCxnSpPr>
          <p:spPr>
            <a:xfrm flipH="1">
              <a:off x="4760535" y="4094993"/>
              <a:ext cx="348804" cy="7998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495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6F77-FE01-4B75-8CA6-FD79A87E9214}"/>
              </a:ext>
            </a:extLst>
          </p:cNvPr>
          <p:cNvSpPr>
            <a:spLocks noGrp="1"/>
          </p:cNvSpPr>
          <p:nvPr>
            <p:ph type="title"/>
          </p:nvPr>
        </p:nvSpPr>
        <p:spPr/>
        <p:txBody>
          <a:bodyPr/>
          <a:lstStyle/>
          <a:p>
            <a:endParaRPr lang="en-NZ" sz="3600" dirty="0"/>
          </a:p>
        </p:txBody>
      </p:sp>
      <p:sp>
        <p:nvSpPr>
          <p:cNvPr id="3" name="Text Placeholder 2">
            <a:extLst>
              <a:ext uri="{FF2B5EF4-FFF2-40B4-BE49-F238E27FC236}">
                <a16:creationId xmlns:a16="http://schemas.microsoft.com/office/drawing/2014/main" id="{A6FFB369-8ED1-4138-9A4D-91DE3B4BA118}"/>
              </a:ext>
            </a:extLst>
          </p:cNvPr>
          <p:cNvSpPr>
            <a:spLocks noGrp="1"/>
          </p:cNvSpPr>
          <p:nvPr>
            <p:ph type="body" sz="quarter" idx="12"/>
          </p:nvPr>
        </p:nvSpPr>
        <p:spPr/>
        <p:txBody>
          <a:bodyPr/>
          <a:lstStyle/>
          <a:p>
            <a:r>
              <a:rPr lang="en-US" dirty="0"/>
              <a:t>Untapped Digital Opportunities Within Reach</a:t>
            </a:r>
          </a:p>
          <a:p>
            <a:r>
              <a:rPr lang="en-US" dirty="0"/>
              <a:t>Smart Analytics</a:t>
            </a:r>
          </a:p>
          <a:p>
            <a:r>
              <a:rPr lang="en-US" dirty="0"/>
              <a:t>Automation Improvements</a:t>
            </a:r>
          </a:p>
          <a:p>
            <a:r>
              <a:rPr lang="en-US" dirty="0"/>
              <a:t>Outcomes</a:t>
            </a:r>
            <a:endParaRPr lang="en-NZ" dirty="0"/>
          </a:p>
        </p:txBody>
      </p:sp>
    </p:spTree>
    <p:extLst>
      <p:ext uri="{BB962C8B-B14F-4D97-AF65-F5344CB8AC3E}">
        <p14:creationId xmlns:p14="http://schemas.microsoft.com/office/powerpoint/2010/main" val="262399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E986BC8-3E2B-469F-8568-D8B94237A1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904" y="1447823"/>
            <a:ext cx="9112192" cy="5025101"/>
          </a:xfrm>
          <a:prstGeom prst="rect">
            <a:avLst/>
          </a:prstGeom>
          <a:noFill/>
        </p:spPr>
      </p:pic>
      <p:sp>
        <p:nvSpPr>
          <p:cNvPr id="2" name="Title 1">
            <a:extLst>
              <a:ext uri="{FF2B5EF4-FFF2-40B4-BE49-F238E27FC236}">
                <a16:creationId xmlns:a16="http://schemas.microsoft.com/office/drawing/2014/main" id="{453BD4B4-3A3C-4845-950A-2DC04EAD0CC7}"/>
              </a:ext>
            </a:extLst>
          </p:cNvPr>
          <p:cNvSpPr>
            <a:spLocks noGrp="1"/>
          </p:cNvSpPr>
          <p:nvPr>
            <p:ph type="title"/>
          </p:nvPr>
        </p:nvSpPr>
        <p:spPr>
          <a:xfrm>
            <a:off x="695324" y="549275"/>
            <a:ext cx="10801352" cy="577600"/>
          </a:xfrm>
        </p:spPr>
        <p:txBody>
          <a:bodyPr/>
          <a:lstStyle/>
          <a:p>
            <a:r>
              <a:rPr lang="en-US" sz="3200" dirty="0" err="1">
                <a:solidFill>
                  <a:schemeClr val="accent3">
                    <a:lumMod val="75000"/>
                  </a:schemeClr>
                </a:solidFill>
              </a:rPr>
              <a:t>Behaviour</a:t>
            </a:r>
            <a:r>
              <a:rPr lang="en-US" sz="3200" dirty="0">
                <a:solidFill>
                  <a:schemeClr val="accent3">
                    <a:lumMod val="75000"/>
                  </a:schemeClr>
                </a:solidFill>
              </a:rPr>
              <a:t> Prediction: </a:t>
            </a:r>
            <a:r>
              <a:rPr lang="en-US" sz="3200" dirty="0"/>
              <a:t>Using upstream system information to improve control performance</a:t>
            </a:r>
            <a:endParaRPr lang="en-NZ" sz="3200" dirty="0"/>
          </a:p>
        </p:txBody>
      </p:sp>
      <p:sp>
        <p:nvSpPr>
          <p:cNvPr id="3" name="Slide Number Placeholder 2">
            <a:extLst>
              <a:ext uri="{FF2B5EF4-FFF2-40B4-BE49-F238E27FC236}">
                <a16:creationId xmlns:a16="http://schemas.microsoft.com/office/drawing/2014/main" id="{C4E88A17-8451-4C27-96F1-674D154E992D}"/>
              </a:ext>
            </a:extLst>
          </p:cNvPr>
          <p:cNvSpPr>
            <a:spLocks noGrp="1"/>
          </p:cNvSpPr>
          <p:nvPr>
            <p:ph type="sldNum" sz="quarter" idx="11"/>
          </p:nvPr>
        </p:nvSpPr>
        <p:spPr/>
        <p:txBody>
          <a:bodyPr/>
          <a:lstStyle/>
          <a:p>
            <a:fld id="{9B3E39EC-4BE2-4DEA-81C0-4ABC0AAB4AC0}" type="slidenum">
              <a:rPr lang="en-AU" smtClean="0"/>
              <a:pPr/>
              <a:t>20</a:t>
            </a:fld>
            <a:endParaRPr lang="en-AU" dirty="0"/>
          </a:p>
        </p:txBody>
      </p:sp>
      <p:grpSp>
        <p:nvGrpSpPr>
          <p:cNvPr id="15" name="Group 14">
            <a:extLst>
              <a:ext uri="{FF2B5EF4-FFF2-40B4-BE49-F238E27FC236}">
                <a16:creationId xmlns:a16="http://schemas.microsoft.com/office/drawing/2014/main" id="{CCE75E55-0524-4A0F-ABCF-3C49EBCE7447}"/>
              </a:ext>
            </a:extLst>
          </p:cNvPr>
          <p:cNvGrpSpPr/>
          <p:nvPr/>
        </p:nvGrpSpPr>
        <p:grpSpPr>
          <a:xfrm>
            <a:off x="2966940" y="1506067"/>
            <a:ext cx="3263954" cy="3448514"/>
            <a:chOff x="2879388" y="1340691"/>
            <a:chExt cx="3263954" cy="3448514"/>
          </a:xfrm>
        </p:grpSpPr>
        <p:cxnSp>
          <p:nvCxnSpPr>
            <p:cNvPr id="8" name="Straight Connector 7">
              <a:extLst>
                <a:ext uri="{FF2B5EF4-FFF2-40B4-BE49-F238E27FC236}">
                  <a16:creationId xmlns:a16="http://schemas.microsoft.com/office/drawing/2014/main" id="{D0E8F5DB-6773-4B5F-BF4E-D37479117655}"/>
                </a:ext>
              </a:extLst>
            </p:cNvPr>
            <p:cNvCxnSpPr/>
            <p:nvPr/>
          </p:nvCxnSpPr>
          <p:spPr>
            <a:xfrm flipH="1">
              <a:off x="4869381" y="3169205"/>
              <a:ext cx="0" cy="1620000"/>
            </a:xfrm>
            <a:prstGeom prst="line">
              <a:avLst/>
            </a:prstGeom>
            <a:ln w="38100">
              <a:prstDash val="sysDash"/>
            </a:ln>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5CF8A368-8583-417D-94AA-6A2900449563}"/>
                </a:ext>
              </a:extLst>
            </p:cNvPr>
            <p:cNvCxnSpPr/>
            <p:nvPr/>
          </p:nvCxnSpPr>
          <p:spPr>
            <a:xfrm flipH="1">
              <a:off x="5393407" y="3167300"/>
              <a:ext cx="0" cy="1620000"/>
            </a:xfrm>
            <a:prstGeom prst="line">
              <a:avLst/>
            </a:prstGeom>
            <a:ln w="38100">
              <a:prstDash val="sysDash"/>
            </a:ln>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78CBFA75-6DCB-4CF7-87B3-26DB16F7E6B9}"/>
                </a:ext>
              </a:extLst>
            </p:cNvPr>
            <p:cNvCxnSpPr/>
            <p:nvPr/>
          </p:nvCxnSpPr>
          <p:spPr>
            <a:xfrm flipH="1">
              <a:off x="5643420" y="1362052"/>
              <a:ext cx="0" cy="1620000"/>
            </a:xfrm>
            <a:prstGeom prst="line">
              <a:avLst/>
            </a:prstGeom>
            <a:ln w="38100">
              <a:prstDash val="sysDash"/>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8210734-7002-4126-B273-4AD5028903EA}"/>
                </a:ext>
              </a:extLst>
            </p:cNvPr>
            <p:cNvCxnSpPr/>
            <p:nvPr/>
          </p:nvCxnSpPr>
          <p:spPr>
            <a:xfrm flipH="1">
              <a:off x="6143342" y="1340691"/>
              <a:ext cx="0" cy="1620000"/>
            </a:xfrm>
            <a:prstGeom prst="line">
              <a:avLst/>
            </a:prstGeom>
            <a:ln w="38100">
              <a:prstDash val="sysDash"/>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F4B8E24E-7181-4300-9E44-7F1000515262}"/>
                </a:ext>
              </a:extLst>
            </p:cNvPr>
            <p:cNvCxnSpPr/>
            <p:nvPr/>
          </p:nvCxnSpPr>
          <p:spPr>
            <a:xfrm>
              <a:off x="5666254" y="1530327"/>
              <a:ext cx="46799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DEB1AD8-4213-471D-861E-21476917F4E2}"/>
                </a:ext>
              </a:extLst>
            </p:cNvPr>
            <p:cNvCxnSpPr/>
            <p:nvPr/>
          </p:nvCxnSpPr>
          <p:spPr>
            <a:xfrm>
              <a:off x="4914846" y="3345101"/>
              <a:ext cx="467995"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Speech Bubble: Rectangle 13">
              <a:extLst>
                <a:ext uri="{FF2B5EF4-FFF2-40B4-BE49-F238E27FC236}">
                  <a16:creationId xmlns:a16="http://schemas.microsoft.com/office/drawing/2014/main" id="{372EBA4B-1C3B-4925-9E29-F91850D07063}"/>
                </a:ext>
              </a:extLst>
            </p:cNvPr>
            <p:cNvSpPr/>
            <p:nvPr/>
          </p:nvSpPr>
          <p:spPr>
            <a:xfrm>
              <a:off x="2879388" y="1653705"/>
              <a:ext cx="2067208" cy="1041458"/>
            </a:xfrm>
            <a:prstGeom prst="wedgeRectCallout">
              <a:avLst>
                <a:gd name="adj1" fmla="val 44604"/>
                <a:gd name="adj2" fmla="val 109808"/>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6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Phase lag between IPS flow and UV reactor flow</a:t>
              </a:r>
              <a:endParaRPr lang="en-NZ" sz="2000" b="1">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grpSp>
      <p:sp>
        <p:nvSpPr>
          <p:cNvPr id="20" name="Speech Bubble: Rectangle 19">
            <a:extLst>
              <a:ext uri="{FF2B5EF4-FFF2-40B4-BE49-F238E27FC236}">
                <a16:creationId xmlns:a16="http://schemas.microsoft.com/office/drawing/2014/main" id="{C19686F1-0CDB-49D3-A462-2F74F449C348}"/>
              </a:ext>
            </a:extLst>
          </p:cNvPr>
          <p:cNvSpPr/>
          <p:nvPr/>
        </p:nvSpPr>
        <p:spPr>
          <a:xfrm>
            <a:off x="7194443" y="2184502"/>
            <a:ext cx="2144103" cy="1041458"/>
          </a:xfrm>
          <a:prstGeom prst="wedgeRectCallout">
            <a:avLst>
              <a:gd name="adj1" fmla="val -83544"/>
              <a:gd name="adj2" fmla="val 259254"/>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NZ" sz="16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Unnecessary channel starts while upstream flow is declining</a:t>
            </a:r>
            <a:endParaRPr lang="en-NZ" sz="2000" b="1" dirty="0">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224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BAA0-642B-482F-9DF3-8FD5DBC40655}"/>
              </a:ext>
            </a:extLst>
          </p:cNvPr>
          <p:cNvSpPr>
            <a:spLocks noGrp="1"/>
          </p:cNvSpPr>
          <p:nvPr>
            <p:ph type="title"/>
          </p:nvPr>
        </p:nvSpPr>
        <p:spPr>
          <a:xfrm>
            <a:off x="695324" y="549275"/>
            <a:ext cx="10801352" cy="577600"/>
          </a:xfrm>
        </p:spPr>
        <p:txBody>
          <a:bodyPr/>
          <a:lstStyle/>
          <a:p>
            <a:r>
              <a:rPr lang="en-US" sz="3600" dirty="0"/>
              <a:t>Operating Data Analysis</a:t>
            </a:r>
            <a:endParaRPr lang="en-NZ" sz="3600" dirty="0"/>
          </a:p>
        </p:txBody>
      </p:sp>
      <p:sp>
        <p:nvSpPr>
          <p:cNvPr id="3" name="Slide Number Placeholder 2">
            <a:extLst>
              <a:ext uri="{FF2B5EF4-FFF2-40B4-BE49-F238E27FC236}">
                <a16:creationId xmlns:a16="http://schemas.microsoft.com/office/drawing/2014/main" id="{E35DC2A2-3B0A-4CB3-ABEB-7FE4C11186FA}"/>
              </a:ext>
            </a:extLst>
          </p:cNvPr>
          <p:cNvSpPr>
            <a:spLocks noGrp="1"/>
          </p:cNvSpPr>
          <p:nvPr>
            <p:ph type="sldNum" sz="quarter" idx="11"/>
          </p:nvPr>
        </p:nvSpPr>
        <p:spPr/>
        <p:txBody>
          <a:bodyPr/>
          <a:lstStyle/>
          <a:p>
            <a:fld id="{9B3E39EC-4BE2-4DEA-81C0-4ABC0AAB4AC0}" type="slidenum">
              <a:rPr lang="en-AU" smtClean="0"/>
              <a:pPr/>
              <a:t>21</a:t>
            </a:fld>
            <a:endParaRPr lang="en-AU" dirty="0"/>
          </a:p>
        </p:txBody>
      </p:sp>
      <p:pic>
        <p:nvPicPr>
          <p:cNvPr id="5" name="Picture 4">
            <a:extLst>
              <a:ext uri="{FF2B5EF4-FFF2-40B4-BE49-F238E27FC236}">
                <a16:creationId xmlns:a16="http://schemas.microsoft.com/office/drawing/2014/main" id="{C261DC64-3849-4909-8241-00FFFC9862FC}"/>
              </a:ext>
            </a:extLst>
          </p:cNvPr>
          <p:cNvPicPr>
            <a:picLocks noChangeAspect="1"/>
          </p:cNvPicPr>
          <p:nvPr/>
        </p:nvPicPr>
        <p:blipFill>
          <a:blip r:embed="rId3"/>
          <a:stretch>
            <a:fillRect/>
          </a:stretch>
        </p:blipFill>
        <p:spPr>
          <a:xfrm>
            <a:off x="695324" y="1859005"/>
            <a:ext cx="6738424" cy="3139989"/>
          </a:xfrm>
          <a:prstGeom prst="rect">
            <a:avLst/>
          </a:prstGeom>
        </p:spPr>
      </p:pic>
      <p:sp>
        <p:nvSpPr>
          <p:cNvPr id="7" name="Oval 6">
            <a:extLst>
              <a:ext uri="{FF2B5EF4-FFF2-40B4-BE49-F238E27FC236}">
                <a16:creationId xmlns:a16="http://schemas.microsoft.com/office/drawing/2014/main" id="{E983DEEA-CBE4-4FEF-BFED-F6BB3368004D}"/>
              </a:ext>
            </a:extLst>
          </p:cNvPr>
          <p:cNvSpPr/>
          <p:nvPr/>
        </p:nvSpPr>
        <p:spPr>
          <a:xfrm>
            <a:off x="7896676" y="1628999"/>
            <a:ext cx="3600000" cy="3600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effectLst>
                  <a:outerShdw blurRad="38100" dist="38100" dir="2700000" algn="tl">
                    <a:srgbClr val="000000">
                      <a:alpha val="43137"/>
                    </a:srgbClr>
                  </a:outerShdw>
                </a:effectLst>
              </a:rPr>
              <a:t>Improvements</a:t>
            </a:r>
            <a:endParaRPr lang="en-NZ" sz="3200" b="1"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8145BED8-C01B-4771-AF12-401B73C7388C}"/>
              </a:ext>
            </a:extLst>
          </p:cNvPr>
          <p:cNvSpPr txBox="1"/>
          <p:nvPr/>
        </p:nvSpPr>
        <p:spPr>
          <a:xfrm flipH="1">
            <a:off x="8376238" y="2688772"/>
            <a:ext cx="2640876"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rPr>
              <a:t>Automation</a:t>
            </a:r>
            <a:endParaRPr lang="en-NZ"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551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7334-7035-489F-B931-03B66ECE8362}"/>
              </a:ext>
            </a:extLst>
          </p:cNvPr>
          <p:cNvSpPr>
            <a:spLocks noGrp="1"/>
          </p:cNvSpPr>
          <p:nvPr>
            <p:ph type="ctrTitle"/>
          </p:nvPr>
        </p:nvSpPr>
        <p:spPr/>
        <p:txBody>
          <a:bodyPr/>
          <a:lstStyle/>
          <a:p>
            <a:r>
              <a:rPr lang="en-US" dirty="0"/>
              <a:t>Automation Improvements</a:t>
            </a:r>
          </a:p>
        </p:txBody>
      </p:sp>
      <p:sp>
        <p:nvSpPr>
          <p:cNvPr id="3" name="Subtitle 2">
            <a:extLst>
              <a:ext uri="{FF2B5EF4-FFF2-40B4-BE49-F238E27FC236}">
                <a16:creationId xmlns:a16="http://schemas.microsoft.com/office/drawing/2014/main" id="{85D8F367-BD3A-4062-8F2C-023B3015BC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18201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254229" y="751987"/>
            <a:ext cx="2780176" cy="647700"/>
          </a:xfrm>
          <a:prstGeom prst="rect">
            <a:avLst/>
          </a:prstGeom>
          <a:noFill/>
          <a:ln>
            <a:noFill/>
          </a:ln>
        </p:spPr>
        <p:txBody>
          <a:bodyPr spcFirstLastPara="1" wrap="square" lIns="91425" tIns="45700" rIns="91425" bIns="45700" anchor="t" anchorCtr="0">
            <a:noAutofit/>
          </a:bodyPr>
          <a:lstStyle/>
          <a:p>
            <a:pPr marL="171450" marR="0" lvl="0" indent="-171450"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Reduce unnecessary measured variable noise impact on control algorithms</a:t>
            </a:r>
          </a:p>
        </p:txBody>
      </p:sp>
      <p:sp>
        <p:nvSpPr>
          <p:cNvPr id="85" name="Google Shape;85;p13"/>
          <p:cNvSpPr txBox="1"/>
          <p:nvPr/>
        </p:nvSpPr>
        <p:spPr>
          <a:xfrm>
            <a:off x="146106" y="2511437"/>
            <a:ext cx="3171316" cy="646112"/>
          </a:xfrm>
          <a:prstGeom prst="rect">
            <a:avLst/>
          </a:prstGeom>
          <a:noFill/>
          <a:ln>
            <a:noFill/>
          </a:ln>
        </p:spPr>
        <p:txBody>
          <a:bodyPr spcFirstLastPara="1" wrap="square" lIns="91425" tIns="45700" rIns="91425" bIns="45700" anchor="t" anchorCtr="0">
            <a:noAutofit/>
          </a:bodyPr>
          <a:lstStyle>
            <a:defPPr>
              <a:defRPr lang="en-US"/>
            </a:defPPr>
            <a:lvl1pPr marR="0" lvl="0" indent="0" algn="r" defTabSz="914400" fontAlgn="auto">
              <a:lnSpc>
                <a:spcPct val="100000"/>
              </a:lnSpc>
              <a:spcBef>
                <a:spcPts val="0"/>
              </a:spcBef>
              <a:spcAft>
                <a:spcPts val="0"/>
              </a:spcAft>
              <a:buClr>
                <a:srgbClr val="000000"/>
              </a:buClr>
              <a:buSzPts val="1200"/>
              <a:buFont typeface="Open Sans"/>
              <a:buNone/>
              <a:tabLst/>
              <a:defRPr kumimoji="0" sz="1200" b="0" i="0" u="none" strike="noStrike" kern="0" cap="none" spc="0" normalizeH="0" baseline="0">
                <a:ln>
                  <a:noFill/>
                </a:ln>
                <a:effectLst/>
                <a:uLnTx/>
                <a:uFillTx/>
                <a:latin typeface="Open Sans"/>
                <a:ea typeface="Open Sans"/>
                <a:cs typeface="Open Sans"/>
              </a:defRPr>
            </a:lvl1pPr>
          </a:lstStyle>
          <a:p>
            <a:pPr marL="171450" indent="-171450" algn="l">
              <a:buClr>
                <a:schemeClr val="tx1"/>
              </a:buClr>
              <a:buFont typeface="Arial" panose="020B0604020202020204" pitchFamily="34" charset="0"/>
              <a:buChar char="•"/>
            </a:pPr>
            <a:r>
              <a:rPr lang="en-US" dirty="0">
                <a:sym typeface="Arial"/>
              </a:rPr>
              <a:t>Eliminate unnecessary control algorithm shock from set point changes</a:t>
            </a:r>
          </a:p>
          <a:p>
            <a:pPr marL="171450" indent="-171450" algn="l">
              <a:buClr>
                <a:schemeClr val="tx1"/>
              </a:buClr>
              <a:buFont typeface="Arial" panose="020B0604020202020204" pitchFamily="34" charset="0"/>
              <a:buChar char="•"/>
            </a:pPr>
            <a:r>
              <a:rPr lang="en-US" dirty="0">
                <a:sym typeface="Arial"/>
              </a:rPr>
              <a:t>Operate in “sweet spots”</a:t>
            </a:r>
          </a:p>
        </p:txBody>
      </p:sp>
      <p:sp>
        <p:nvSpPr>
          <p:cNvPr id="86" name="Google Shape;86;p13"/>
          <p:cNvSpPr txBox="1"/>
          <p:nvPr/>
        </p:nvSpPr>
        <p:spPr>
          <a:xfrm>
            <a:off x="765234" y="5788138"/>
            <a:ext cx="2752856" cy="349908"/>
          </a:xfrm>
          <a:prstGeom prst="rect">
            <a:avLst/>
          </a:prstGeom>
          <a:noFill/>
          <a:ln>
            <a:noFill/>
          </a:ln>
        </p:spPr>
        <p:txBody>
          <a:bodyPr spcFirstLastPara="1" wrap="square" lIns="91425" tIns="45700" rIns="91425" bIns="45700" anchor="t" anchorCtr="0">
            <a:noAutofit/>
          </a:bodyPr>
          <a:lstStyle/>
          <a:p>
            <a:pPr marL="171450" marR="0" lvl="0" indent="-171450"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Early identification of problems</a:t>
            </a:r>
            <a:endParaRPr kumimoji="0" sz="1400" b="0" i="0" u="none" strike="noStrike" kern="0" cap="none" spc="0" normalizeH="0" baseline="0" noProof="0" dirty="0">
              <a:ln>
                <a:noFill/>
              </a:ln>
              <a:effectLst/>
              <a:uLnTx/>
              <a:uFillTx/>
              <a:latin typeface="Arial"/>
              <a:ea typeface="+mn-ea"/>
              <a:cs typeface="Arial"/>
              <a:sym typeface="Arial"/>
            </a:endParaRPr>
          </a:p>
        </p:txBody>
      </p:sp>
      <p:sp>
        <p:nvSpPr>
          <p:cNvPr id="87" name="Google Shape;87;p13"/>
          <p:cNvSpPr txBox="1"/>
          <p:nvPr/>
        </p:nvSpPr>
        <p:spPr>
          <a:xfrm>
            <a:off x="182738" y="4295505"/>
            <a:ext cx="3383861" cy="840996"/>
          </a:xfrm>
          <a:prstGeom prst="rect">
            <a:avLst/>
          </a:prstGeom>
          <a:noFill/>
          <a:ln>
            <a:noFill/>
          </a:ln>
        </p:spPr>
        <p:txBody>
          <a:bodyPr spcFirstLastPara="1" wrap="square" lIns="91425" tIns="45700" rIns="91425" bIns="45700" anchor="t" anchorCtr="0">
            <a:noAutofit/>
          </a:bodyPr>
          <a:lstStyle/>
          <a:p>
            <a:pPr marL="171450" marR="0" lvl="0" indent="-171450"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Optimize the conditions where equipment units turn on and off</a:t>
            </a:r>
          </a:p>
          <a:p>
            <a:pPr marL="171450" marR="0" lvl="0" indent="-171450"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Ensure optimal number of units are in operation for all conditions</a:t>
            </a:r>
          </a:p>
          <a:p>
            <a:pPr marL="0" marR="0" lvl="0" indent="0" defTabSz="914400" rtl="0" eaLnBrk="1" fontAlgn="auto" latinLnBrk="0" hangingPunct="1">
              <a:lnSpc>
                <a:spcPct val="100000"/>
              </a:lnSpc>
              <a:spcBef>
                <a:spcPts val="0"/>
              </a:spcBef>
              <a:spcAft>
                <a:spcPts val="0"/>
              </a:spcAft>
              <a:buClr>
                <a:srgbClr val="000000"/>
              </a:buClr>
              <a:buSzPts val="1200"/>
              <a:buFont typeface="Open Sans"/>
              <a:buNone/>
              <a:tabLst/>
              <a:defRPr/>
            </a:pPr>
            <a:endParaRPr kumimoji="0" sz="1400" b="0" i="0" u="none" strike="noStrike" kern="0" cap="none" spc="0" normalizeH="0" baseline="0" noProof="0" dirty="0">
              <a:ln>
                <a:noFill/>
              </a:ln>
              <a:effectLst/>
              <a:uLnTx/>
              <a:uFillTx/>
              <a:latin typeface="Arial"/>
              <a:ea typeface="+mn-ea"/>
              <a:cs typeface="Arial"/>
              <a:sym typeface="Arial"/>
            </a:endParaRPr>
          </a:p>
        </p:txBody>
      </p:sp>
      <p:sp>
        <p:nvSpPr>
          <p:cNvPr id="88" name="Google Shape;88;p13"/>
          <p:cNvSpPr txBox="1"/>
          <p:nvPr/>
        </p:nvSpPr>
        <p:spPr>
          <a:xfrm>
            <a:off x="7920430" y="809781"/>
            <a:ext cx="3242267" cy="6477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Maximize time at steady state and under control</a:t>
            </a:r>
            <a:endParaRPr kumimoji="0" sz="1400" b="0" i="0" u="none" strike="noStrike" kern="0" cap="none" spc="0" normalizeH="0" baseline="0" noProof="0" dirty="0">
              <a:ln>
                <a:noFill/>
              </a:ln>
              <a:effectLst/>
              <a:uLnTx/>
              <a:uFillTx/>
              <a:latin typeface="Arial"/>
              <a:ea typeface="+mn-ea"/>
              <a:cs typeface="Arial"/>
              <a:sym typeface="Arial"/>
            </a:endParaRPr>
          </a:p>
        </p:txBody>
      </p:sp>
      <p:sp>
        <p:nvSpPr>
          <p:cNvPr id="89" name="Google Shape;89;p13"/>
          <p:cNvSpPr txBox="1"/>
          <p:nvPr/>
        </p:nvSpPr>
        <p:spPr>
          <a:xfrm>
            <a:off x="8667988" y="2174966"/>
            <a:ext cx="3009901" cy="646112"/>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Smart responses to predicted system behavior</a:t>
            </a:r>
          </a:p>
        </p:txBody>
      </p:sp>
      <p:sp>
        <p:nvSpPr>
          <p:cNvPr id="90" name="Google Shape;90;p13"/>
          <p:cNvSpPr txBox="1"/>
          <p:nvPr/>
        </p:nvSpPr>
        <p:spPr>
          <a:xfrm>
            <a:off x="8945699" y="4157371"/>
            <a:ext cx="2807277" cy="646112"/>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Digital performance indicators inform operations and improve decisions</a:t>
            </a:r>
            <a:endParaRPr kumimoji="0" sz="1400" b="0" i="0" u="none" strike="noStrike" kern="0" cap="none" spc="0" normalizeH="0" baseline="0" noProof="0" dirty="0">
              <a:ln>
                <a:noFill/>
              </a:ln>
              <a:effectLst/>
              <a:uLnTx/>
              <a:uFillTx/>
              <a:latin typeface="Arial"/>
              <a:ea typeface="+mn-ea"/>
              <a:cs typeface="Arial"/>
              <a:sym typeface="Arial"/>
            </a:endParaRPr>
          </a:p>
        </p:txBody>
      </p:sp>
      <p:sp>
        <p:nvSpPr>
          <p:cNvPr id="91" name="Google Shape;91;p13"/>
          <p:cNvSpPr txBox="1"/>
          <p:nvPr/>
        </p:nvSpPr>
        <p:spPr>
          <a:xfrm>
            <a:off x="8437853" y="5930645"/>
            <a:ext cx="3432569" cy="646112"/>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chemeClr val="tx1"/>
              </a:buClr>
              <a:buSzPts val="1200"/>
              <a:buFont typeface="Arial" panose="020B0604020202020204" pitchFamily="34" charset="0"/>
              <a:buChar char="•"/>
              <a:tabLst/>
              <a:defRPr/>
            </a:pPr>
            <a:r>
              <a:rPr kumimoji="0" lang="en-US" sz="1200" b="0" i="0" u="none" strike="noStrike" kern="0" cap="none" spc="0" normalizeH="0" baseline="0" noProof="0" dirty="0">
                <a:ln>
                  <a:noFill/>
                </a:ln>
                <a:effectLst/>
                <a:uLnTx/>
                <a:uFillTx/>
                <a:latin typeface="Open Sans"/>
                <a:ea typeface="Open Sans"/>
                <a:cs typeface="Open Sans"/>
                <a:sym typeface="Open Sans"/>
              </a:rPr>
              <a:t>Use digital indicators to assess equipment condition, improving the accuracy of asset management</a:t>
            </a:r>
          </a:p>
          <a:p>
            <a:pPr marL="0" marR="0" lvl="0" indent="0" algn="l" defTabSz="914400" rtl="0" eaLnBrk="1" fontAlgn="auto" latinLnBrk="0" hangingPunct="1">
              <a:lnSpc>
                <a:spcPct val="100000"/>
              </a:lnSpc>
              <a:spcBef>
                <a:spcPts val="0"/>
              </a:spcBef>
              <a:spcAft>
                <a:spcPts val="0"/>
              </a:spcAft>
              <a:buClr>
                <a:srgbClr val="000000"/>
              </a:buClr>
              <a:buSzPts val="1200"/>
              <a:buFont typeface="Open Sans"/>
              <a:buNone/>
              <a:tabLst/>
              <a:defRPr/>
            </a:pPr>
            <a:endParaRPr kumimoji="0" sz="1400" b="0" i="0" u="none" strike="noStrike" kern="0" cap="none" spc="0" normalizeH="0" baseline="0" noProof="0" dirty="0">
              <a:ln>
                <a:noFill/>
              </a:ln>
              <a:effectLst/>
              <a:uLnTx/>
              <a:uFillTx/>
              <a:latin typeface="Arial"/>
              <a:ea typeface="+mn-ea"/>
              <a:cs typeface="Arial"/>
              <a:sym typeface="Arial"/>
            </a:endParaRPr>
          </a:p>
        </p:txBody>
      </p:sp>
      <p:sp>
        <p:nvSpPr>
          <p:cNvPr id="92" name="Google Shape;92;p13"/>
          <p:cNvSpPr/>
          <p:nvPr/>
        </p:nvSpPr>
        <p:spPr>
          <a:xfrm>
            <a:off x="3601367" y="3459628"/>
            <a:ext cx="1519237" cy="1214437"/>
          </a:xfrm>
          <a:custGeom>
            <a:avLst/>
            <a:gdLst/>
            <a:ahLst/>
            <a:cxnLst/>
            <a:rect l="l" t="t" r="r" b="b"/>
            <a:pathLst>
              <a:path w="343" h="274" extrusionOk="0">
                <a:moveTo>
                  <a:pt x="322" y="202"/>
                </a:moveTo>
                <a:cubicBezTo>
                  <a:pt x="338" y="186"/>
                  <a:pt x="343" y="161"/>
                  <a:pt x="334" y="140"/>
                </a:cubicBezTo>
                <a:cubicBezTo>
                  <a:pt x="291" y="35"/>
                  <a:pt x="291" y="35"/>
                  <a:pt x="291" y="35"/>
                </a:cubicBezTo>
                <a:cubicBezTo>
                  <a:pt x="282" y="14"/>
                  <a:pt x="261" y="0"/>
                  <a:pt x="238" y="0"/>
                </a:cubicBezTo>
                <a:cubicBezTo>
                  <a:pt x="136" y="0"/>
                  <a:pt x="136" y="0"/>
                  <a:pt x="136" y="0"/>
                </a:cubicBezTo>
                <a:cubicBezTo>
                  <a:pt x="0" y="217"/>
                  <a:pt x="0" y="217"/>
                  <a:pt x="0" y="217"/>
                </a:cubicBezTo>
                <a:cubicBezTo>
                  <a:pt x="0" y="217"/>
                  <a:pt x="0" y="217"/>
                  <a:pt x="0" y="217"/>
                </a:cubicBezTo>
                <a:cubicBezTo>
                  <a:pt x="249" y="274"/>
                  <a:pt x="249" y="274"/>
                  <a:pt x="249" y="274"/>
                </a:cubicBezTo>
                <a:lnTo>
                  <a:pt x="322" y="202"/>
                </a:lnTo>
                <a:close/>
              </a:path>
            </a:pathLst>
          </a:custGeom>
          <a:solidFill>
            <a:srgbClr val="34B2E3"/>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3"/>
          <p:cNvSpPr/>
          <p:nvPr/>
        </p:nvSpPr>
        <p:spPr>
          <a:xfrm>
            <a:off x="3279105" y="3459628"/>
            <a:ext cx="925512" cy="962025"/>
          </a:xfrm>
          <a:custGeom>
            <a:avLst/>
            <a:gdLst/>
            <a:ahLst/>
            <a:cxnLst/>
            <a:rect l="l" t="t" r="r" b="b"/>
            <a:pathLst>
              <a:path w="209" h="217" extrusionOk="0">
                <a:moveTo>
                  <a:pt x="68" y="0"/>
                </a:moveTo>
                <a:cubicBezTo>
                  <a:pt x="28" y="0"/>
                  <a:pt x="0" y="40"/>
                  <a:pt x="15" y="77"/>
                </a:cubicBezTo>
                <a:cubicBezTo>
                  <a:pt x="16" y="78"/>
                  <a:pt x="16" y="78"/>
                  <a:pt x="16" y="78"/>
                </a:cubicBezTo>
                <a:cubicBezTo>
                  <a:pt x="73" y="217"/>
                  <a:pt x="73" y="217"/>
                  <a:pt x="73" y="217"/>
                </a:cubicBezTo>
                <a:cubicBezTo>
                  <a:pt x="209" y="0"/>
                  <a:pt x="209" y="0"/>
                  <a:pt x="209" y="0"/>
                </a:cubicBezTo>
                <a:lnTo>
                  <a:pt x="68" y="0"/>
                </a:lnTo>
                <a:close/>
              </a:path>
            </a:pathLst>
          </a:custGeom>
          <a:solidFill>
            <a:srgbClr val="22A2D4"/>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94;p13"/>
          <p:cNvSpPr/>
          <p:nvPr/>
        </p:nvSpPr>
        <p:spPr>
          <a:xfrm>
            <a:off x="3601367" y="4421653"/>
            <a:ext cx="1103312" cy="819150"/>
          </a:xfrm>
          <a:custGeom>
            <a:avLst/>
            <a:gdLst/>
            <a:ahLst/>
            <a:cxnLst/>
            <a:rect l="l" t="t" r="r" b="b"/>
            <a:pathLst>
              <a:path w="249" h="185" extrusionOk="0">
                <a:moveTo>
                  <a:pt x="0" y="0"/>
                </a:moveTo>
                <a:cubicBezTo>
                  <a:pt x="58" y="139"/>
                  <a:pt x="58" y="139"/>
                  <a:pt x="58" y="139"/>
                </a:cubicBezTo>
                <a:cubicBezTo>
                  <a:pt x="58" y="139"/>
                  <a:pt x="58" y="139"/>
                  <a:pt x="58" y="139"/>
                </a:cubicBezTo>
                <a:cubicBezTo>
                  <a:pt x="73" y="176"/>
                  <a:pt x="122" y="185"/>
                  <a:pt x="150" y="157"/>
                </a:cubicBezTo>
                <a:cubicBezTo>
                  <a:pt x="249" y="57"/>
                  <a:pt x="249" y="57"/>
                  <a:pt x="249" y="57"/>
                </a:cubicBezTo>
                <a:lnTo>
                  <a:pt x="0" y="0"/>
                </a:lnTo>
                <a:close/>
              </a:path>
            </a:pathLst>
          </a:custGeom>
          <a:solidFill>
            <a:srgbClr val="68CBF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95;p13"/>
          <p:cNvSpPr/>
          <p:nvPr/>
        </p:nvSpPr>
        <p:spPr>
          <a:xfrm>
            <a:off x="8509917" y="2603953"/>
            <a:ext cx="4762" cy="4762"/>
          </a:xfrm>
          <a:custGeom>
            <a:avLst/>
            <a:gdLst/>
            <a:ahLst/>
            <a:cxnLst/>
            <a:rect l="l" t="t" r="r" b="b"/>
            <a:pathLst>
              <a:path w="3" h="3" extrusionOk="0">
                <a:moveTo>
                  <a:pt x="3" y="3"/>
                </a:moveTo>
                <a:lnTo>
                  <a:pt x="3" y="0"/>
                </a:lnTo>
                <a:lnTo>
                  <a:pt x="0" y="3"/>
                </a:lnTo>
                <a:lnTo>
                  <a:pt x="3" y="3"/>
                </a:lnTo>
                <a:close/>
              </a:path>
            </a:pathLst>
          </a:custGeom>
          <a:solidFill>
            <a:srgbClr val="FF912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 name="Google Shape;96;p13"/>
          <p:cNvSpPr/>
          <p:nvPr/>
        </p:nvSpPr>
        <p:spPr>
          <a:xfrm>
            <a:off x="6997030" y="2130891"/>
            <a:ext cx="1512887" cy="1214437"/>
          </a:xfrm>
          <a:custGeom>
            <a:avLst/>
            <a:gdLst/>
            <a:ahLst/>
            <a:cxnLst/>
            <a:rect l="l" t="t" r="r" b="b"/>
            <a:pathLst>
              <a:path w="342" h="274" extrusionOk="0">
                <a:moveTo>
                  <a:pt x="93" y="0"/>
                </a:moveTo>
                <a:cubicBezTo>
                  <a:pt x="21" y="73"/>
                  <a:pt x="21" y="73"/>
                  <a:pt x="21" y="73"/>
                </a:cubicBezTo>
                <a:cubicBezTo>
                  <a:pt x="5" y="89"/>
                  <a:pt x="0" y="113"/>
                  <a:pt x="9" y="134"/>
                </a:cubicBezTo>
                <a:cubicBezTo>
                  <a:pt x="52" y="239"/>
                  <a:pt x="52" y="239"/>
                  <a:pt x="52" y="239"/>
                </a:cubicBezTo>
                <a:cubicBezTo>
                  <a:pt x="61" y="260"/>
                  <a:pt x="81" y="274"/>
                  <a:pt x="104" y="274"/>
                </a:cubicBezTo>
                <a:cubicBezTo>
                  <a:pt x="207" y="274"/>
                  <a:pt x="207" y="274"/>
                  <a:pt x="207" y="274"/>
                </a:cubicBezTo>
                <a:cubicBezTo>
                  <a:pt x="342" y="58"/>
                  <a:pt x="342" y="58"/>
                  <a:pt x="342" y="58"/>
                </a:cubicBezTo>
                <a:lnTo>
                  <a:pt x="93" y="0"/>
                </a:lnTo>
                <a:close/>
              </a:path>
            </a:pathLst>
          </a:custGeom>
          <a:solidFill>
            <a:srgbClr val="FF912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3"/>
          <p:cNvSpPr/>
          <p:nvPr/>
        </p:nvSpPr>
        <p:spPr>
          <a:xfrm>
            <a:off x="7408192" y="1567328"/>
            <a:ext cx="1106487" cy="823912"/>
          </a:xfrm>
          <a:custGeom>
            <a:avLst/>
            <a:gdLst/>
            <a:ahLst/>
            <a:cxnLst/>
            <a:rect l="l" t="t" r="r" b="b"/>
            <a:pathLst>
              <a:path w="250" h="186" extrusionOk="0">
                <a:moveTo>
                  <a:pt x="249" y="186"/>
                </a:moveTo>
                <a:cubicBezTo>
                  <a:pt x="250" y="185"/>
                  <a:pt x="250" y="185"/>
                  <a:pt x="250" y="185"/>
                </a:cubicBezTo>
                <a:cubicBezTo>
                  <a:pt x="192" y="47"/>
                  <a:pt x="192" y="47"/>
                  <a:pt x="192" y="47"/>
                </a:cubicBezTo>
                <a:cubicBezTo>
                  <a:pt x="192" y="46"/>
                  <a:pt x="192" y="46"/>
                  <a:pt x="192" y="46"/>
                </a:cubicBezTo>
                <a:cubicBezTo>
                  <a:pt x="176" y="9"/>
                  <a:pt x="128" y="0"/>
                  <a:pt x="100" y="28"/>
                </a:cubicBezTo>
                <a:cubicBezTo>
                  <a:pt x="0" y="128"/>
                  <a:pt x="0" y="128"/>
                  <a:pt x="0" y="128"/>
                </a:cubicBezTo>
                <a:lnTo>
                  <a:pt x="249" y="186"/>
                </a:lnTo>
                <a:close/>
              </a:path>
            </a:pathLst>
          </a:custGeom>
          <a:solidFill>
            <a:srgbClr val="FFA757"/>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98;p13"/>
          <p:cNvSpPr/>
          <p:nvPr/>
        </p:nvSpPr>
        <p:spPr>
          <a:xfrm>
            <a:off x="7913017" y="2388066"/>
            <a:ext cx="919162" cy="957262"/>
          </a:xfrm>
          <a:custGeom>
            <a:avLst/>
            <a:gdLst/>
            <a:ahLst/>
            <a:cxnLst/>
            <a:rect l="l" t="t" r="r" b="b"/>
            <a:pathLst>
              <a:path w="208" h="216" extrusionOk="0">
                <a:moveTo>
                  <a:pt x="0" y="216"/>
                </a:moveTo>
                <a:cubicBezTo>
                  <a:pt x="141" y="216"/>
                  <a:pt x="141" y="216"/>
                  <a:pt x="141" y="216"/>
                </a:cubicBezTo>
                <a:cubicBezTo>
                  <a:pt x="181" y="216"/>
                  <a:pt x="208" y="176"/>
                  <a:pt x="193" y="139"/>
                </a:cubicBezTo>
                <a:cubicBezTo>
                  <a:pt x="193" y="139"/>
                  <a:pt x="193" y="138"/>
                  <a:pt x="193" y="138"/>
                </a:cubicBezTo>
                <a:cubicBezTo>
                  <a:pt x="136" y="0"/>
                  <a:pt x="136" y="0"/>
                  <a:pt x="136" y="0"/>
                </a:cubicBezTo>
                <a:cubicBezTo>
                  <a:pt x="135" y="0"/>
                  <a:pt x="135" y="0"/>
                  <a:pt x="135" y="0"/>
                </a:cubicBezTo>
                <a:lnTo>
                  <a:pt x="0" y="216"/>
                </a:lnTo>
                <a:close/>
              </a:path>
            </a:pathLst>
          </a:custGeom>
          <a:solidFill>
            <a:srgbClr val="FA790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3"/>
          <p:cNvSpPr/>
          <p:nvPr/>
        </p:nvSpPr>
        <p:spPr>
          <a:xfrm>
            <a:off x="4788817" y="4340691"/>
            <a:ext cx="1211262" cy="1519237"/>
          </a:xfrm>
          <a:custGeom>
            <a:avLst/>
            <a:gdLst/>
            <a:ahLst/>
            <a:cxnLst/>
            <a:rect l="l" t="t" r="r" b="b"/>
            <a:pathLst>
              <a:path w="274" h="343" extrusionOk="0">
                <a:moveTo>
                  <a:pt x="274" y="105"/>
                </a:moveTo>
                <a:cubicBezTo>
                  <a:pt x="274" y="82"/>
                  <a:pt x="260" y="61"/>
                  <a:pt x="239" y="52"/>
                </a:cubicBezTo>
                <a:cubicBezTo>
                  <a:pt x="134" y="9"/>
                  <a:pt x="134" y="9"/>
                  <a:pt x="134" y="9"/>
                </a:cubicBezTo>
                <a:cubicBezTo>
                  <a:pt x="113" y="0"/>
                  <a:pt x="89" y="5"/>
                  <a:pt x="72" y="21"/>
                </a:cubicBezTo>
                <a:cubicBezTo>
                  <a:pt x="0" y="94"/>
                  <a:pt x="0" y="94"/>
                  <a:pt x="0" y="94"/>
                </a:cubicBezTo>
                <a:cubicBezTo>
                  <a:pt x="57" y="343"/>
                  <a:pt x="57" y="343"/>
                  <a:pt x="57" y="343"/>
                </a:cubicBezTo>
                <a:cubicBezTo>
                  <a:pt x="57" y="343"/>
                  <a:pt x="57" y="343"/>
                  <a:pt x="57" y="343"/>
                </a:cubicBezTo>
                <a:cubicBezTo>
                  <a:pt x="274" y="207"/>
                  <a:pt x="274" y="207"/>
                  <a:pt x="274" y="207"/>
                </a:cubicBezTo>
                <a:lnTo>
                  <a:pt x="274" y="105"/>
                </a:lnTo>
                <a:close/>
              </a:path>
            </a:pathLst>
          </a:custGeom>
          <a:solidFill>
            <a:srgbClr val="06528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100;p13"/>
          <p:cNvSpPr/>
          <p:nvPr/>
        </p:nvSpPr>
        <p:spPr>
          <a:xfrm>
            <a:off x="5039642" y="5251916"/>
            <a:ext cx="960437" cy="925512"/>
          </a:xfrm>
          <a:custGeom>
            <a:avLst/>
            <a:gdLst/>
            <a:ahLst/>
            <a:cxnLst/>
            <a:rect l="l" t="t" r="r" b="b"/>
            <a:pathLst>
              <a:path w="217" h="209" extrusionOk="0">
                <a:moveTo>
                  <a:pt x="217" y="0"/>
                </a:moveTo>
                <a:cubicBezTo>
                  <a:pt x="0" y="136"/>
                  <a:pt x="0" y="136"/>
                  <a:pt x="0" y="136"/>
                </a:cubicBezTo>
                <a:cubicBezTo>
                  <a:pt x="139" y="193"/>
                  <a:pt x="139" y="193"/>
                  <a:pt x="139" y="193"/>
                </a:cubicBezTo>
                <a:cubicBezTo>
                  <a:pt x="139" y="193"/>
                  <a:pt x="139" y="193"/>
                  <a:pt x="140" y="194"/>
                </a:cubicBezTo>
                <a:cubicBezTo>
                  <a:pt x="177" y="209"/>
                  <a:pt x="217" y="181"/>
                  <a:pt x="217" y="141"/>
                </a:cubicBezTo>
                <a:lnTo>
                  <a:pt x="217" y="0"/>
                </a:lnTo>
                <a:close/>
              </a:path>
            </a:pathLst>
          </a:custGeom>
          <a:solidFill>
            <a:srgbClr val="2070A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 name="Google Shape;101;p13"/>
          <p:cNvSpPr/>
          <p:nvPr/>
        </p:nvSpPr>
        <p:spPr>
          <a:xfrm>
            <a:off x="4228430" y="4755028"/>
            <a:ext cx="817562" cy="1101725"/>
          </a:xfrm>
          <a:custGeom>
            <a:avLst/>
            <a:gdLst/>
            <a:ahLst/>
            <a:cxnLst/>
            <a:rect l="l" t="t" r="r" b="b"/>
            <a:pathLst>
              <a:path w="185" h="249" extrusionOk="0">
                <a:moveTo>
                  <a:pt x="28" y="99"/>
                </a:moveTo>
                <a:cubicBezTo>
                  <a:pt x="0" y="127"/>
                  <a:pt x="9" y="176"/>
                  <a:pt x="46" y="191"/>
                </a:cubicBezTo>
                <a:cubicBezTo>
                  <a:pt x="46" y="191"/>
                  <a:pt x="46" y="191"/>
                  <a:pt x="46" y="191"/>
                </a:cubicBezTo>
                <a:cubicBezTo>
                  <a:pt x="185" y="249"/>
                  <a:pt x="185" y="249"/>
                  <a:pt x="185" y="249"/>
                </a:cubicBezTo>
                <a:cubicBezTo>
                  <a:pt x="128" y="0"/>
                  <a:pt x="128" y="0"/>
                  <a:pt x="128" y="0"/>
                </a:cubicBezTo>
                <a:lnTo>
                  <a:pt x="28" y="99"/>
                </a:lnTo>
                <a:close/>
              </a:path>
            </a:pathLst>
          </a:custGeom>
          <a:solidFill>
            <a:srgbClr val="0A436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 name="Google Shape;102;p13"/>
          <p:cNvSpPr/>
          <p:nvPr/>
        </p:nvSpPr>
        <p:spPr>
          <a:xfrm>
            <a:off x="7901905" y="3459628"/>
            <a:ext cx="923925" cy="962025"/>
          </a:xfrm>
          <a:custGeom>
            <a:avLst/>
            <a:gdLst/>
            <a:ahLst/>
            <a:cxnLst/>
            <a:rect l="l" t="t" r="r" b="b"/>
            <a:pathLst>
              <a:path w="209" h="217" extrusionOk="0">
                <a:moveTo>
                  <a:pt x="194" y="78"/>
                </a:moveTo>
                <a:cubicBezTo>
                  <a:pt x="194" y="78"/>
                  <a:pt x="194" y="78"/>
                  <a:pt x="194" y="77"/>
                </a:cubicBezTo>
                <a:cubicBezTo>
                  <a:pt x="209" y="40"/>
                  <a:pt x="182" y="0"/>
                  <a:pt x="142" y="0"/>
                </a:cubicBezTo>
                <a:cubicBezTo>
                  <a:pt x="0" y="0"/>
                  <a:pt x="0" y="0"/>
                  <a:pt x="0" y="0"/>
                </a:cubicBezTo>
                <a:cubicBezTo>
                  <a:pt x="136" y="217"/>
                  <a:pt x="136" y="217"/>
                  <a:pt x="136" y="217"/>
                </a:cubicBezTo>
                <a:lnTo>
                  <a:pt x="194" y="78"/>
                </a:lnTo>
                <a:close/>
              </a:path>
            </a:pathLst>
          </a:custGeom>
          <a:solidFill>
            <a:srgbClr val="F06E7A"/>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 name="Google Shape;103;p13"/>
          <p:cNvSpPr/>
          <p:nvPr/>
        </p:nvSpPr>
        <p:spPr>
          <a:xfrm>
            <a:off x="6997030" y="3459628"/>
            <a:ext cx="1512887" cy="1214437"/>
          </a:xfrm>
          <a:custGeom>
            <a:avLst/>
            <a:gdLst/>
            <a:ahLst/>
            <a:cxnLst/>
            <a:rect l="l" t="t" r="r" b="b"/>
            <a:pathLst>
              <a:path w="342" h="274" extrusionOk="0">
                <a:moveTo>
                  <a:pt x="206" y="0"/>
                </a:moveTo>
                <a:cubicBezTo>
                  <a:pt x="104" y="0"/>
                  <a:pt x="104" y="0"/>
                  <a:pt x="104" y="0"/>
                </a:cubicBezTo>
                <a:cubicBezTo>
                  <a:pt x="81" y="0"/>
                  <a:pt x="61" y="14"/>
                  <a:pt x="52" y="35"/>
                </a:cubicBezTo>
                <a:cubicBezTo>
                  <a:pt x="9" y="140"/>
                  <a:pt x="9" y="140"/>
                  <a:pt x="9" y="140"/>
                </a:cubicBezTo>
                <a:cubicBezTo>
                  <a:pt x="0" y="161"/>
                  <a:pt x="5" y="186"/>
                  <a:pt x="21" y="202"/>
                </a:cubicBezTo>
                <a:cubicBezTo>
                  <a:pt x="93" y="274"/>
                  <a:pt x="93" y="274"/>
                  <a:pt x="93" y="274"/>
                </a:cubicBezTo>
                <a:cubicBezTo>
                  <a:pt x="342" y="217"/>
                  <a:pt x="342" y="217"/>
                  <a:pt x="342" y="217"/>
                </a:cubicBezTo>
                <a:cubicBezTo>
                  <a:pt x="342" y="217"/>
                  <a:pt x="342" y="217"/>
                  <a:pt x="342" y="217"/>
                </a:cubicBezTo>
                <a:lnTo>
                  <a:pt x="206" y="0"/>
                </a:lnTo>
                <a:close/>
              </a:path>
            </a:pathLst>
          </a:custGeom>
          <a:solidFill>
            <a:srgbClr val="E24956"/>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3"/>
          <p:cNvSpPr/>
          <p:nvPr/>
        </p:nvSpPr>
        <p:spPr>
          <a:xfrm>
            <a:off x="7408192" y="4421653"/>
            <a:ext cx="1101725" cy="819150"/>
          </a:xfrm>
          <a:custGeom>
            <a:avLst/>
            <a:gdLst/>
            <a:ahLst/>
            <a:cxnLst/>
            <a:rect l="l" t="t" r="r" b="b"/>
            <a:pathLst>
              <a:path w="249" h="185" extrusionOk="0">
                <a:moveTo>
                  <a:pt x="100" y="157"/>
                </a:moveTo>
                <a:cubicBezTo>
                  <a:pt x="128" y="185"/>
                  <a:pt x="176" y="176"/>
                  <a:pt x="192" y="139"/>
                </a:cubicBezTo>
                <a:cubicBezTo>
                  <a:pt x="192" y="139"/>
                  <a:pt x="192" y="139"/>
                  <a:pt x="192" y="139"/>
                </a:cubicBezTo>
                <a:cubicBezTo>
                  <a:pt x="249" y="0"/>
                  <a:pt x="249" y="0"/>
                  <a:pt x="249" y="0"/>
                </a:cubicBezTo>
                <a:cubicBezTo>
                  <a:pt x="0" y="57"/>
                  <a:pt x="0" y="57"/>
                  <a:pt x="0" y="57"/>
                </a:cubicBezTo>
                <a:lnTo>
                  <a:pt x="100" y="157"/>
                </a:lnTo>
                <a:close/>
              </a:path>
            </a:pathLst>
          </a:custGeom>
          <a:solidFill>
            <a:srgbClr val="CC233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 name="Google Shape;105;p13"/>
          <p:cNvSpPr/>
          <p:nvPr/>
        </p:nvSpPr>
        <p:spPr>
          <a:xfrm>
            <a:off x="6119142" y="5251916"/>
            <a:ext cx="955675" cy="925512"/>
          </a:xfrm>
          <a:custGeom>
            <a:avLst/>
            <a:gdLst/>
            <a:ahLst/>
            <a:cxnLst/>
            <a:rect l="l" t="t" r="r" b="b"/>
            <a:pathLst>
              <a:path w="216" h="209" extrusionOk="0">
                <a:moveTo>
                  <a:pt x="0" y="141"/>
                </a:moveTo>
                <a:cubicBezTo>
                  <a:pt x="0" y="181"/>
                  <a:pt x="40" y="209"/>
                  <a:pt x="77" y="194"/>
                </a:cubicBezTo>
                <a:cubicBezTo>
                  <a:pt x="77" y="193"/>
                  <a:pt x="78" y="193"/>
                  <a:pt x="78" y="193"/>
                </a:cubicBezTo>
                <a:cubicBezTo>
                  <a:pt x="216" y="136"/>
                  <a:pt x="216" y="136"/>
                  <a:pt x="216" y="136"/>
                </a:cubicBezTo>
                <a:cubicBezTo>
                  <a:pt x="0" y="0"/>
                  <a:pt x="0" y="0"/>
                  <a:pt x="0" y="0"/>
                </a:cubicBezTo>
                <a:lnTo>
                  <a:pt x="0" y="141"/>
                </a:lnTo>
                <a:close/>
              </a:path>
            </a:pathLst>
          </a:custGeom>
          <a:solidFill>
            <a:srgbClr val="78012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 name="Google Shape;106;p13"/>
          <p:cNvSpPr/>
          <p:nvPr/>
        </p:nvSpPr>
        <p:spPr>
          <a:xfrm>
            <a:off x="7076405" y="4748678"/>
            <a:ext cx="817562" cy="1108075"/>
          </a:xfrm>
          <a:custGeom>
            <a:avLst/>
            <a:gdLst/>
            <a:ahLst/>
            <a:cxnLst/>
            <a:rect l="l" t="t" r="r" b="b"/>
            <a:pathLst>
              <a:path w="185" h="250" extrusionOk="0">
                <a:moveTo>
                  <a:pt x="157" y="100"/>
                </a:moveTo>
                <a:cubicBezTo>
                  <a:pt x="57" y="0"/>
                  <a:pt x="57" y="0"/>
                  <a:pt x="57" y="0"/>
                </a:cubicBezTo>
                <a:cubicBezTo>
                  <a:pt x="0" y="250"/>
                  <a:pt x="0" y="250"/>
                  <a:pt x="0" y="250"/>
                </a:cubicBezTo>
                <a:cubicBezTo>
                  <a:pt x="138" y="192"/>
                  <a:pt x="138" y="192"/>
                  <a:pt x="138" y="192"/>
                </a:cubicBezTo>
                <a:cubicBezTo>
                  <a:pt x="139" y="192"/>
                  <a:pt x="139" y="192"/>
                  <a:pt x="139" y="192"/>
                </a:cubicBezTo>
                <a:cubicBezTo>
                  <a:pt x="176" y="177"/>
                  <a:pt x="185" y="128"/>
                  <a:pt x="157" y="100"/>
                </a:cubicBezTo>
                <a:close/>
              </a:path>
            </a:pathLst>
          </a:custGeom>
          <a:solidFill>
            <a:srgbClr val="A6325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07;p13"/>
          <p:cNvSpPr/>
          <p:nvPr/>
        </p:nvSpPr>
        <p:spPr>
          <a:xfrm>
            <a:off x="6115967" y="4340691"/>
            <a:ext cx="1212850" cy="1519237"/>
          </a:xfrm>
          <a:custGeom>
            <a:avLst/>
            <a:gdLst/>
            <a:ahLst/>
            <a:cxnLst/>
            <a:rect l="l" t="t" r="r" b="b"/>
            <a:pathLst>
              <a:path w="274" h="343" extrusionOk="0">
                <a:moveTo>
                  <a:pt x="201" y="21"/>
                </a:moveTo>
                <a:cubicBezTo>
                  <a:pt x="185" y="5"/>
                  <a:pt x="161" y="0"/>
                  <a:pt x="140" y="9"/>
                </a:cubicBezTo>
                <a:cubicBezTo>
                  <a:pt x="35" y="52"/>
                  <a:pt x="35" y="52"/>
                  <a:pt x="35" y="52"/>
                </a:cubicBezTo>
                <a:cubicBezTo>
                  <a:pt x="14" y="61"/>
                  <a:pt x="0" y="82"/>
                  <a:pt x="0" y="105"/>
                </a:cubicBezTo>
                <a:cubicBezTo>
                  <a:pt x="0" y="207"/>
                  <a:pt x="0" y="207"/>
                  <a:pt x="0" y="207"/>
                </a:cubicBezTo>
                <a:cubicBezTo>
                  <a:pt x="216" y="343"/>
                  <a:pt x="216" y="343"/>
                  <a:pt x="216" y="343"/>
                </a:cubicBezTo>
                <a:cubicBezTo>
                  <a:pt x="217" y="343"/>
                  <a:pt x="217" y="343"/>
                  <a:pt x="217" y="343"/>
                </a:cubicBezTo>
                <a:cubicBezTo>
                  <a:pt x="274" y="93"/>
                  <a:pt x="274" y="93"/>
                  <a:pt x="274" y="93"/>
                </a:cubicBezTo>
                <a:lnTo>
                  <a:pt x="201" y="21"/>
                </a:lnTo>
                <a:close/>
              </a:path>
            </a:pathLst>
          </a:custGeom>
          <a:solidFill>
            <a:srgbClr val="8C103D"/>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08;p13"/>
          <p:cNvSpPr/>
          <p:nvPr/>
        </p:nvSpPr>
        <p:spPr>
          <a:xfrm>
            <a:off x="4228430" y="949791"/>
            <a:ext cx="817562" cy="1101725"/>
          </a:xfrm>
          <a:custGeom>
            <a:avLst/>
            <a:gdLst/>
            <a:ahLst/>
            <a:cxnLst/>
            <a:rect l="l" t="t" r="r" b="b"/>
            <a:pathLst>
              <a:path w="185" h="249" extrusionOk="0">
                <a:moveTo>
                  <a:pt x="28" y="149"/>
                </a:moveTo>
                <a:cubicBezTo>
                  <a:pt x="128" y="249"/>
                  <a:pt x="128" y="249"/>
                  <a:pt x="128" y="249"/>
                </a:cubicBezTo>
                <a:cubicBezTo>
                  <a:pt x="185" y="0"/>
                  <a:pt x="185" y="0"/>
                  <a:pt x="185" y="0"/>
                </a:cubicBezTo>
                <a:cubicBezTo>
                  <a:pt x="185" y="0"/>
                  <a:pt x="185" y="0"/>
                  <a:pt x="185" y="0"/>
                </a:cubicBezTo>
                <a:cubicBezTo>
                  <a:pt x="46" y="57"/>
                  <a:pt x="46" y="57"/>
                  <a:pt x="46" y="57"/>
                </a:cubicBezTo>
                <a:cubicBezTo>
                  <a:pt x="46" y="57"/>
                  <a:pt x="46" y="57"/>
                  <a:pt x="46" y="57"/>
                </a:cubicBezTo>
                <a:cubicBezTo>
                  <a:pt x="9" y="73"/>
                  <a:pt x="0" y="121"/>
                  <a:pt x="28" y="149"/>
                </a:cubicBezTo>
                <a:close/>
              </a:path>
            </a:pathLst>
          </a:custGeom>
          <a:solidFill>
            <a:srgbClr val="7DE8C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09;p13"/>
          <p:cNvSpPr txBox="1"/>
          <p:nvPr/>
        </p:nvSpPr>
        <p:spPr>
          <a:xfrm>
            <a:off x="4880251" y="949791"/>
            <a:ext cx="1587" cy="1587"/>
          </a:xfrm>
          <a:prstGeom prst="rect">
            <a:avLst/>
          </a:prstGeom>
          <a:solidFill>
            <a:srgbClr val="6BDAB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10;p13"/>
          <p:cNvSpPr/>
          <p:nvPr/>
        </p:nvSpPr>
        <p:spPr>
          <a:xfrm>
            <a:off x="4788817" y="949791"/>
            <a:ext cx="1211262" cy="1514475"/>
          </a:xfrm>
          <a:custGeom>
            <a:avLst/>
            <a:gdLst/>
            <a:ahLst/>
            <a:cxnLst/>
            <a:rect l="l" t="t" r="r" b="b"/>
            <a:pathLst>
              <a:path w="274" h="342" extrusionOk="0">
                <a:moveTo>
                  <a:pt x="0" y="249"/>
                </a:moveTo>
                <a:cubicBezTo>
                  <a:pt x="72" y="321"/>
                  <a:pt x="72" y="321"/>
                  <a:pt x="72" y="321"/>
                </a:cubicBezTo>
                <a:cubicBezTo>
                  <a:pt x="89" y="337"/>
                  <a:pt x="113" y="342"/>
                  <a:pt x="134" y="333"/>
                </a:cubicBezTo>
                <a:cubicBezTo>
                  <a:pt x="239" y="290"/>
                  <a:pt x="239" y="290"/>
                  <a:pt x="239" y="290"/>
                </a:cubicBezTo>
                <a:cubicBezTo>
                  <a:pt x="260" y="281"/>
                  <a:pt x="274" y="261"/>
                  <a:pt x="274" y="238"/>
                </a:cubicBezTo>
                <a:cubicBezTo>
                  <a:pt x="274" y="136"/>
                  <a:pt x="274" y="136"/>
                  <a:pt x="274" y="136"/>
                </a:cubicBezTo>
                <a:cubicBezTo>
                  <a:pt x="57" y="0"/>
                  <a:pt x="57" y="0"/>
                  <a:pt x="57" y="0"/>
                </a:cubicBezTo>
                <a:lnTo>
                  <a:pt x="0" y="249"/>
                </a:lnTo>
                <a:close/>
              </a:path>
            </a:pathLst>
          </a:custGeom>
          <a:solidFill>
            <a:srgbClr val="6BDAB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11;p13"/>
          <p:cNvSpPr/>
          <p:nvPr/>
        </p:nvSpPr>
        <p:spPr>
          <a:xfrm>
            <a:off x="5039642" y="625941"/>
            <a:ext cx="960437" cy="925512"/>
          </a:xfrm>
          <a:custGeom>
            <a:avLst/>
            <a:gdLst/>
            <a:ahLst/>
            <a:cxnLst/>
            <a:rect l="l" t="t" r="r" b="b"/>
            <a:pathLst>
              <a:path w="217" h="209" extrusionOk="0">
                <a:moveTo>
                  <a:pt x="217" y="209"/>
                </a:moveTo>
                <a:cubicBezTo>
                  <a:pt x="217" y="67"/>
                  <a:pt x="217" y="67"/>
                  <a:pt x="217" y="67"/>
                </a:cubicBezTo>
                <a:cubicBezTo>
                  <a:pt x="217" y="28"/>
                  <a:pt x="177" y="0"/>
                  <a:pt x="140" y="15"/>
                </a:cubicBezTo>
                <a:cubicBezTo>
                  <a:pt x="139" y="15"/>
                  <a:pt x="139" y="15"/>
                  <a:pt x="139" y="15"/>
                </a:cubicBezTo>
                <a:cubicBezTo>
                  <a:pt x="0" y="73"/>
                  <a:pt x="0" y="73"/>
                  <a:pt x="0" y="73"/>
                </a:cubicBezTo>
                <a:cubicBezTo>
                  <a:pt x="0" y="73"/>
                  <a:pt x="0" y="73"/>
                  <a:pt x="0" y="73"/>
                </a:cubicBezTo>
                <a:lnTo>
                  <a:pt x="217" y="209"/>
                </a:lnTo>
                <a:close/>
              </a:path>
            </a:pathLst>
          </a:custGeom>
          <a:solidFill>
            <a:srgbClr val="4CC9A8"/>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12;p13"/>
          <p:cNvSpPr/>
          <p:nvPr/>
        </p:nvSpPr>
        <p:spPr>
          <a:xfrm>
            <a:off x="3601367" y="2130891"/>
            <a:ext cx="1519237" cy="1214437"/>
          </a:xfrm>
          <a:custGeom>
            <a:avLst/>
            <a:gdLst/>
            <a:ahLst/>
            <a:cxnLst/>
            <a:rect l="l" t="t" r="r" b="b"/>
            <a:pathLst>
              <a:path w="343" h="274" extrusionOk="0">
                <a:moveTo>
                  <a:pt x="238" y="274"/>
                </a:moveTo>
                <a:cubicBezTo>
                  <a:pt x="261" y="274"/>
                  <a:pt x="282" y="260"/>
                  <a:pt x="291" y="239"/>
                </a:cubicBezTo>
                <a:cubicBezTo>
                  <a:pt x="334" y="134"/>
                  <a:pt x="334" y="134"/>
                  <a:pt x="334" y="134"/>
                </a:cubicBezTo>
                <a:cubicBezTo>
                  <a:pt x="343" y="113"/>
                  <a:pt x="338" y="89"/>
                  <a:pt x="322" y="73"/>
                </a:cubicBezTo>
                <a:cubicBezTo>
                  <a:pt x="250" y="0"/>
                  <a:pt x="250" y="0"/>
                  <a:pt x="250" y="0"/>
                </a:cubicBezTo>
                <a:cubicBezTo>
                  <a:pt x="0" y="57"/>
                  <a:pt x="0" y="57"/>
                  <a:pt x="0" y="57"/>
                </a:cubicBezTo>
                <a:cubicBezTo>
                  <a:pt x="0" y="58"/>
                  <a:pt x="0" y="58"/>
                  <a:pt x="0" y="58"/>
                </a:cubicBezTo>
                <a:cubicBezTo>
                  <a:pt x="136" y="274"/>
                  <a:pt x="136" y="274"/>
                  <a:pt x="136" y="274"/>
                </a:cubicBezTo>
                <a:lnTo>
                  <a:pt x="238" y="274"/>
                </a:lnTo>
                <a:close/>
              </a:path>
            </a:pathLst>
          </a:custGeom>
          <a:solidFill>
            <a:srgbClr val="64D1DA"/>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113;p13"/>
          <p:cNvSpPr/>
          <p:nvPr/>
        </p:nvSpPr>
        <p:spPr>
          <a:xfrm>
            <a:off x="3601367" y="1564153"/>
            <a:ext cx="1106487" cy="819150"/>
          </a:xfrm>
          <a:custGeom>
            <a:avLst/>
            <a:gdLst/>
            <a:ahLst/>
            <a:cxnLst/>
            <a:rect l="l" t="t" r="r" b="b"/>
            <a:pathLst>
              <a:path w="250" h="185" extrusionOk="0">
                <a:moveTo>
                  <a:pt x="150" y="28"/>
                </a:moveTo>
                <a:cubicBezTo>
                  <a:pt x="122" y="0"/>
                  <a:pt x="73" y="9"/>
                  <a:pt x="58" y="46"/>
                </a:cubicBezTo>
                <a:cubicBezTo>
                  <a:pt x="58" y="46"/>
                  <a:pt x="58" y="46"/>
                  <a:pt x="58" y="47"/>
                </a:cubicBezTo>
                <a:cubicBezTo>
                  <a:pt x="0" y="185"/>
                  <a:pt x="0" y="185"/>
                  <a:pt x="0" y="185"/>
                </a:cubicBezTo>
                <a:cubicBezTo>
                  <a:pt x="250" y="128"/>
                  <a:pt x="250" y="128"/>
                  <a:pt x="250" y="128"/>
                </a:cubicBezTo>
                <a:lnTo>
                  <a:pt x="150" y="28"/>
                </a:lnTo>
                <a:close/>
              </a:path>
            </a:pathLst>
          </a:custGeom>
          <a:solidFill>
            <a:srgbClr val="3DC6D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114;p13"/>
          <p:cNvSpPr/>
          <p:nvPr/>
        </p:nvSpPr>
        <p:spPr>
          <a:xfrm>
            <a:off x="3279105" y="2388066"/>
            <a:ext cx="925512" cy="957262"/>
          </a:xfrm>
          <a:custGeom>
            <a:avLst/>
            <a:gdLst/>
            <a:ahLst/>
            <a:cxnLst/>
            <a:rect l="l" t="t" r="r" b="b"/>
            <a:pathLst>
              <a:path w="209" h="216" extrusionOk="0">
                <a:moveTo>
                  <a:pt x="68" y="216"/>
                </a:moveTo>
                <a:cubicBezTo>
                  <a:pt x="209" y="216"/>
                  <a:pt x="209" y="216"/>
                  <a:pt x="209" y="216"/>
                </a:cubicBezTo>
                <a:cubicBezTo>
                  <a:pt x="73" y="0"/>
                  <a:pt x="73" y="0"/>
                  <a:pt x="73" y="0"/>
                </a:cubicBezTo>
                <a:cubicBezTo>
                  <a:pt x="16" y="138"/>
                  <a:pt x="16" y="138"/>
                  <a:pt x="16" y="138"/>
                </a:cubicBezTo>
                <a:cubicBezTo>
                  <a:pt x="16" y="138"/>
                  <a:pt x="16" y="139"/>
                  <a:pt x="15" y="139"/>
                </a:cubicBezTo>
                <a:cubicBezTo>
                  <a:pt x="0" y="176"/>
                  <a:pt x="28" y="216"/>
                  <a:pt x="68" y="216"/>
                </a:cubicBezTo>
                <a:close/>
              </a:path>
            </a:pathLst>
          </a:custGeom>
          <a:solidFill>
            <a:srgbClr val="91E5EB"/>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115;p13"/>
          <p:cNvSpPr/>
          <p:nvPr/>
        </p:nvSpPr>
        <p:spPr>
          <a:xfrm>
            <a:off x="6115967" y="949791"/>
            <a:ext cx="1212850" cy="1514475"/>
          </a:xfrm>
          <a:custGeom>
            <a:avLst/>
            <a:gdLst/>
            <a:ahLst/>
            <a:cxnLst/>
            <a:rect l="l" t="t" r="r" b="b"/>
            <a:pathLst>
              <a:path w="274" h="342" extrusionOk="0">
                <a:moveTo>
                  <a:pt x="0" y="135"/>
                </a:moveTo>
                <a:cubicBezTo>
                  <a:pt x="0" y="238"/>
                  <a:pt x="0" y="238"/>
                  <a:pt x="0" y="238"/>
                </a:cubicBezTo>
                <a:cubicBezTo>
                  <a:pt x="0" y="261"/>
                  <a:pt x="14" y="281"/>
                  <a:pt x="35" y="290"/>
                </a:cubicBezTo>
                <a:cubicBezTo>
                  <a:pt x="140" y="333"/>
                  <a:pt x="140" y="333"/>
                  <a:pt x="140" y="333"/>
                </a:cubicBezTo>
                <a:cubicBezTo>
                  <a:pt x="161" y="342"/>
                  <a:pt x="185" y="337"/>
                  <a:pt x="201" y="321"/>
                </a:cubicBezTo>
                <a:cubicBezTo>
                  <a:pt x="274" y="249"/>
                  <a:pt x="274" y="249"/>
                  <a:pt x="274" y="249"/>
                </a:cubicBezTo>
                <a:cubicBezTo>
                  <a:pt x="217" y="0"/>
                  <a:pt x="217" y="0"/>
                  <a:pt x="217" y="0"/>
                </a:cubicBezTo>
                <a:lnTo>
                  <a:pt x="0" y="135"/>
                </a:lnTo>
                <a:close/>
              </a:path>
            </a:pathLst>
          </a:custGeom>
          <a:solidFill>
            <a:srgbClr val="FFCA5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116;p13"/>
          <p:cNvSpPr/>
          <p:nvPr/>
        </p:nvSpPr>
        <p:spPr>
          <a:xfrm>
            <a:off x="6115967" y="627528"/>
            <a:ext cx="960437" cy="920750"/>
          </a:xfrm>
          <a:custGeom>
            <a:avLst/>
            <a:gdLst/>
            <a:ahLst/>
            <a:cxnLst/>
            <a:rect l="l" t="t" r="r" b="b"/>
            <a:pathLst>
              <a:path w="217" h="208" extrusionOk="0">
                <a:moveTo>
                  <a:pt x="0" y="208"/>
                </a:moveTo>
                <a:cubicBezTo>
                  <a:pt x="217" y="73"/>
                  <a:pt x="217" y="73"/>
                  <a:pt x="217" y="73"/>
                </a:cubicBezTo>
                <a:cubicBezTo>
                  <a:pt x="217" y="72"/>
                  <a:pt x="217" y="72"/>
                  <a:pt x="217" y="72"/>
                </a:cubicBezTo>
                <a:cubicBezTo>
                  <a:pt x="78" y="15"/>
                  <a:pt x="78" y="15"/>
                  <a:pt x="78" y="15"/>
                </a:cubicBezTo>
                <a:cubicBezTo>
                  <a:pt x="78" y="15"/>
                  <a:pt x="77" y="15"/>
                  <a:pt x="77" y="15"/>
                </a:cubicBezTo>
                <a:cubicBezTo>
                  <a:pt x="40" y="0"/>
                  <a:pt x="0" y="28"/>
                  <a:pt x="0" y="67"/>
                </a:cubicBezTo>
                <a:lnTo>
                  <a:pt x="0" y="208"/>
                </a:lnTo>
                <a:close/>
              </a:path>
            </a:pathLst>
          </a:custGeom>
          <a:solidFill>
            <a:srgbClr val="FFD487"/>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117;p13"/>
          <p:cNvSpPr/>
          <p:nvPr/>
        </p:nvSpPr>
        <p:spPr>
          <a:xfrm>
            <a:off x="7453910" y="1062474"/>
            <a:ext cx="0" cy="4762"/>
          </a:xfrm>
          <a:custGeom>
            <a:avLst/>
            <a:gdLst/>
            <a:ahLst/>
            <a:cxnLst/>
            <a:rect l="l" t="t" r="r" b="b"/>
            <a:pathLst>
              <a:path w="120000" h="3" extrusionOk="0">
                <a:moveTo>
                  <a:pt x="0" y="3"/>
                </a:moveTo>
                <a:lnTo>
                  <a:pt x="0" y="0"/>
                </a:lnTo>
                <a:lnTo>
                  <a:pt x="0" y="3"/>
                </a:lnTo>
                <a:close/>
              </a:path>
            </a:pathLst>
          </a:custGeom>
          <a:solidFill>
            <a:srgbClr val="FFCA59"/>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118;p13"/>
          <p:cNvSpPr/>
          <p:nvPr/>
        </p:nvSpPr>
        <p:spPr>
          <a:xfrm>
            <a:off x="7076405" y="949791"/>
            <a:ext cx="817562" cy="1101725"/>
          </a:xfrm>
          <a:custGeom>
            <a:avLst/>
            <a:gdLst/>
            <a:ahLst/>
            <a:cxnLst/>
            <a:rect l="l" t="t" r="r" b="b"/>
            <a:pathLst>
              <a:path w="185" h="249" extrusionOk="0">
                <a:moveTo>
                  <a:pt x="57" y="249"/>
                </a:moveTo>
                <a:cubicBezTo>
                  <a:pt x="157" y="149"/>
                  <a:pt x="157" y="149"/>
                  <a:pt x="157" y="149"/>
                </a:cubicBezTo>
                <a:cubicBezTo>
                  <a:pt x="185" y="121"/>
                  <a:pt x="176" y="73"/>
                  <a:pt x="139" y="57"/>
                </a:cubicBezTo>
                <a:cubicBezTo>
                  <a:pt x="139" y="57"/>
                  <a:pt x="139" y="57"/>
                  <a:pt x="138" y="57"/>
                </a:cubicBezTo>
                <a:cubicBezTo>
                  <a:pt x="0" y="0"/>
                  <a:pt x="0" y="0"/>
                  <a:pt x="0" y="0"/>
                </a:cubicBezTo>
                <a:cubicBezTo>
                  <a:pt x="0" y="0"/>
                  <a:pt x="0" y="0"/>
                  <a:pt x="0" y="0"/>
                </a:cubicBezTo>
                <a:lnTo>
                  <a:pt x="57" y="249"/>
                </a:lnTo>
                <a:close/>
              </a:path>
            </a:pathLst>
          </a:custGeom>
          <a:solidFill>
            <a:srgbClr val="FAB320"/>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119;p13"/>
          <p:cNvSpPr txBox="1"/>
          <p:nvPr/>
        </p:nvSpPr>
        <p:spPr>
          <a:xfrm>
            <a:off x="202224" y="3526302"/>
            <a:ext cx="2940917" cy="797567"/>
          </a:xfrm>
          <a:prstGeom prst="rect">
            <a:avLst/>
          </a:prstGeom>
          <a:noFill/>
          <a:ln>
            <a:noFill/>
          </a:ln>
        </p:spPr>
        <p:txBody>
          <a:bodyPr spcFirstLastPara="1" wrap="square" lIns="0" tIns="0" rIns="0" bIns="0" anchor="t" anchorCtr="0">
            <a:noAutofit/>
          </a:bodyPr>
          <a:lstStyle>
            <a:defPPr>
              <a:defRPr lang="en-US"/>
            </a:defPPr>
            <a:lvl1pPr marR="0" lvl="0" indent="0" defTabSz="914400" fontAlgn="auto">
              <a:lnSpc>
                <a:spcPct val="100000"/>
              </a:lnSpc>
              <a:spcBef>
                <a:spcPts val="0"/>
              </a:spcBef>
              <a:spcAft>
                <a:spcPts val="0"/>
              </a:spcAft>
              <a:buClr>
                <a:srgbClr val="39B3E3"/>
              </a:buClr>
              <a:buSzPts val="2400"/>
              <a:buFont typeface="Open Sans SemiBold"/>
              <a:buNone/>
              <a:tabLst/>
              <a:defRPr kumimoji="0" sz="2400" b="1" i="0" u="none" strike="noStrike" kern="0" cap="none" spc="0" normalizeH="0" baseline="0">
                <a:ln>
                  <a:noFill/>
                </a:ln>
                <a:solidFill>
                  <a:srgbClr val="39B3E3"/>
                </a:solidFill>
                <a:effectLst/>
                <a:uLnTx/>
                <a:uFillTx/>
                <a:latin typeface="Open Sans SemiBold"/>
                <a:ea typeface="Open Sans SemiBold"/>
                <a:cs typeface="Open Sans SemiBold"/>
              </a:defRPr>
            </a:lvl1pPr>
          </a:lstStyle>
          <a:p>
            <a:r>
              <a:rPr lang="en-US" dirty="0">
                <a:sym typeface="Open Sans SemiBold"/>
              </a:rPr>
              <a:t>Optimized Transitions</a:t>
            </a:r>
            <a:endParaRPr dirty="0">
              <a:sym typeface="Arial"/>
            </a:endParaRPr>
          </a:p>
        </p:txBody>
      </p:sp>
      <p:sp>
        <p:nvSpPr>
          <p:cNvPr id="120" name="Google Shape;120;p13"/>
          <p:cNvSpPr txBox="1"/>
          <p:nvPr/>
        </p:nvSpPr>
        <p:spPr>
          <a:xfrm>
            <a:off x="8509917" y="5172395"/>
            <a:ext cx="3024187" cy="8191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8C133F"/>
              </a:buClr>
              <a:buSzPts val="2400"/>
              <a:buFont typeface="Open Sans SemiBold"/>
              <a:buNone/>
              <a:tabLst/>
              <a:defRPr/>
            </a:pPr>
            <a:r>
              <a:rPr kumimoji="0" lang="en-US" sz="2400" b="1" i="0" u="none" strike="noStrike" kern="0" cap="none" spc="0" normalizeH="0" baseline="0" noProof="0" dirty="0">
                <a:ln>
                  <a:noFill/>
                </a:ln>
                <a:solidFill>
                  <a:srgbClr val="A6325C"/>
                </a:solidFill>
                <a:effectLst/>
                <a:uLnTx/>
                <a:uFillTx/>
                <a:latin typeface="Open Sans SemiBold"/>
                <a:ea typeface="Open Sans SemiBold"/>
                <a:cs typeface="Open Sans SemiBold"/>
                <a:sym typeface="Open Sans SemiBold"/>
              </a:rPr>
              <a:t>Digital Condition Assessment</a:t>
            </a:r>
            <a:endParaRPr kumimoji="0" sz="1400" b="0" i="0" u="none" strike="noStrike" kern="0" cap="none" spc="0" normalizeH="0" baseline="0" noProof="0" dirty="0">
              <a:ln>
                <a:noFill/>
              </a:ln>
              <a:solidFill>
                <a:srgbClr val="A6325C"/>
              </a:solidFill>
              <a:effectLst/>
              <a:uLnTx/>
              <a:uFillTx/>
              <a:latin typeface="Arial"/>
              <a:ea typeface="+mn-ea"/>
              <a:cs typeface="Arial"/>
              <a:sym typeface="Arial"/>
            </a:endParaRPr>
          </a:p>
        </p:txBody>
      </p:sp>
      <p:sp>
        <p:nvSpPr>
          <p:cNvPr id="121" name="Google Shape;121;p13"/>
          <p:cNvSpPr txBox="1"/>
          <p:nvPr/>
        </p:nvSpPr>
        <p:spPr>
          <a:xfrm>
            <a:off x="9014742" y="3362106"/>
            <a:ext cx="3155077" cy="81915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E24E5A"/>
              </a:buClr>
              <a:buSzPts val="2400"/>
              <a:buFont typeface="Open Sans SemiBold"/>
              <a:buNone/>
              <a:tabLst/>
              <a:defRPr/>
            </a:pPr>
            <a:r>
              <a:rPr kumimoji="0" lang="en-US" sz="2400" b="1" i="0" u="none" strike="noStrike" kern="0" cap="none" spc="0" normalizeH="0" baseline="0" noProof="0" dirty="0">
                <a:ln>
                  <a:noFill/>
                </a:ln>
                <a:solidFill>
                  <a:srgbClr val="E24E5A"/>
                </a:solidFill>
                <a:effectLst/>
                <a:uLnTx/>
                <a:uFillTx/>
                <a:latin typeface="Open Sans SemiBold"/>
                <a:ea typeface="Open Sans SemiBold"/>
                <a:cs typeface="Open Sans SemiBold"/>
                <a:sym typeface="Open Sans SemiBold"/>
              </a:rPr>
              <a:t>Online Performance Analysis</a:t>
            </a:r>
          </a:p>
        </p:txBody>
      </p:sp>
      <p:sp>
        <p:nvSpPr>
          <p:cNvPr id="122" name="Google Shape;122;p13"/>
          <p:cNvSpPr txBox="1"/>
          <p:nvPr/>
        </p:nvSpPr>
        <p:spPr>
          <a:xfrm>
            <a:off x="819378" y="5411772"/>
            <a:ext cx="3425058" cy="605851"/>
          </a:xfrm>
          <a:prstGeom prst="rect">
            <a:avLst/>
          </a:prstGeom>
          <a:noFill/>
          <a:ln>
            <a:noFill/>
          </a:ln>
        </p:spPr>
        <p:txBody>
          <a:bodyPr spcFirstLastPara="1" wrap="square" lIns="0" tIns="0" rIns="0" bIns="0" anchor="t" anchorCtr="0">
            <a:noAutofit/>
          </a:bodyPr>
          <a:lstStyle>
            <a:defPPr>
              <a:defRPr lang="en-US"/>
            </a:defPPr>
            <a:lvl1pPr marR="0" lvl="0" indent="0" defTabSz="914400" fontAlgn="auto">
              <a:lnSpc>
                <a:spcPct val="100000"/>
              </a:lnSpc>
              <a:spcBef>
                <a:spcPts val="0"/>
              </a:spcBef>
              <a:spcAft>
                <a:spcPts val="0"/>
              </a:spcAft>
              <a:buClr>
                <a:srgbClr val="095380"/>
              </a:buClr>
              <a:buSzPts val="2400"/>
              <a:buFont typeface="Open Sans SemiBold"/>
              <a:buNone/>
              <a:tabLst/>
              <a:defRPr kumimoji="0" sz="2400" b="1" i="0" u="none" strike="noStrike" kern="0" cap="none" spc="0" normalizeH="0" baseline="0">
                <a:ln>
                  <a:noFill/>
                </a:ln>
                <a:solidFill>
                  <a:srgbClr val="2070A1"/>
                </a:solidFill>
                <a:effectLst/>
                <a:uLnTx/>
                <a:uFillTx/>
                <a:latin typeface="Open Sans SemiBold"/>
                <a:ea typeface="Open Sans SemiBold"/>
                <a:cs typeface="Open Sans SemiBold"/>
              </a:defRPr>
            </a:lvl1pPr>
          </a:lstStyle>
          <a:p>
            <a:r>
              <a:rPr lang="en-US" dirty="0">
                <a:sym typeface="Open Sans SemiBold"/>
              </a:rPr>
              <a:t>Divergence Warnings</a:t>
            </a:r>
            <a:endParaRPr dirty="0">
              <a:sym typeface="Arial"/>
            </a:endParaRPr>
          </a:p>
        </p:txBody>
      </p:sp>
      <p:sp>
        <p:nvSpPr>
          <p:cNvPr id="123" name="Google Shape;123;p13"/>
          <p:cNvSpPr txBox="1"/>
          <p:nvPr/>
        </p:nvSpPr>
        <p:spPr>
          <a:xfrm>
            <a:off x="8700868" y="1756668"/>
            <a:ext cx="3421224" cy="50482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F9430"/>
              </a:buClr>
              <a:buSzPts val="2400"/>
              <a:buFont typeface="Open Sans SemiBold"/>
              <a:buNone/>
              <a:tabLst/>
              <a:defRPr/>
            </a:pPr>
            <a:r>
              <a:rPr kumimoji="0" lang="en-US" sz="2400" b="1" i="0" u="none" strike="noStrike" kern="0" cap="none" spc="0" normalizeH="0" baseline="0" noProof="0" dirty="0">
                <a:ln>
                  <a:noFill/>
                </a:ln>
                <a:solidFill>
                  <a:srgbClr val="FF9430"/>
                </a:solidFill>
                <a:effectLst/>
                <a:uLnTx/>
                <a:uFillTx/>
                <a:latin typeface="Open Sans SemiBold"/>
                <a:ea typeface="Open Sans SemiBold"/>
                <a:cs typeface="Open Sans SemiBold"/>
                <a:sym typeface="Open Sans SemiBold"/>
              </a:rPr>
              <a:t>Model Assisted Control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4" name="Google Shape;124;p13"/>
          <p:cNvSpPr txBox="1"/>
          <p:nvPr/>
        </p:nvSpPr>
        <p:spPr>
          <a:xfrm>
            <a:off x="207603" y="1758360"/>
            <a:ext cx="3171316" cy="675380"/>
          </a:xfrm>
          <a:prstGeom prst="rect">
            <a:avLst/>
          </a:prstGeom>
          <a:noFill/>
          <a:ln>
            <a:noFill/>
          </a:ln>
        </p:spPr>
        <p:txBody>
          <a:bodyPr spcFirstLastPara="1" wrap="square" lIns="0" tIns="0" rIns="0" bIns="0" anchor="t" anchorCtr="0">
            <a:noAutofit/>
          </a:bodyPr>
          <a:lstStyle/>
          <a:p>
            <a:pPr marL="0" marR="0" lvl="0" indent="0" defTabSz="914400" rtl="0" eaLnBrk="1" fontAlgn="auto" latinLnBrk="0" hangingPunct="1">
              <a:lnSpc>
                <a:spcPct val="100000"/>
              </a:lnSpc>
              <a:spcBef>
                <a:spcPts val="0"/>
              </a:spcBef>
              <a:spcAft>
                <a:spcPts val="0"/>
              </a:spcAft>
              <a:buClr>
                <a:srgbClr val="69D1DA"/>
              </a:buClr>
              <a:buSzPts val="2400"/>
              <a:buFont typeface="Open Sans SemiBold"/>
              <a:buNone/>
              <a:tabLst/>
              <a:defRPr/>
            </a:pPr>
            <a:r>
              <a:rPr kumimoji="0" lang="en-US" sz="2400" b="1" i="0" u="none" strike="noStrike" kern="0" cap="none" spc="0" normalizeH="0" baseline="0" noProof="0" dirty="0">
                <a:ln>
                  <a:noFill/>
                </a:ln>
                <a:solidFill>
                  <a:srgbClr val="69D1DA"/>
                </a:solidFill>
                <a:effectLst/>
                <a:uLnTx/>
                <a:uFillTx/>
                <a:latin typeface="Open Sans SemiBold"/>
                <a:ea typeface="Open Sans SemiBold"/>
                <a:cs typeface="Open Sans SemiBold"/>
                <a:sym typeface="Open Sans SemiBold"/>
              </a:rPr>
              <a:t>Set Point Management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5" name="Google Shape;125;p13"/>
          <p:cNvSpPr txBox="1"/>
          <p:nvPr/>
        </p:nvSpPr>
        <p:spPr>
          <a:xfrm>
            <a:off x="7920430" y="435093"/>
            <a:ext cx="3501187" cy="438771"/>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F7BE48"/>
              </a:buClr>
              <a:buSzPts val="2400"/>
              <a:buFont typeface="Open Sans SemiBold"/>
              <a:buNone/>
              <a:tabLst/>
              <a:defRPr/>
            </a:pPr>
            <a:r>
              <a:rPr kumimoji="0" lang="en-US" sz="2400" b="1" i="0" u="none" strike="noStrike" kern="0" cap="none" spc="0" normalizeH="0" baseline="0" noProof="0" dirty="0">
                <a:ln>
                  <a:noFill/>
                </a:ln>
                <a:solidFill>
                  <a:srgbClr val="F7BE48"/>
                </a:solidFill>
                <a:effectLst/>
                <a:uLnTx/>
                <a:uFillTx/>
                <a:latin typeface="Open Sans SemiBold"/>
                <a:ea typeface="Open Sans SemiBold"/>
                <a:cs typeface="Open Sans SemiBold"/>
                <a:sym typeface="Open Sans SemiBold"/>
              </a:rPr>
              <a:t>Optimized Loop Tuning</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26" name="Google Shape;126;p13"/>
          <p:cNvSpPr txBox="1"/>
          <p:nvPr/>
        </p:nvSpPr>
        <p:spPr>
          <a:xfrm>
            <a:off x="1353054" y="420766"/>
            <a:ext cx="3050555" cy="438770"/>
          </a:xfrm>
          <a:prstGeom prst="rect">
            <a:avLst/>
          </a:prstGeom>
          <a:noFill/>
          <a:ln>
            <a:noFill/>
          </a:ln>
        </p:spPr>
        <p:txBody>
          <a:bodyPr spcFirstLastPara="1" wrap="square" lIns="0" tIns="0" rIns="0" bIns="0" anchor="t" anchorCtr="0">
            <a:noAutofit/>
          </a:bodyPr>
          <a:lstStyle/>
          <a:p>
            <a:pPr marL="0" marR="0" lvl="0" indent="0" defTabSz="914400" rtl="0" eaLnBrk="1" fontAlgn="auto" latinLnBrk="0" hangingPunct="1">
              <a:lnSpc>
                <a:spcPct val="100000"/>
              </a:lnSpc>
              <a:spcBef>
                <a:spcPts val="0"/>
              </a:spcBef>
              <a:spcAft>
                <a:spcPts val="0"/>
              </a:spcAft>
              <a:buClr>
                <a:srgbClr val="69DAAB"/>
              </a:buClr>
              <a:buSzPts val="2400"/>
              <a:buFont typeface="Open Sans SemiBold"/>
              <a:buNone/>
              <a:tabLst/>
              <a:defRPr/>
            </a:pPr>
            <a:r>
              <a:rPr kumimoji="0" lang="en-US" sz="2400" b="1" i="0" u="none" strike="noStrike" kern="0" cap="none" spc="0" normalizeH="0" baseline="0" noProof="0" dirty="0">
                <a:ln>
                  <a:noFill/>
                </a:ln>
                <a:solidFill>
                  <a:srgbClr val="69DAAB"/>
                </a:solidFill>
                <a:effectLst/>
                <a:uLnTx/>
                <a:uFillTx/>
                <a:latin typeface="Open Sans SemiBold"/>
                <a:ea typeface="Open Sans SemiBold"/>
                <a:cs typeface="Open Sans SemiBold"/>
                <a:sym typeface="Open Sans SemiBold"/>
              </a:rPr>
              <a:t>Advanced Filtering</a:t>
            </a:r>
          </a:p>
        </p:txBody>
      </p:sp>
      <p:sp>
        <p:nvSpPr>
          <p:cNvPr id="61" name="Google Shape;124;p13">
            <a:extLst>
              <a:ext uri="{FF2B5EF4-FFF2-40B4-BE49-F238E27FC236}">
                <a16:creationId xmlns:a16="http://schemas.microsoft.com/office/drawing/2014/main" id="{4D298FF5-0D0F-4E84-9F47-CE33A74139EF}"/>
              </a:ext>
            </a:extLst>
          </p:cNvPr>
          <p:cNvSpPr txBox="1"/>
          <p:nvPr/>
        </p:nvSpPr>
        <p:spPr>
          <a:xfrm>
            <a:off x="4772508" y="2817719"/>
            <a:ext cx="2578499" cy="81915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69D1DA"/>
              </a:buClr>
              <a:buSzPts val="2400"/>
              <a:buFont typeface="Open Sans SemiBold"/>
              <a:buNone/>
              <a:tabLst/>
              <a:defRPr/>
            </a:pPr>
            <a:r>
              <a:rPr kumimoji="0" lang="en-US" sz="2600" b="1" i="0" u="none" strike="noStrike" kern="0" cap="none" spc="0" normalizeH="0" baseline="0" noProof="0" dirty="0">
                <a:ln>
                  <a:noFill/>
                </a:ln>
                <a:effectLst/>
                <a:uLnTx/>
                <a:uFillTx/>
                <a:latin typeface="Open Sans SemiBold"/>
                <a:ea typeface="Open Sans SemiBold"/>
                <a:cs typeface="Open Sans SemiBold"/>
                <a:sym typeface="Open Sans SemiBold"/>
              </a:rPr>
              <a:t>Automation Improvements</a:t>
            </a:r>
            <a:endParaRPr kumimoji="0" sz="2600" b="0" i="0" u="none" strike="noStrike" kern="0" cap="none" spc="0" normalizeH="0" baseline="0" noProof="0" dirty="0">
              <a:ln>
                <a:noFill/>
              </a:ln>
              <a:effectLst/>
              <a:uLnTx/>
              <a:uFillTx/>
              <a:latin typeface="Arial"/>
              <a:ea typeface="+mn-ea"/>
              <a:cs typeface="Arial"/>
              <a:sym typeface="Arial"/>
            </a:endParaRPr>
          </a:p>
        </p:txBody>
      </p:sp>
      <p:sp>
        <p:nvSpPr>
          <p:cNvPr id="2" name="Slide Number Placeholder 1">
            <a:extLst>
              <a:ext uri="{FF2B5EF4-FFF2-40B4-BE49-F238E27FC236}">
                <a16:creationId xmlns:a16="http://schemas.microsoft.com/office/drawing/2014/main" id="{05B6F645-1244-440F-8137-58581B28789A}"/>
              </a:ext>
            </a:extLst>
          </p:cNvPr>
          <p:cNvSpPr>
            <a:spLocks noGrp="1"/>
          </p:cNvSpPr>
          <p:nvPr>
            <p:ph type="sldNum" sz="quarter" idx="12"/>
          </p:nvPr>
        </p:nvSpPr>
        <p:spPr/>
        <p:txBody>
          <a:bodyPr/>
          <a:lstStyle/>
          <a:p>
            <a:fld id="{3BC7F389-C4E7-4684-8FA1-D3D35AAAC1EE}" type="slidenum">
              <a:rPr lang="en-US" smtClean="0"/>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4496-23DE-489F-91A8-BDEEFEF2C753}"/>
              </a:ext>
            </a:extLst>
          </p:cNvPr>
          <p:cNvSpPr>
            <a:spLocks noGrp="1"/>
          </p:cNvSpPr>
          <p:nvPr>
            <p:ph type="title"/>
          </p:nvPr>
        </p:nvSpPr>
        <p:spPr>
          <a:xfrm>
            <a:off x="512064" y="549275"/>
            <a:ext cx="11469592" cy="577600"/>
          </a:xfrm>
        </p:spPr>
        <p:txBody>
          <a:bodyPr/>
          <a:lstStyle/>
          <a:p>
            <a:r>
              <a:rPr lang="en-NZ" sz="3200" dirty="0">
                <a:solidFill>
                  <a:schemeClr val="accent2"/>
                </a:solidFill>
              </a:rPr>
              <a:t>Automation Improvements: </a:t>
            </a:r>
            <a:r>
              <a:rPr lang="en-NZ" sz="3200" dirty="0"/>
              <a:t>Optimised Equipment Transitions</a:t>
            </a:r>
          </a:p>
        </p:txBody>
      </p:sp>
      <p:sp>
        <p:nvSpPr>
          <p:cNvPr id="3" name="Content Placeholder 2">
            <a:extLst>
              <a:ext uri="{FF2B5EF4-FFF2-40B4-BE49-F238E27FC236}">
                <a16:creationId xmlns:a16="http://schemas.microsoft.com/office/drawing/2014/main" id="{F06ACF62-CCD0-4FB0-9F77-0C13D98D7328}"/>
              </a:ext>
            </a:extLst>
          </p:cNvPr>
          <p:cNvSpPr>
            <a:spLocks noGrp="1"/>
          </p:cNvSpPr>
          <p:nvPr>
            <p:ph sz="half" idx="1"/>
          </p:nvPr>
        </p:nvSpPr>
        <p:spPr/>
        <p:txBody>
          <a:bodyPr/>
          <a:lstStyle/>
          <a:p>
            <a:r>
              <a:rPr lang="en-NZ" dirty="0"/>
              <a:t>Optimise the conditions where equipment units turn on and off</a:t>
            </a:r>
          </a:p>
          <a:p>
            <a:r>
              <a:rPr lang="en-NZ" dirty="0"/>
              <a:t>Ensure optimal number of units are in operation for all conditions</a:t>
            </a:r>
          </a:p>
          <a:p>
            <a:pPr lvl="1"/>
            <a:r>
              <a:rPr lang="en-NZ" dirty="0"/>
              <a:t>Pumps</a:t>
            </a:r>
          </a:p>
          <a:p>
            <a:pPr lvl="1"/>
            <a:r>
              <a:rPr lang="en-NZ" dirty="0"/>
              <a:t>Blowers</a:t>
            </a:r>
          </a:p>
          <a:p>
            <a:pPr lvl="1"/>
            <a:r>
              <a:rPr lang="en-NZ" dirty="0"/>
              <a:t>Reactors</a:t>
            </a:r>
          </a:p>
          <a:p>
            <a:pPr marL="457200" lvl="1" indent="0">
              <a:buNone/>
            </a:pPr>
            <a:endParaRPr lang="en-NZ" dirty="0"/>
          </a:p>
        </p:txBody>
      </p:sp>
      <p:graphicFrame>
        <p:nvGraphicFramePr>
          <p:cNvPr id="9" name="Content Placeholder 3">
            <a:extLst>
              <a:ext uri="{FF2B5EF4-FFF2-40B4-BE49-F238E27FC236}">
                <a16:creationId xmlns:a16="http://schemas.microsoft.com/office/drawing/2014/main" id="{6C7F3AE3-2254-4741-942E-762F61BDD8F6}"/>
              </a:ext>
            </a:extLst>
          </p:cNvPr>
          <p:cNvGraphicFramePr>
            <a:graphicFrameLocks/>
          </p:cNvGraphicFramePr>
          <p:nvPr/>
        </p:nvGraphicFramePr>
        <p:xfrm>
          <a:off x="6019800" y="1479550"/>
          <a:ext cx="5961856"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8832292-8C40-44D9-831A-705BE0A27785}"/>
              </a:ext>
            </a:extLst>
          </p:cNvPr>
          <p:cNvSpPr>
            <a:spLocks noGrp="1"/>
          </p:cNvSpPr>
          <p:nvPr>
            <p:ph type="sldNum" sz="quarter" idx="12"/>
          </p:nvPr>
        </p:nvSpPr>
        <p:spPr/>
        <p:txBody>
          <a:bodyPr/>
          <a:lstStyle/>
          <a:p>
            <a:fld id="{3BC7F389-C4E7-4684-8FA1-D3D35AAAC1EE}" type="slidenum">
              <a:rPr lang="en-US" smtClean="0"/>
              <a:t>24</a:t>
            </a:fld>
            <a:endParaRPr lang="en-US" dirty="0"/>
          </a:p>
        </p:txBody>
      </p:sp>
    </p:spTree>
    <p:extLst>
      <p:ext uri="{BB962C8B-B14F-4D97-AF65-F5344CB8AC3E}">
        <p14:creationId xmlns:p14="http://schemas.microsoft.com/office/powerpoint/2010/main" val="2578117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F4496-23DE-489F-91A8-BDEEFEF2C753}"/>
              </a:ext>
            </a:extLst>
          </p:cNvPr>
          <p:cNvSpPr>
            <a:spLocks noGrp="1"/>
          </p:cNvSpPr>
          <p:nvPr>
            <p:ph type="title"/>
          </p:nvPr>
        </p:nvSpPr>
        <p:spPr>
          <a:xfrm>
            <a:off x="512064" y="549275"/>
            <a:ext cx="11469592" cy="577600"/>
          </a:xfrm>
        </p:spPr>
        <p:txBody>
          <a:bodyPr/>
          <a:lstStyle/>
          <a:p>
            <a:r>
              <a:rPr lang="en-NZ" sz="3200" dirty="0">
                <a:solidFill>
                  <a:schemeClr val="accent2"/>
                </a:solidFill>
              </a:rPr>
              <a:t>Automation Improvements: </a:t>
            </a:r>
            <a:r>
              <a:rPr lang="en-NZ" sz="3200" dirty="0"/>
              <a:t>Set Point Management</a:t>
            </a:r>
          </a:p>
        </p:txBody>
      </p:sp>
      <p:sp>
        <p:nvSpPr>
          <p:cNvPr id="3" name="Content Placeholder 2">
            <a:extLst>
              <a:ext uri="{FF2B5EF4-FFF2-40B4-BE49-F238E27FC236}">
                <a16:creationId xmlns:a16="http://schemas.microsoft.com/office/drawing/2014/main" id="{F06ACF62-CCD0-4FB0-9F77-0C13D98D7328}"/>
              </a:ext>
            </a:extLst>
          </p:cNvPr>
          <p:cNvSpPr>
            <a:spLocks noGrp="1"/>
          </p:cNvSpPr>
          <p:nvPr>
            <p:ph sz="half" idx="1"/>
          </p:nvPr>
        </p:nvSpPr>
        <p:spPr>
          <a:xfrm>
            <a:off x="838200" y="1825625"/>
            <a:ext cx="5056762" cy="1306681"/>
          </a:xfrm>
        </p:spPr>
        <p:txBody>
          <a:bodyPr/>
          <a:lstStyle/>
          <a:p>
            <a:r>
              <a:rPr lang="en-NZ" dirty="0"/>
              <a:t>Target operation in sweet spots with best efficiency</a:t>
            </a:r>
          </a:p>
          <a:p>
            <a:r>
              <a:rPr lang="en-NZ" dirty="0"/>
              <a:t>Systems with operational flexibility</a:t>
            </a:r>
          </a:p>
          <a:p>
            <a:pPr marL="0" indent="0">
              <a:buNone/>
            </a:pPr>
            <a:endParaRPr lang="en-NZ" dirty="0"/>
          </a:p>
          <a:p>
            <a:pPr marL="457200" lvl="1" indent="0">
              <a:buNone/>
            </a:pPr>
            <a:endParaRPr lang="en-NZ" dirty="0"/>
          </a:p>
        </p:txBody>
      </p:sp>
      <p:graphicFrame>
        <p:nvGraphicFramePr>
          <p:cNvPr id="9" name="Content Placeholder 3">
            <a:extLst>
              <a:ext uri="{FF2B5EF4-FFF2-40B4-BE49-F238E27FC236}">
                <a16:creationId xmlns:a16="http://schemas.microsoft.com/office/drawing/2014/main" id="{6C7F3AE3-2254-4741-942E-762F61BDD8F6}"/>
              </a:ext>
            </a:extLst>
          </p:cNvPr>
          <p:cNvGraphicFramePr>
            <a:graphicFrameLocks/>
          </p:cNvGraphicFramePr>
          <p:nvPr/>
        </p:nvGraphicFramePr>
        <p:xfrm>
          <a:off x="6019800" y="1479550"/>
          <a:ext cx="5961856"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48832292-8C40-44D9-831A-705BE0A27785}"/>
              </a:ext>
            </a:extLst>
          </p:cNvPr>
          <p:cNvSpPr>
            <a:spLocks noGrp="1"/>
          </p:cNvSpPr>
          <p:nvPr>
            <p:ph type="sldNum" sz="quarter" idx="12"/>
          </p:nvPr>
        </p:nvSpPr>
        <p:spPr/>
        <p:txBody>
          <a:bodyPr/>
          <a:lstStyle/>
          <a:p>
            <a:fld id="{3BC7F389-C4E7-4684-8FA1-D3D35AAAC1EE}" type="slidenum">
              <a:rPr lang="en-US" smtClean="0"/>
              <a:t>25</a:t>
            </a:fld>
            <a:endParaRPr lang="en-US" dirty="0"/>
          </a:p>
        </p:txBody>
      </p:sp>
      <p:graphicFrame>
        <p:nvGraphicFramePr>
          <p:cNvPr id="6" name="Chart 5">
            <a:extLst>
              <a:ext uri="{FF2B5EF4-FFF2-40B4-BE49-F238E27FC236}">
                <a16:creationId xmlns:a16="http://schemas.microsoft.com/office/drawing/2014/main" id="{B6B4D144-4BC6-43C6-8A5F-AE34DEF08E95}"/>
              </a:ext>
            </a:extLst>
          </p:cNvPr>
          <p:cNvGraphicFramePr/>
          <p:nvPr>
            <p:extLst>
              <p:ext uri="{D42A27DB-BD31-4B8C-83A1-F6EECF244321}">
                <p14:modId xmlns:p14="http://schemas.microsoft.com/office/powerpoint/2010/main" val="2967742001"/>
              </p:ext>
            </p:extLst>
          </p:nvPr>
        </p:nvGraphicFramePr>
        <p:xfrm>
          <a:off x="278438" y="3132306"/>
          <a:ext cx="5257800" cy="2961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641D277C-DC20-40F2-BFC1-9A7B9DF82C0E}"/>
              </a:ext>
            </a:extLst>
          </p:cNvPr>
          <p:cNvGraphicFramePr>
            <a:graphicFrameLocks/>
          </p:cNvGraphicFramePr>
          <p:nvPr>
            <p:extLst>
              <p:ext uri="{D42A27DB-BD31-4B8C-83A1-F6EECF244321}">
                <p14:modId xmlns:p14="http://schemas.microsoft.com/office/powerpoint/2010/main" val="776771048"/>
              </p:ext>
            </p:extLst>
          </p:nvPr>
        </p:nvGraphicFramePr>
        <p:xfrm>
          <a:off x="6745325" y="1692611"/>
          <a:ext cx="4504715" cy="39029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869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E6B6-1FBA-4CBC-A2F9-A62FF8A77B1B}"/>
              </a:ext>
            </a:extLst>
          </p:cNvPr>
          <p:cNvSpPr>
            <a:spLocks noGrp="1"/>
          </p:cNvSpPr>
          <p:nvPr>
            <p:ph type="title"/>
          </p:nvPr>
        </p:nvSpPr>
        <p:spPr/>
        <p:txBody>
          <a:bodyPr>
            <a:normAutofit/>
          </a:bodyPr>
          <a:lstStyle/>
          <a:p>
            <a:r>
              <a:rPr lang="en-NZ" sz="3200" dirty="0">
                <a:solidFill>
                  <a:schemeClr val="accent2"/>
                </a:solidFill>
              </a:rPr>
              <a:t>Automation Improvements: </a:t>
            </a:r>
            <a:r>
              <a:rPr lang="en-NZ" sz="3200" dirty="0"/>
              <a:t>Feed Forward Control</a:t>
            </a:r>
          </a:p>
        </p:txBody>
      </p:sp>
      <p:sp>
        <p:nvSpPr>
          <p:cNvPr id="4" name="Slide Number Placeholder 3">
            <a:extLst>
              <a:ext uri="{FF2B5EF4-FFF2-40B4-BE49-F238E27FC236}">
                <a16:creationId xmlns:a16="http://schemas.microsoft.com/office/drawing/2014/main" id="{DEC8C2D5-5DB2-41D4-B608-CD37A94433F2}"/>
              </a:ext>
            </a:extLst>
          </p:cNvPr>
          <p:cNvSpPr>
            <a:spLocks noGrp="1"/>
          </p:cNvSpPr>
          <p:nvPr>
            <p:ph type="sldNum" sz="quarter" idx="12"/>
          </p:nvPr>
        </p:nvSpPr>
        <p:spPr/>
        <p:txBody>
          <a:bodyPr/>
          <a:lstStyle/>
          <a:p>
            <a:fld id="{3BC7F389-C4E7-4684-8FA1-D3D35AAAC1EE}" type="slidenum">
              <a:rPr lang="en-US" smtClean="0"/>
              <a:t>26</a:t>
            </a:fld>
            <a:endParaRPr lang="en-US" dirty="0"/>
          </a:p>
        </p:txBody>
      </p:sp>
      <p:sp>
        <p:nvSpPr>
          <p:cNvPr id="10" name="TextBox 9">
            <a:extLst>
              <a:ext uri="{FF2B5EF4-FFF2-40B4-BE49-F238E27FC236}">
                <a16:creationId xmlns:a16="http://schemas.microsoft.com/office/drawing/2014/main" id="{7AE5A61B-53B4-485B-945A-82B763893F16}"/>
              </a:ext>
            </a:extLst>
          </p:cNvPr>
          <p:cNvSpPr txBox="1"/>
          <p:nvPr/>
        </p:nvSpPr>
        <p:spPr>
          <a:xfrm>
            <a:off x="695324" y="3122578"/>
            <a:ext cx="2208179" cy="74416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r>
              <a:rPr lang="en-US" b="1" dirty="0">
                <a:effectLst>
                  <a:outerShdw blurRad="38100" dist="38100" dir="2700000" algn="tl">
                    <a:srgbClr val="000000">
                      <a:alpha val="43137"/>
                    </a:srgbClr>
                  </a:outerShdw>
                </a:effectLst>
              </a:rPr>
              <a:t>Upstream Measured Variable (Flow)</a:t>
            </a:r>
            <a:endParaRPr lang="en-NZ" b="1" dirty="0">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id="{4D3D67E9-696E-4867-8524-DD4911EFEC0E}"/>
              </a:ext>
            </a:extLst>
          </p:cNvPr>
          <p:cNvSpPr txBox="1"/>
          <p:nvPr/>
        </p:nvSpPr>
        <p:spPr>
          <a:xfrm>
            <a:off x="6788093" y="2202222"/>
            <a:ext cx="2208179" cy="74416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defPPr>
              <a:defRPr lang="en-US"/>
            </a:defPPr>
            <a:lvl1pPr algn="ctr">
              <a:defRPr b="1">
                <a:effectLst>
                  <a:outerShdw blurRad="38100" dist="38100" dir="2700000" algn="tl">
                    <a:srgbClr val="000000">
                      <a:alpha val="43137"/>
                    </a:srgbClr>
                  </a:outerShdw>
                </a:effectLst>
              </a:defRPr>
            </a:lvl1pPr>
          </a:lstStyle>
          <a:p>
            <a:r>
              <a:rPr lang="en-US" dirty="0"/>
              <a:t>Unit Transitions Control (Limits)</a:t>
            </a:r>
            <a:endParaRPr lang="en-NZ" dirty="0"/>
          </a:p>
        </p:txBody>
      </p:sp>
      <p:sp>
        <p:nvSpPr>
          <p:cNvPr id="13" name="TextBox 12">
            <a:extLst>
              <a:ext uri="{FF2B5EF4-FFF2-40B4-BE49-F238E27FC236}">
                <a16:creationId xmlns:a16="http://schemas.microsoft.com/office/drawing/2014/main" id="{5AECE67F-EC18-4F90-9BC3-6F6E239F43BE}"/>
              </a:ext>
            </a:extLst>
          </p:cNvPr>
          <p:cNvSpPr txBox="1"/>
          <p:nvPr/>
        </p:nvSpPr>
        <p:spPr>
          <a:xfrm>
            <a:off x="6788092" y="4115328"/>
            <a:ext cx="2208179" cy="74416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defPPr>
              <a:defRPr lang="en-US"/>
            </a:defPPr>
            <a:lvl1pPr algn="ctr">
              <a:defRPr b="1">
                <a:effectLst>
                  <a:outerShdw blurRad="38100" dist="38100" dir="2700000" algn="tl">
                    <a:srgbClr val="000000">
                      <a:alpha val="43137"/>
                    </a:srgbClr>
                  </a:outerShdw>
                </a:effectLst>
              </a:defRPr>
            </a:lvl1pPr>
          </a:lstStyle>
          <a:p>
            <a:r>
              <a:rPr lang="en-US" dirty="0"/>
              <a:t>Unit Property Control (Feedback)</a:t>
            </a:r>
            <a:endParaRPr lang="en-NZ" dirty="0"/>
          </a:p>
        </p:txBody>
      </p:sp>
      <p:grpSp>
        <p:nvGrpSpPr>
          <p:cNvPr id="34" name="Group 33">
            <a:extLst>
              <a:ext uri="{FF2B5EF4-FFF2-40B4-BE49-F238E27FC236}">
                <a16:creationId xmlns:a16="http://schemas.microsoft.com/office/drawing/2014/main" id="{254364A3-36B5-46CC-AD0B-8360BBD554B3}"/>
              </a:ext>
            </a:extLst>
          </p:cNvPr>
          <p:cNvGrpSpPr/>
          <p:nvPr/>
        </p:nvGrpSpPr>
        <p:grpSpPr>
          <a:xfrm>
            <a:off x="2903503" y="2574305"/>
            <a:ext cx="3884590" cy="1913106"/>
            <a:chOff x="2903503" y="2574305"/>
            <a:chExt cx="3884590" cy="1913106"/>
          </a:xfrm>
        </p:grpSpPr>
        <p:sp>
          <p:nvSpPr>
            <p:cNvPr id="11" name="TextBox 10">
              <a:extLst>
                <a:ext uri="{FF2B5EF4-FFF2-40B4-BE49-F238E27FC236}">
                  <a16:creationId xmlns:a16="http://schemas.microsoft.com/office/drawing/2014/main" id="{5120808B-6EB7-41BC-8C19-BCFF563117EF}"/>
                </a:ext>
              </a:extLst>
            </p:cNvPr>
            <p:cNvSpPr txBox="1"/>
            <p:nvPr/>
          </p:nvSpPr>
          <p:spPr>
            <a:xfrm>
              <a:off x="3503375" y="3122578"/>
              <a:ext cx="2208179" cy="744166"/>
            </a:xfrm>
            <a:prstGeom prst="rect">
              <a:avLst/>
            </a:prstGeom>
            <a:ln w="25400">
              <a:solidFill>
                <a:schemeClr val="accent1"/>
              </a:solidFill>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defPPr>
                <a:defRPr lang="en-US"/>
              </a:defPPr>
              <a:lvl1pPr algn="ctr">
                <a:defRPr b="1">
                  <a:effectLst>
                    <a:outerShdw blurRad="38100" dist="38100" dir="2700000" algn="tl">
                      <a:srgbClr val="000000">
                        <a:alpha val="43137"/>
                      </a:srgbClr>
                    </a:outerShdw>
                  </a:effectLst>
                </a:defRPr>
              </a:lvl1pPr>
            </a:lstStyle>
            <a:p>
              <a:r>
                <a:rPr lang="en-US" dirty="0"/>
                <a:t>Feed Forward Logic</a:t>
              </a:r>
              <a:endParaRPr lang="en-NZ" dirty="0"/>
            </a:p>
          </p:txBody>
        </p:sp>
        <p:cxnSp>
          <p:nvCxnSpPr>
            <p:cNvPr id="15" name="Straight Arrow Connector 14">
              <a:extLst>
                <a:ext uri="{FF2B5EF4-FFF2-40B4-BE49-F238E27FC236}">
                  <a16:creationId xmlns:a16="http://schemas.microsoft.com/office/drawing/2014/main" id="{8964DF4E-7CA3-460B-85E7-8B6DAFDFB16B}"/>
                </a:ext>
              </a:extLst>
            </p:cNvPr>
            <p:cNvCxnSpPr>
              <a:cxnSpLocks/>
              <a:stCxn id="10" idx="3"/>
              <a:endCxn id="11" idx="1"/>
            </p:cNvCxnSpPr>
            <p:nvPr/>
          </p:nvCxnSpPr>
          <p:spPr>
            <a:xfrm>
              <a:off x="2903503" y="3494661"/>
              <a:ext cx="599872"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278077F-43A3-4DCC-9F9A-68641B259038}"/>
                </a:ext>
              </a:extLst>
            </p:cNvPr>
            <p:cNvCxnSpPr>
              <a:cxnSpLocks/>
              <a:stCxn id="11" idx="3"/>
              <a:endCxn id="13" idx="1"/>
            </p:cNvCxnSpPr>
            <p:nvPr/>
          </p:nvCxnSpPr>
          <p:spPr>
            <a:xfrm>
              <a:off x="5711554" y="3494661"/>
              <a:ext cx="1076538" cy="992750"/>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5AEDB646-F141-4428-B90A-CA79AA6AC974}"/>
                </a:ext>
              </a:extLst>
            </p:cNvPr>
            <p:cNvCxnSpPr>
              <a:cxnSpLocks/>
              <a:stCxn id="11" idx="3"/>
              <a:endCxn id="12" idx="1"/>
            </p:cNvCxnSpPr>
            <p:nvPr/>
          </p:nvCxnSpPr>
          <p:spPr>
            <a:xfrm flipV="1">
              <a:off x="5711554" y="2574305"/>
              <a:ext cx="1076539" cy="920356"/>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B0D0A1A9-5458-4C8A-820F-A5198750C6CA}"/>
              </a:ext>
            </a:extLst>
          </p:cNvPr>
          <p:cNvSpPr txBox="1"/>
          <p:nvPr/>
        </p:nvSpPr>
        <p:spPr>
          <a:xfrm>
            <a:off x="9635055" y="2201129"/>
            <a:ext cx="1201557" cy="744166"/>
          </a:xfrm>
          <a:prstGeom prst="rect">
            <a:avLst/>
          </a:prstGeom>
          <a:noFill/>
          <a:ln w="25400">
            <a:noFill/>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defPPr>
              <a:defRPr lang="en-US"/>
            </a:defPPr>
            <a:lvl1pPr algn="ctr">
              <a:defRPr b="1">
                <a:effectLst>
                  <a:outerShdw blurRad="38100" dist="38100" dir="2700000" algn="tl">
                    <a:srgbClr val="000000">
                      <a:alpha val="43137"/>
                    </a:srgbClr>
                  </a:outerShdw>
                </a:effectLst>
              </a:defRPr>
            </a:lvl1pPr>
          </a:lstStyle>
          <a:p>
            <a:pPr algn="l"/>
            <a:r>
              <a:rPr lang="en-US" dirty="0">
                <a:solidFill>
                  <a:schemeClr val="tx1"/>
                </a:solidFill>
              </a:rPr>
              <a:t>Starts</a:t>
            </a:r>
          </a:p>
          <a:p>
            <a:pPr algn="l"/>
            <a:r>
              <a:rPr lang="en-US" dirty="0">
                <a:solidFill>
                  <a:schemeClr val="tx1"/>
                </a:solidFill>
              </a:rPr>
              <a:t>Stops</a:t>
            </a:r>
            <a:endParaRPr lang="en-NZ" dirty="0">
              <a:solidFill>
                <a:schemeClr val="tx1"/>
              </a:solidFill>
            </a:endParaRPr>
          </a:p>
        </p:txBody>
      </p:sp>
      <p:sp>
        <p:nvSpPr>
          <p:cNvPr id="27" name="TextBox 26">
            <a:extLst>
              <a:ext uri="{FF2B5EF4-FFF2-40B4-BE49-F238E27FC236}">
                <a16:creationId xmlns:a16="http://schemas.microsoft.com/office/drawing/2014/main" id="{6419AB90-8657-4930-8526-AEB8110C0AAF}"/>
              </a:ext>
            </a:extLst>
          </p:cNvPr>
          <p:cNvSpPr txBox="1"/>
          <p:nvPr/>
        </p:nvSpPr>
        <p:spPr>
          <a:xfrm>
            <a:off x="9635055" y="3992551"/>
            <a:ext cx="1559134" cy="992749"/>
          </a:xfrm>
          <a:prstGeom prst="rect">
            <a:avLst/>
          </a:prstGeom>
          <a:noFill/>
          <a:ln w="25400">
            <a:noFill/>
          </a:ln>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defPPr>
              <a:defRPr lang="en-US"/>
            </a:defPPr>
            <a:lvl1pPr algn="ctr">
              <a:defRPr b="1">
                <a:effectLst>
                  <a:outerShdw blurRad="38100" dist="38100" dir="2700000" algn="tl">
                    <a:srgbClr val="000000">
                      <a:alpha val="43137"/>
                    </a:srgbClr>
                  </a:outerShdw>
                </a:effectLst>
              </a:defRPr>
            </a:lvl1pPr>
          </a:lstStyle>
          <a:p>
            <a:pPr algn="l"/>
            <a:r>
              <a:rPr lang="en-US" dirty="0">
                <a:solidFill>
                  <a:schemeClr val="tx1"/>
                </a:solidFill>
              </a:rPr>
              <a:t>Speed</a:t>
            </a:r>
          </a:p>
          <a:p>
            <a:pPr algn="l"/>
            <a:r>
              <a:rPr lang="en-US" dirty="0">
                <a:solidFill>
                  <a:schemeClr val="tx1"/>
                </a:solidFill>
              </a:rPr>
              <a:t>Position</a:t>
            </a:r>
          </a:p>
          <a:p>
            <a:pPr algn="l"/>
            <a:r>
              <a:rPr lang="en-US" dirty="0">
                <a:solidFill>
                  <a:schemeClr val="tx1"/>
                </a:solidFill>
              </a:rPr>
              <a:t>Power Output</a:t>
            </a:r>
            <a:endParaRPr lang="en-NZ" dirty="0">
              <a:solidFill>
                <a:schemeClr val="tx1"/>
              </a:solidFill>
            </a:endParaRPr>
          </a:p>
        </p:txBody>
      </p:sp>
      <p:cxnSp>
        <p:nvCxnSpPr>
          <p:cNvPr id="28" name="Straight Arrow Connector 27">
            <a:extLst>
              <a:ext uri="{FF2B5EF4-FFF2-40B4-BE49-F238E27FC236}">
                <a16:creationId xmlns:a16="http://schemas.microsoft.com/office/drawing/2014/main" id="{2093B398-368F-4C0A-816D-DDC868945DE6}"/>
              </a:ext>
            </a:extLst>
          </p:cNvPr>
          <p:cNvCxnSpPr>
            <a:cxnSpLocks/>
            <a:stCxn id="12" idx="3"/>
            <a:endCxn id="26" idx="1"/>
          </p:cNvCxnSpPr>
          <p:nvPr/>
        </p:nvCxnSpPr>
        <p:spPr>
          <a:xfrm flipV="1">
            <a:off x="8996272" y="2573212"/>
            <a:ext cx="638783" cy="109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40890AD-D70B-4115-ABCE-505E32054827}"/>
              </a:ext>
            </a:extLst>
          </p:cNvPr>
          <p:cNvCxnSpPr>
            <a:cxnSpLocks/>
            <a:stCxn id="13" idx="3"/>
            <a:endCxn id="27" idx="1"/>
          </p:cNvCxnSpPr>
          <p:nvPr/>
        </p:nvCxnSpPr>
        <p:spPr>
          <a:xfrm>
            <a:off x="8996271" y="4487411"/>
            <a:ext cx="638784" cy="15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23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01D372CD-0DCD-4223-AA19-E4CD5D149399}"/>
              </a:ext>
            </a:extLst>
          </p:cNvPr>
          <p:cNvGraphicFramePr>
            <a:graphicFrameLocks noGrp="1"/>
          </p:cNvGraphicFramePr>
          <p:nvPr>
            <p:ph sz="half" idx="2"/>
            <p:extLst>
              <p:ext uri="{D42A27DB-BD31-4B8C-83A1-F6EECF244321}">
                <p14:modId xmlns:p14="http://schemas.microsoft.com/office/powerpoint/2010/main" val="2175305793"/>
              </p:ext>
            </p:extLst>
          </p:nvPr>
        </p:nvGraphicFramePr>
        <p:xfrm>
          <a:off x="6019799" y="1825625"/>
          <a:ext cx="5556315"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BBFB982-839D-4C2B-B45E-7FEE47FDCF57}"/>
              </a:ext>
            </a:extLst>
          </p:cNvPr>
          <p:cNvSpPr>
            <a:spLocks noGrp="1"/>
          </p:cNvSpPr>
          <p:nvPr>
            <p:ph type="title"/>
          </p:nvPr>
        </p:nvSpPr>
        <p:spPr/>
        <p:txBody>
          <a:bodyPr>
            <a:normAutofit/>
          </a:bodyPr>
          <a:lstStyle/>
          <a:p>
            <a:r>
              <a:rPr lang="en-NZ" sz="3200" dirty="0">
                <a:solidFill>
                  <a:schemeClr val="accent2"/>
                </a:solidFill>
              </a:rPr>
              <a:t>Automation Improvements: </a:t>
            </a:r>
            <a:r>
              <a:rPr lang="en-NZ" sz="3200" dirty="0"/>
              <a:t>Digital Condition Assessment</a:t>
            </a:r>
          </a:p>
        </p:txBody>
      </p:sp>
      <p:sp>
        <p:nvSpPr>
          <p:cNvPr id="3" name="Content Placeholder 2">
            <a:extLst>
              <a:ext uri="{FF2B5EF4-FFF2-40B4-BE49-F238E27FC236}">
                <a16:creationId xmlns:a16="http://schemas.microsoft.com/office/drawing/2014/main" id="{2A5A6542-D24A-4246-A75A-0A9D27F6F07B}"/>
              </a:ext>
            </a:extLst>
          </p:cNvPr>
          <p:cNvSpPr>
            <a:spLocks noGrp="1"/>
          </p:cNvSpPr>
          <p:nvPr>
            <p:ph sz="half" idx="1"/>
          </p:nvPr>
        </p:nvSpPr>
        <p:spPr/>
        <p:txBody>
          <a:bodyPr>
            <a:normAutofit/>
          </a:bodyPr>
          <a:lstStyle/>
          <a:p>
            <a:r>
              <a:rPr lang="en-US" dirty="0"/>
              <a:t>Tracking digital indicators of performance</a:t>
            </a:r>
          </a:p>
          <a:p>
            <a:pPr lvl="1"/>
            <a:r>
              <a:rPr lang="en-US" dirty="0"/>
              <a:t>Energy efficiency (decline)</a:t>
            </a:r>
          </a:p>
          <a:p>
            <a:pPr lvl="1"/>
            <a:r>
              <a:rPr lang="en-US" dirty="0"/>
              <a:t>Pipe/equipment head loss</a:t>
            </a:r>
          </a:p>
          <a:p>
            <a:pPr lvl="1"/>
            <a:r>
              <a:rPr lang="en-US" dirty="0"/>
              <a:t>Valve position vs flow and pressure</a:t>
            </a:r>
          </a:p>
          <a:p>
            <a:pPr lvl="1"/>
            <a:r>
              <a:rPr lang="en-US" dirty="0"/>
              <a:t>Start frequency, run hours</a:t>
            </a:r>
          </a:p>
          <a:p>
            <a:pPr lvl="1"/>
            <a:r>
              <a:rPr lang="en-US" dirty="0"/>
              <a:t>Temperature, vibration</a:t>
            </a:r>
          </a:p>
          <a:p>
            <a:r>
              <a:rPr lang="en-US" dirty="0"/>
              <a:t>Warnings/alarms that trigger responses</a:t>
            </a:r>
          </a:p>
        </p:txBody>
      </p:sp>
      <p:cxnSp>
        <p:nvCxnSpPr>
          <p:cNvPr id="10" name="Straight Arrow Connector 9">
            <a:extLst>
              <a:ext uri="{FF2B5EF4-FFF2-40B4-BE49-F238E27FC236}">
                <a16:creationId xmlns:a16="http://schemas.microsoft.com/office/drawing/2014/main" id="{BC3810C7-CCE0-48B9-BB86-92657FACD63F}"/>
              </a:ext>
            </a:extLst>
          </p:cNvPr>
          <p:cNvCxnSpPr>
            <a:cxnSpLocks/>
          </p:cNvCxnSpPr>
          <p:nvPr/>
        </p:nvCxnSpPr>
        <p:spPr>
          <a:xfrm>
            <a:off x="7006428" y="3488164"/>
            <a:ext cx="686571" cy="4599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D71DF7-1B13-40E9-8E28-C9F4B4E41C45}"/>
              </a:ext>
            </a:extLst>
          </p:cNvPr>
          <p:cNvSpPr>
            <a:spLocks noGrp="1"/>
          </p:cNvSpPr>
          <p:nvPr>
            <p:ph type="sldNum" sz="quarter" idx="12"/>
          </p:nvPr>
        </p:nvSpPr>
        <p:spPr/>
        <p:txBody>
          <a:bodyPr/>
          <a:lstStyle/>
          <a:p>
            <a:fld id="{3BC7F389-C4E7-4684-8FA1-D3D35AAAC1EE}" type="slidenum">
              <a:rPr lang="en-US" smtClean="0"/>
              <a:t>27</a:t>
            </a:fld>
            <a:endParaRPr lang="en-US" dirty="0"/>
          </a:p>
        </p:txBody>
      </p:sp>
    </p:spTree>
    <p:extLst>
      <p:ext uri="{BB962C8B-B14F-4D97-AF65-F5344CB8AC3E}">
        <p14:creationId xmlns:p14="http://schemas.microsoft.com/office/powerpoint/2010/main" val="2199821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7334-7035-489F-B931-03B66ECE8362}"/>
              </a:ext>
            </a:extLst>
          </p:cNvPr>
          <p:cNvSpPr>
            <a:spLocks noGrp="1"/>
          </p:cNvSpPr>
          <p:nvPr>
            <p:ph type="ctrTitle"/>
          </p:nvPr>
        </p:nvSpPr>
        <p:spPr/>
        <p:txBody>
          <a:bodyPr/>
          <a:lstStyle/>
          <a:p>
            <a:r>
              <a:rPr lang="en-US" dirty="0"/>
              <a:t>Outcomes</a:t>
            </a:r>
          </a:p>
        </p:txBody>
      </p:sp>
      <p:sp>
        <p:nvSpPr>
          <p:cNvPr id="3" name="Subtitle 2">
            <a:extLst>
              <a:ext uri="{FF2B5EF4-FFF2-40B4-BE49-F238E27FC236}">
                <a16:creationId xmlns:a16="http://schemas.microsoft.com/office/drawing/2014/main" id="{85D8F367-BD3A-4062-8F2C-023B3015BC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71608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43FA-75DF-45E0-A135-00337D88CE31}"/>
              </a:ext>
            </a:extLst>
          </p:cNvPr>
          <p:cNvSpPr>
            <a:spLocks noGrp="1"/>
          </p:cNvSpPr>
          <p:nvPr>
            <p:ph type="title"/>
          </p:nvPr>
        </p:nvSpPr>
        <p:spPr/>
        <p:txBody>
          <a:bodyPr/>
          <a:lstStyle/>
          <a:p>
            <a:r>
              <a:rPr lang="en-US" sz="3000" dirty="0"/>
              <a:t>Results for a selection of pump, blower and UV reactor systems</a:t>
            </a:r>
            <a:endParaRPr lang="en-NZ" sz="3000" dirty="0"/>
          </a:p>
        </p:txBody>
      </p:sp>
      <p:sp>
        <p:nvSpPr>
          <p:cNvPr id="3" name="Slide Number Placeholder 2">
            <a:extLst>
              <a:ext uri="{FF2B5EF4-FFF2-40B4-BE49-F238E27FC236}">
                <a16:creationId xmlns:a16="http://schemas.microsoft.com/office/drawing/2014/main" id="{307046CD-2BFB-4628-93C0-15E3447DC300}"/>
              </a:ext>
            </a:extLst>
          </p:cNvPr>
          <p:cNvSpPr>
            <a:spLocks noGrp="1"/>
          </p:cNvSpPr>
          <p:nvPr>
            <p:ph type="sldNum" sz="quarter" idx="11"/>
          </p:nvPr>
        </p:nvSpPr>
        <p:spPr/>
        <p:txBody>
          <a:bodyPr/>
          <a:lstStyle/>
          <a:p>
            <a:fld id="{9B3E39EC-4BE2-4DEA-81C0-4ABC0AAB4AC0}" type="slidenum">
              <a:rPr lang="en-AU" smtClean="0"/>
              <a:pPr/>
              <a:t>29</a:t>
            </a:fld>
            <a:endParaRPr lang="en-AU" dirty="0"/>
          </a:p>
        </p:txBody>
      </p:sp>
      <p:graphicFrame>
        <p:nvGraphicFramePr>
          <p:cNvPr id="7" name="Table 6">
            <a:extLst>
              <a:ext uri="{FF2B5EF4-FFF2-40B4-BE49-F238E27FC236}">
                <a16:creationId xmlns:a16="http://schemas.microsoft.com/office/drawing/2014/main" id="{6AABFB2C-7CC2-43AC-92B3-951CBEB430D2}"/>
              </a:ext>
            </a:extLst>
          </p:cNvPr>
          <p:cNvGraphicFramePr>
            <a:graphicFrameLocks noGrp="1"/>
          </p:cNvGraphicFramePr>
          <p:nvPr>
            <p:extLst>
              <p:ext uri="{D42A27DB-BD31-4B8C-83A1-F6EECF244321}">
                <p14:modId xmlns:p14="http://schemas.microsoft.com/office/powerpoint/2010/main" val="918196251"/>
              </p:ext>
            </p:extLst>
          </p:nvPr>
        </p:nvGraphicFramePr>
        <p:xfrm>
          <a:off x="695324" y="1416129"/>
          <a:ext cx="10549621" cy="4848540"/>
        </p:xfrm>
        <a:graphic>
          <a:graphicData uri="http://schemas.openxmlformats.org/drawingml/2006/table">
            <a:tbl>
              <a:tblPr firstRow="1" firstCol="1" bandRow="1">
                <a:tableStyleId>{C60F8704-076C-47E3-8B64-BA5440797084}</a:tableStyleId>
              </a:tblPr>
              <a:tblGrid>
                <a:gridCol w="2711905">
                  <a:extLst>
                    <a:ext uri="{9D8B030D-6E8A-4147-A177-3AD203B41FA5}">
                      <a16:colId xmlns:a16="http://schemas.microsoft.com/office/drawing/2014/main" val="2284099727"/>
                    </a:ext>
                  </a:extLst>
                </a:gridCol>
                <a:gridCol w="1181704">
                  <a:extLst>
                    <a:ext uri="{9D8B030D-6E8A-4147-A177-3AD203B41FA5}">
                      <a16:colId xmlns:a16="http://schemas.microsoft.com/office/drawing/2014/main" val="39356343"/>
                    </a:ext>
                  </a:extLst>
                </a:gridCol>
                <a:gridCol w="1625600">
                  <a:extLst>
                    <a:ext uri="{9D8B030D-6E8A-4147-A177-3AD203B41FA5}">
                      <a16:colId xmlns:a16="http://schemas.microsoft.com/office/drawing/2014/main" val="2159811321"/>
                    </a:ext>
                  </a:extLst>
                </a:gridCol>
                <a:gridCol w="1524000">
                  <a:extLst>
                    <a:ext uri="{9D8B030D-6E8A-4147-A177-3AD203B41FA5}">
                      <a16:colId xmlns:a16="http://schemas.microsoft.com/office/drawing/2014/main" val="3650799444"/>
                    </a:ext>
                  </a:extLst>
                </a:gridCol>
                <a:gridCol w="1753206">
                  <a:extLst>
                    <a:ext uri="{9D8B030D-6E8A-4147-A177-3AD203B41FA5}">
                      <a16:colId xmlns:a16="http://schemas.microsoft.com/office/drawing/2014/main" val="2370366367"/>
                    </a:ext>
                  </a:extLst>
                </a:gridCol>
                <a:gridCol w="1753206">
                  <a:extLst>
                    <a:ext uri="{9D8B030D-6E8A-4147-A177-3AD203B41FA5}">
                      <a16:colId xmlns:a16="http://schemas.microsoft.com/office/drawing/2014/main" val="4046182441"/>
                    </a:ext>
                  </a:extLst>
                </a:gridCol>
              </a:tblGrid>
              <a:tr h="1116000">
                <a:tc>
                  <a:txBody>
                    <a:bodyPr/>
                    <a:lstStyle/>
                    <a:p>
                      <a:pPr algn="l">
                        <a:spcBef>
                          <a:spcPts val="0"/>
                        </a:spcBef>
                        <a:spcAft>
                          <a:spcPts val="0"/>
                        </a:spcAft>
                      </a:pPr>
                      <a:r>
                        <a:rPr lang="en-NZ" sz="2000" b="0" dirty="0">
                          <a:effectLst>
                            <a:outerShdw blurRad="38100" dist="38100" dir="2700000" algn="tl">
                              <a:srgbClr val="000000">
                                <a:alpha val="43137"/>
                              </a:srgbClr>
                            </a:outerShdw>
                          </a:effectLst>
                        </a:rPr>
                        <a:t>System Type</a:t>
                      </a:r>
                      <a:endPar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108000" marB="0" anchor="ctr"/>
                </a:tc>
                <a:tc>
                  <a:txBody>
                    <a:bodyPr/>
                    <a:lstStyle/>
                    <a:p>
                      <a:pPr algn="ctr">
                        <a:spcBef>
                          <a:spcPts val="0"/>
                        </a:spcBef>
                        <a:spcAft>
                          <a:spcPts val="0"/>
                        </a:spcAft>
                      </a:pPr>
                      <a:r>
                        <a:rPr lang="en-NZ" sz="2000" b="0" dirty="0">
                          <a:effectLst>
                            <a:outerShdw blurRad="38100" dist="38100" dir="2700000" algn="tl">
                              <a:srgbClr val="000000">
                                <a:alpha val="43137"/>
                              </a:srgbClr>
                            </a:outerShdw>
                          </a:effectLst>
                        </a:rPr>
                        <a:t>Energy Savings</a:t>
                      </a:r>
                      <a:endPar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108000" marB="0" anchor="ctr"/>
                </a:tc>
                <a:tc>
                  <a:txBody>
                    <a:bodyPr/>
                    <a:lstStyle/>
                    <a:p>
                      <a:pPr algn="ctr">
                        <a:spcBef>
                          <a:spcPts val="0"/>
                        </a:spcBef>
                        <a:spcAft>
                          <a:spcPts val="0"/>
                        </a:spcAft>
                      </a:pPr>
                      <a:r>
                        <a:rPr lang="en-NZ" sz="2000" b="0" dirty="0">
                          <a:effectLst>
                            <a:outerShdw blurRad="38100" dist="38100" dir="2700000" algn="tl">
                              <a:srgbClr val="000000">
                                <a:alpha val="43137"/>
                              </a:srgbClr>
                            </a:outerShdw>
                          </a:effectLst>
                        </a:rPr>
                        <a:t>Energy Savings</a:t>
                      </a:r>
                    </a:p>
                    <a:p>
                      <a:pPr algn="ctr">
                        <a:spcBef>
                          <a:spcPts val="0"/>
                        </a:spcBef>
                        <a:spcAft>
                          <a:spcPts val="0"/>
                        </a:spcAft>
                      </a:pPr>
                      <a:r>
                        <a:rPr lang="en-NZ" sz="2000" b="0" dirty="0">
                          <a:effectLst>
                            <a:outerShdw blurRad="38100" dist="38100" dir="2700000" algn="tl">
                              <a:srgbClr val="000000">
                                <a:alpha val="43137"/>
                              </a:srgbClr>
                            </a:outerShdw>
                          </a:effectLst>
                        </a:rPr>
                        <a:t> (MWh/</a:t>
                      </a:r>
                      <a:r>
                        <a:rPr lang="en-NZ" sz="2000" b="0" dirty="0" err="1">
                          <a:effectLst>
                            <a:outerShdw blurRad="38100" dist="38100" dir="2700000" algn="tl">
                              <a:srgbClr val="000000">
                                <a:alpha val="43137"/>
                              </a:srgbClr>
                            </a:outerShdw>
                          </a:effectLst>
                        </a:rPr>
                        <a:t>yr</a:t>
                      </a:r>
                      <a:r>
                        <a:rPr lang="en-NZ" sz="2000" b="0" dirty="0">
                          <a:effectLst>
                            <a:outerShdw blurRad="38100" dist="38100" dir="2700000" algn="tl">
                              <a:srgbClr val="000000">
                                <a:alpha val="43137"/>
                              </a:srgbClr>
                            </a:outerShdw>
                          </a:effectLst>
                        </a:rPr>
                        <a:t>)</a:t>
                      </a:r>
                      <a:endPar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108000" marB="0" anchor="ctr"/>
                </a:tc>
                <a:tc>
                  <a:txBody>
                    <a:bodyPr/>
                    <a:lstStyle/>
                    <a:p>
                      <a:pPr algn="ctr">
                        <a:spcBef>
                          <a:spcPts val="0"/>
                        </a:spcBef>
                        <a:spcAft>
                          <a:spcPts val="0"/>
                        </a:spcAft>
                      </a:pPr>
                      <a:r>
                        <a:rPr lang="en-NZ" sz="2000" b="0" dirty="0">
                          <a:effectLst>
                            <a:outerShdw blurRad="38100" dist="38100" dir="2700000" algn="tl">
                              <a:srgbClr val="000000">
                                <a:alpha val="43137"/>
                              </a:srgbClr>
                            </a:outerShdw>
                          </a:effectLst>
                        </a:rPr>
                        <a:t>Carbon Savings </a:t>
                      </a:r>
                    </a:p>
                    <a:p>
                      <a:pPr algn="ctr">
                        <a:spcBef>
                          <a:spcPts val="0"/>
                        </a:spcBef>
                        <a:spcAft>
                          <a:spcPts val="0"/>
                        </a:spcAft>
                      </a:pPr>
                      <a:r>
                        <a:rPr lang="en-NZ" sz="2000" b="0" dirty="0">
                          <a:effectLst>
                            <a:outerShdw blurRad="38100" dist="38100" dir="2700000" algn="tl">
                              <a:srgbClr val="000000">
                                <a:alpha val="43137"/>
                              </a:srgbClr>
                            </a:outerShdw>
                          </a:effectLst>
                        </a:rPr>
                        <a:t>(Ton/</a:t>
                      </a:r>
                      <a:r>
                        <a:rPr lang="en-NZ" sz="2000" b="0" dirty="0" err="1">
                          <a:effectLst>
                            <a:outerShdw blurRad="38100" dist="38100" dir="2700000" algn="tl">
                              <a:srgbClr val="000000">
                                <a:alpha val="43137"/>
                              </a:srgbClr>
                            </a:outerShdw>
                          </a:effectLst>
                        </a:rPr>
                        <a:t>yr</a:t>
                      </a:r>
                      <a:r>
                        <a:rPr lang="en-NZ" sz="2000" b="0" dirty="0">
                          <a:effectLst>
                            <a:outerShdw blurRad="38100" dist="38100" dir="2700000" algn="tl">
                              <a:srgbClr val="000000">
                                <a:alpha val="43137"/>
                              </a:srgbClr>
                            </a:outerShdw>
                          </a:effectLst>
                        </a:rPr>
                        <a:t>)</a:t>
                      </a:r>
                      <a:endPar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108000" marB="0" anchor="ctr"/>
                </a:tc>
                <a:tc>
                  <a:txBody>
                    <a:bodyPr/>
                    <a:lstStyle/>
                    <a:p>
                      <a:pPr algn="ctr">
                        <a:spcBef>
                          <a:spcPts val="0"/>
                        </a:spcBef>
                        <a:spcAft>
                          <a:spcPts val="0"/>
                        </a:spcAft>
                      </a:pPr>
                      <a:r>
                        <a:rPr lang="en-NZ" sz="2000" b="0" dirty="0">
                          <a:effectLst>
                            <a:outerShdw blurRad="38100" dist="38100" dir="2700000" algn="tl">
                              <a:srgbClr val="000000">
                                <a:alpha val="43137"/>
                              </a:srgbClr>
                            </a:outerShdw>
                          </a:effectLst>
                        </a:rPr>
                        <a:t>Cost Savings over Asset Life</a:t>
                      </a:r>
                      <a:endPar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108000" marB="0" anchor="ctr"/>
                </a:tc>
                <a:tc>
                  <a:txBody>
                    <a:bodyPr/>
                    <a:lstStyle/>
                    <a:p>
                      <a:pPr algn="ctr">
                        <a:spcBef>
                          <a:spcPts val="0"/>
                        </a:spcBef>
                        <a:spcAft>
                          <a:spcPts val="0"/>
                        </a:spcAft>
                      </a:pPr>
                      <a:r>
                        <a:rPr lang="en-NZ" sz="2000" b="0" dirty="0">
                          <a:effectLst>
                            <a:outerShdw blurRad="38100" dist="38100" dir="2700000" algn="tl">
                              <a:srgbClr val="000000">
                                <a:alpha val="43137"/>
                              </a:srgbClr>
                            </a:outerShdw>
                          </a:effectLst>
                        </a:rPr>
                        <a:t>ROI</a:t>
                      </a:r>
                    </a:p>
                    <a:p>
                      <a:pPr algn="ctr">
                        <a:spcBef>
                          <a:spcPts val="0"/>
                        </a:spcBef>
                        <a:spcAft>
                          <a:spcPts val="0"/>
                        </a:spcAft>
                      </a:pPr>
                      <a:r>
                        <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a:t>
                      </a:r>
                      <a:r>
                        <a:rPr lang="en-NZ" sz="2000" b="0" dirty="0" err="1">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yr</a:t>
                      </a:r>
                      <a:r>
                        <a:rPr lang="en-NZ" sz="2000" b="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a:t>
                      </a:r>
                    </a:p>
                  </a:txBody>
                  <a:tcPr marL="68580" marR="68580" marT="108000" marB="0" anchor="ctr"/>
                </a:tc>
                <a:extLst>
                  <a:ext uri="{0D108BD9-81ED-4DB2-BD59-A6C34878D82A}">
                    <a16:rowId xmlns:a16="http://schemas.microsoft.com/office/drawing/2014/main" val="4114632604"/>
                  </a:ext>
                </a:extLst>
              </a:tr>
              <a:tr h="533220">
                <a:tc>
                  <a:txBody>
                    <a:bodyPr/>
                    <a:lstStyle/>
                    <a:p>
                      <a:pPr>
                        <a:spcBef>
                          <a:spcPts val="600"/>
                        </a:spcBef>
                        <a:spcAft>
                          <a:spcPts val="600"/>
                        </a:spcAft>
                      </a:pPr>
                      <a:r>
                        <a:rPr lang="en-NZ" sz="1600" dirty="0">
                          <a:solidFill>
                            <a:schemeClr val="tx1"/>
                          </a:solidFill>
                          <a:effectLst/>
                        </a:rPr>
                        <a:t>Wastewater pump station</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a:solidFill>
                            <a:schemeClr val="tx1"/>
                          </a:solidFill>
                          <a:effectLst/>
                        </a:rPr>
                        <a:t>3.5%</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225</a:t>
                      </a:r>
                    </a:p>
                  </a:txBody>
                  <a:tcPr marL="68580" marR="68580" marT="0" marB="0" anchor="ctr"/>
                </a:tc>
                <a:tc>
                  <a:txBody>
                    <a:bodyPr/>
                    <a:lstStyle/>
                    <a:p>
                      <a:pPr algn="ctr">
                        <a:spcBef>
                          <a:spcPts val="600"/>
                        </a:spcBef>
                        <a:spcAft>
                          <a:spcPts val="600"/>
                        </a:spcAft>
                      </a:pPr>
                      <a:r>
                        <a:rPr lang="en-NZ" sz="1600">
                          <a:solidFill>
                            <a:schemeClr val="tx1"/>
                          </a:solidFill>
                          <a:effectLst/>
                        </a:rPr>
                        <a:t>52</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$350 – 500 k</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1-2</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6860383"/>
                  </a:ext>
                </a:extLst>
              </a:tr>
              <a:tr h="533220">
                <a:tc>
                  <a:txBody>
                    <a:bodyPr/>
                    <a:lstStyle/>
                    <a:p>
                      <a:pPr>
                        <a:spcBef>
                          <a:spcPts val="600"/>
                        </a:spcBef>
                        <a:spcAft>
                          <a:spcPts val="600"/>
                        </a:spcAft>
                      </a:pPr>
                      <a:r>
                        <a:rPr lang="en-NZ" sz="1600" dirty="0">
                          <a:solidFill>
                            <a:schemeClr val="tx1"/>
                          </a:solidFill>
                          <a:effectLst/>
                        </a:rPr>
                        <a:t>Wastewater pump station</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a:solidFill>
                            <a:schemeClr val="tx1"/>
                          </a:solidFill>
                          <a:effectLst/>
                        </a:rPr>
                        <a:t>7%</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323</a:t>
                      </a:r>
                    </a:p>
                  </a:txBody>
                  <a:tcPr marL="68580" marR="68580" marT="0" marB="0" anchor="ctr"/>
                </a:tc>
                <a:tc>
                  <a:txBody>
                    <a:bodyPr/>
                    <a:lstStyle/>
                    <a:p>
                      <a:pPr algn="ctr">
                        <a:spcBef>
                          <a:spcPts val="600"/>
                        </a:spcBef>
                        <a:spcAft>
                          <a:spcPts val="600"/>
                        </a:spcAft>
                      </a:pPr>
                      <a:r>
                        <a:rPr lang="en-NZ" sz="1600">
                          <a:solidFill>
                            <a:schemeClr val="tx1"/>
                          </a:solidFill>
                          <a:effectLst/>
                        </a:rPr>
                        <a:t>75</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$500 – 700 k</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1-2</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8338809"/>
                  </a:ext>
                </a:extLst>
              </a:tr>
              <a:tr h="533220">
                <a:tc>
                  <a:txBody>
                    <a:bodyPr/>
                    <a:lstStyle/>
                    <a:p>
                      <a:pPr>
                        <a:spcBef>
                          <a:spcPts val="600"/>
                        </a:spcBef>
                        <a:spcAft>
                          <a:spcPts val="600"/>
                        </a:spcAft>
                      </a:pPr>
                      <a:r>
                        <a:rPr lang="en-NZ" sz="1600" dirty="0">
                          <a:solidFill>
                            <a:schemeClr val="tx1"/>
                          </a:solidFill>
                          <a:effectLst/>
                        </a:rPr>
                        <a:t>Wastewater pump station</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a:solidFill>
                            <a:schemeClr val="tx1"/>
                          </a:solidFill>
                          <a:effectLst/>
                        </a:rPr>
                        <a:t>7.5%</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66</a:t>
                      </a:r>
                    </a:p>
                  </a:txBody>
                  <a:tcPr marL="68580" marR="68580" marT="0" marB="0" anchor="ctr"/>
                </a:tc>
                <a:tc>
                  <a:txBody>
                    <a:bodyPr/>
                    <a:lstStyle/>
                    <a:p>
                      <a:pPr algn="ctr">
                        <a:spcBef>
                          <a:spcPts val="600"/>
                        </a:spcBef>
                        <a:spcAft>
                          <a:spcPts val="600"/>
                        </a:spcAft>
                      </a:pPr>
                      <a:r>
                        <a:rPr lang="en-NZ" sz="1600">
                          <a:solidFill>
                            <a:schemeClr val="tx1"/>
                          </a:solidFill>
                          <a:effectLst/>
                        </a:rPr>
                        <a:t>15</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$150 - 200 k</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4</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5868999"/>
                  </a:ext>
                </a:extLst>
              </a:tr>
              <a:tr h="533220">
                <a:tc>
                  <a:txBody>
                    <a:bodyPr/>
                    <a:lstStyle/>
                    <a:p>
                      <a:pPr>
                        <a:spcBef>
                          <a:spcPts val="600"/>
                        </a:spcBef>
                        <a:spcAft>
                          <a:spcPts val="600"/>
                        </a:spcAft>
                      </a:pPr>
                      <a:r>
                        <a:rPr lang="en-NZ" sz="1600" dirty="0">
                          <a:solidFill>
                            <a:schemeClr val="tx1"/>
                          </a:solidFill>
                          <a:effectLst/>
                        </a:rPr>
                        <a:t>Raw Water Pump Station</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a:solidFill>
                            <a:schemeClr val="tx1"/>
                          </a:solidFill>
                          <a:effectLst/>
                        </a:rPr>
                        <a:t>15%</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1,330</a:t>
                      </a:r>
                    </a:p>
                  </a:txBody>
                  <a:tcPr marL="68580" marR="68580" marT="0" marB="0" anchor="ctr"/>
                </a:tc>
                <a:tc>
                  <a:txBody>
                    <a:bodyPr/>
                    <a:lstStyle/>
                    <a:p>
                      <a:pPr algn="ctr">
                        <a:spcBef>
                          <a:spcPts val="600"/>
                        </a:spcBef>
                        <a:spcAft>
                          <a:spcPts val="600"/>
                        </a:spcAft>
                      </a:pPr>
                      <a:r>
                        <a:rPr lang="en-NZ" sz="1600">
                          <a:solidFill>
                            <a:schemeClr val="tx1"/>
                          </a:solidFill>
                          <a:effectLst/>
                        </a:rPr>
                        <a:t>310</a:t>
                      </a:r>
                      <a:endParaRPr lang="en-NZ" sz="160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$3.6 – 5.0 M</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NZ" sz="1600" dirty="0">
                          <a:solidFill>
                            <a:schemeClr val="tx1"/>
                          </a:solidFill>
                          <a:effectLst/>
                        </a:rPr>
                        <a:t>&lt; 1</a:t>
                      </a:r>
                      <a:endParaRPr lang="en-NZ"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7455814"/>
                  </a:ext>
                </a:extLst>
              </a:tr>
              <a:tr h="533220">
                <a:tc>
                  <a:txBody>
                    <a:bodyPr/>
                    <a:lstStyle/>
                    <a:p>
                      <a:pPr marL="0" algn="l" defTabSz="914400" rtl="0" eaLnBrk="1" latinLnBrk="0" hangingPunct="1">
                        <a:spcBef>
                          <a:spcPts val="600"/>
                        </a:spcBef>
                        <a:spcAft>
                          <a:spcPts val="600"/>
                        </a:spcAft>
                      </a:pPr>
                      <a:r>
                        <a:rPr lang="en-NZ" sz="1600" b="0" kern="1200" dirty="0">
                          <a:solidFill>
                            <a:schemeClr val="tx1"/>
                          </a:solidFill>
                          <a:effectLst/>
                          <a:latin typeface="+mj-lt"/>
                          <a:ea typeface="+mj-ea"/>
                          <a:cs typeface="+mj-cs"/>
                        </a:rPr>
                        <a:t>Treated Water Pump Station</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2%</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341</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79</a:t>
                      </a:r>
                    </a:p>
                  </a:txBody>
                  <a:tcPr marL="68580" marR="68580" marT="0" marB="0" anchor="ctr"/>
                </a:tc>
                <a:tc>
                  <a:txBody>
                    <a:bodyPr/>
                    <a:lstStyle/>
                    <a:p>
                      <a:pPr marL="0" algn="ctr" defTabSz="914400" rtl="0" eaLnBrk="1" latinLnBrk="0" hangingPunct="1">
                        <a:spcBef>
                          <a:spcPts val="600"/>
                        </a:spcBef>
                        <a:spcAft>
                          <a:spcPts val="600"/>
                        </a:spcAft>
                      </a:pPr>
                      <a:r>
                        <a:rPr lang="en-US" sz="1600" b="0" kern="1200" dirty="0">
                          <a:solidFill>
                            <a:schemeClr val="tx1"/>
                          </a:solidFill>
                          <a:effectLst/>
                          <a:latin typeface="+mj-lt"/>
                          <a:ea typeface="+mj-ea"/>
                          <a:cs typeface="+mj-cs"/>
                        </a:rPr>
                        <a:t>$1</a:t>
                      </a:r>
                      <a:r>
                        <a:rPr lang="en-NZ" sz="1600" b="0" kern="1200" dirty="0">
                          <a:solidFill>
                            <a:schemeClr val="tx1"/>
                          </a:solidFill>
                          <a:effectLst/>
                          <a:latin typeface="+mj-lt"/>
                          <a:ea typeface="+mj-ea"/>
                          <a:cs typeface="+mj-cs"/>
                        </a:rPr>
                        <a:t>.8 – 2.3 M</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1-2</a:t>
                      </a:r>
                    </a:p>
                  </a:txBody>
                  <a:tcPr marL="68580" marR="68580" marT="0" marB="0" anchor="ctr"/>
                </a:tc>
                <a:extLst>
                  <a:ext uri="{0D108BD9-81ED-4DB2-BD59-A6C34878D82A}">
                    <a16:rowId xmlns:a16="http://schemas.microsoft.com/office/drawing/2014/main" val="2025631286"/>
                  </a:ext>
                </a:extLst>
              </a:tr>
              <a:tr h="533220">
                <a:tc>
                  <a:txBody>
                    <a:bodyPr/>
                    <a:lstStyle/>
                    <a:p>
                      <a:pPr marL="0" algn="l" defTabSz="914400" rtl="0" eaLnBrk="1" latinLnBrk="0" hangingPunct="1">
                        <a:spcBef>
                          <a:spcPts val="600"/>
                        </a:spcBef>
                        <a:spcAft>
                          <a:spcPts val="600"/>
                        </a:spcAft>
                      </a:pPr>
                      <a:r>
                        <a:rPr lang="en-NZ" sz="1600" b="0" kern="1200" dirty="0">
                          <a:solidFill>
                            <a:schemeClr val="tx1"/>
                          </a:solidFill>
                          <a:effectLst/>
                          <a:latin typeface="+mj-lt"/>
                          <a:ea typeface="+mj-ea"/>
                          <a:cs typeface="+mj-cs"/>
                        </a:rPr>
                        <a:t>Aeration blowers</a:t>
                      </a: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3%</a:t>
                      </a: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683</a:t>
                      </a: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159</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 $1.0 -1.5 M</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1-2</a:t>
                      </a:r>
                    </a:p>
                  </a:txBody>
                  <a:tcPr marL="68580" marR="68580" marT="0" marB="0" anchor="ctr"/>
                </a:tc>
                <a:extLst>
                  <a:ext uri="{0D108BD9-81ED-4DB2-BD59-A6C34878D82A}">
                    <a16:rowId xmlns:a16="http://schemas.microsoft.com/office/drawing/2014/main" val="77676741"/>
                  </a:ext>
                </a:extLst>
              </a:tr>
              <a:tr h="533220">
                <a:tc>
                  <a:txBody>
                    <a:bodyPr/>
                    <a:lstStyle/>
                    <a:p>
                      <a:pPr marL="0" algn="l" defTabSz="914400" rtl="0" eaLnBrk="1" latinLnBrk="0" hangingPunct="1">
                        <a:spcBef>
                          <a:spcPts val="600"/>
                        </a:spcBef>
                        <a:spcAft>
                          <a:spcPts val="600"/>
                        </a:spcAft>
                      </a:pPr>
                      <a:r>
                        <a:rPr lang="en-NZ" sz="1600" b="0" kern="1200" dirty="0">
                          <a:solidFill>
                            <a:schemeClr val="tx1"/>
                          </a:solidFill>
                          <a:effectLst/>
                          <a:latin typeface="+mj-lt"/>
                          <a:ea typeface="+mj-ea"/>
                          <a:cs typeface="+mj-cs"/>
                        </a:rPr>
                        <a:t>UV Reactors</a:t>
                      </a: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4.5%</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293</a:t>
                      </a:r>
                    </a:p>
                  </a:txBody>
                  <a:tcPr marL="68580" marR="68580" marT="0" marB="0" anchor="ctr"/>
                </a:tc>
                <a:tc>
                  <a:txBody>
                    <a:bodyPr/>
                    <a:lstStyle/>
                    <a:p>
                      <a:pPr marL="0" algn="ctr" defTabSz="914400" rtl="0" eaLnBrk="1" latinLnBrk="0" hangingPunct="1">
                        <a:spcBef>
                          <a:spcPts val="600"/>
                        </a:spcBef>
                        <a:spcAft>
                          <a:spcPts val="600"/>
                        </a:spcAft>
                      </a:pPr>
                      <a:r>
                        <a:rPr lang="en-NZ" sz="1600" b="0" kern="1200">
                          <a:solidFill>
                            <a:schemeClr val="tx1"/>
                          </a:solidFill>
                          <a:effectLst/>
                          <a:latin typeface="+mj-lt"/>
                          <a:ea typeface="+mj-ea"/>
                          <a:cs typeface="+mj-cs"/>
                        </a:rPr>
                        <a:t>68</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$ 0.9 – 1.3 M</a:t>
                      </a:r>
                    </a:p>
                  </a:txBody>
                  <a:tcPr marL="68580" marR="68580" marT="0" marB="0" anchor="ctr"/>
                </a:tc>
                <a:tc>
                  <a:txBody>
                    <a:bodyPr/>
                    <a:lstStyle/>
                    <a:p>
                      <a:pPr marL="0" algn="ctr" defTabSz="914400" rtl="0" eaLnBrk="1" latinLnBrk="0" hangingPunct="1">
                        <a:spcBef>
                          <a:spcPts val="600"/>
                        </a:spcBef>
                        <a:spcAft>
                          <a:spcPts val="600"/>
                        </a:spcAft>
                      </a:pPr>
                      <a:r>
                        <a:rPr lang="en-NZ" sz="1600" b="0" kern="1200" dirty="0">
                          <a:solidFill>
                            <a:schemeClr val="tx1"/>
                          </a:solidFill>
                          <a:effectLst/>
                          <a:latin typeface="+mj-lt"/>
                          <a:ea typeface="+mj-ea"/>
                          <a:cs typeface="+mj-cs"/>
                        </a:rPr>
                        <a:t>1-2</a:t>
                      </a:r>
                    </a:p>
                  </a:txBody>
                  <a:tcPr marL="68580" marR="68580" marT="0" marB="0" anchor="ctr"/>
                </a:tc>
                <a:extLst>
                  <a:ext uri="{0D108BD9-81ED-4DB2-BD59-A6C34878D82A}">
                    <a16:rowId xmlns:a16="http://schemas.microsoft.com/office/drawing/2014/main" val="2932217269"/>
                  </a:ext>
                </a:extLst>
              </a:tr>
            </a:tbl>
          </a:graphicData>
        </a:graphic>
      </p:graphicFrame>
    </p:spTree>
    <p:extLst>
      <p:ext uri="{BB962C8B-B14F-4D97-AF65-F5344CB8AC3E}">
        <p14:creationId xmlns:p14="http://schemas.microsoft.com/office/powerpoint/2010/main" val="317064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7334-7035-489F-B931-03B66ECE8362}"/>
              </a:ext>
            </a:extLst>
          </p:cNvPr>
          <p:cNvSpPr>
            <a:spLocks noGrp="1"/>
          </p:cNvSpPr>
          <p:nvPr>
            <p:ph type="ctrTitle"/>
          </p:nvPr>
        </p:nvSpPr>
        <p:spPr/>
        <p:txBody>
          <a:bodyPr/>
          <a:lstStyle/>
          <a:p>
            <a:r>
              <a:rPr lang="en-US" dirty="0"/>
              <a:t>Untapped Digital Opportunities Within Reach</a:t>
            </a:r>
          </a:p>
        </p:txBody>
      </p:sp>
      <p:sp>
        <p:nvSpPr>
          <p:cNvPr id="3" name="Subtitle 2">
            <a:extLst>
              <a:ext uri="{FF2B5EF4-FFF2-40B4-BE49-F238E27FC236}">
                <a16:creationId xmlns:a16="http://schemas.microsoft.com/office/drawing/2014/main" id="{85D8F367-BD3A-4062-8F2C-023B3015BC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7730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1803FC6-4359-4EFB-8F76-A29AA7D3D95B}"/>
              </a:ext>
            </a:extLst>
          </p:cNvPr>
          <p:cNvGrpSpPr/>
          <p:nvPr/>
        </p:nvGrpSpPr>
        <p:grpSpPr>
          <a:xfrm>
            <a:off x="9084561" y="1795657"/>
            <a:ext cx="3086949" cy="1070517"/>
            <a:chOff x="9084561" y="1795657"/>
            <a:chExt cx="3086949" cy="1070517"/>
          </a:xfrm>
        </p:grpSpPr>
        <p:sp>
          <p:nvSpPr>
            <p:cNvPr id="27" name="Rectangle: Rounded Corners 26">
              <a:extLst>
                <a:ext uri="{FF2B5EF4-FFF2-40B4-BE49-F238E27FC236}">
                  <a16:creationId xmlns:a16="http://schemas.microsoft.com/office/drawing/2014/main" id="{87C346DD-6B54-46A3-8B30-359520E542FB}"/>
                </a:ext>
              </a:extLst>
            </p:cNvPr>
            <p:cNvSpPr/>
            <p:nvPr/>
          </p:nvSpPr>
          <p:spPr>
            <a:xfrm>
              <a:off x="9939505" y="1795657"/>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extBox 27">
              <a:extLst>
                <a:ext uri="{FF2B5EF4-FFF2-40B4-BE49-F238E27FC236}">
                  <a16:creationId xmlns:a16="http://schemas.microsoft.com/office/drawing/2014/main" id="{2AB8BECD-E7F7-4B83-BBE1-D3C2427ECE99}"/>
                </a:ext>
              </a:extLst>
            </p:cNvPr>
            <p:cNvSpPr txBox="1"/>
            <p:nvPr/>
          </p:nvSpPr>
          <p:spPr>
            <a:xfrm>
              <a:off x="10637426" y="1920835"/>
              <a:ext cx="1534084" cy="830997"/>
            </a:xfrm>
            <a:prstGeom prst="rect">
              <a:avLst/>
            </a:prstGeom>
            <a:noFill/>
          </p:spPr>
          <p:txBody>
            <a:bodyPr wrap="square" rtlCol="0">
              <a:spAutoFit/>
            </a:bodyPr>
            <a:lstStyle/>
            <a:p>
              <a:pPr lvl="0" algn="l"/>
              <a:r>
                <a:rPr lang="en-NZ" sz="1600" b="1" dirty="0">
                  <a:effectLst>
                    <a:outerShdw blurRad="38100" dist="38100" dir="2700000" algn="tl">
                      <a:srgbClr val="000000">
                        <a:alpha val="43137"/>
                      </a:srgbClr>
                    </a:outerShdw>
                  </a:effectLst>
                </a:rPr>
                <a:t>Social &amp; Environmental Impact</a:t>
              </a:r>
            </a:p>
          </p:txBody>
        </p:sp>
        <p:pic>
          <p:nvPicPr>
            <p:cNvPr id="29" name="Picture 28">
              <a:extLst>
                <a:ext uri="{FF2B5EF4-FFF2-40B4-BE49-F238E27FC236}">
                  <a16:creationId xmlns:a16="http://schemas.microsoft.com/office/drawing/2014/main" id="{824B4AC3-C192-4F65-939E-178197FD0258}"/>
                </a:ext>
              </a:extLst>
            </p:cNvPr>
            <p:cNvPicPr>
              <a:picLocks noChangeAspect="1"/>
            </p:cNvPicPr>
            <p:nvPr/>
          </p:nvPicPr>
          <p:blipFill>
            <a:blip r:embed="rId3"/>
            <a:stretch>
              <a:fillRect/>
            </a:stretch>
          </p:blipFill>
          <p:spPr>
            <a:xfrm>
              <a:off x="10040429" y="1955222"/>
              <a:ext cx="564448" cy="720000"/>
            </a:xfrm>
            <a:prstGeom prst="rect">
              <a:avLst/>
            </a:prstGeom>
            <a:ln>
              <a:solidFill>
                <a:schemeClr val="bg1">
                  <a:lumMod val="50000"/>
                  <a:lumOff val="50000"/>
                </a:schemeClr>
              </a:solidFill>
            </a:ln>
            <a:effectLst>
              <a:outerShdw blurRad="50800" dist="38100" dir="2700000" algn="tl" rotWithShape="0">
                <a:prstClr val="black">
                  <a:alpha val="40000"/>
                </a:prstClr>
              </a:outerShdw>
            </a:effectLst>
          </p:spPr>
        </p:pic>
        <p:cxnSp>
          <p:nvCxnSpPr>
            <p:cNvPr id="35" name="Straight Arrow Connector 34">
              <a:extLst>
                <a:ext uri="{FF2B5EF4-FFF2-40B4-BE49-F238E27FC236}">
                  <a16:creationId xmlns:a16="http://schemas.microsoft.com/office/drawing/2014/main" id="{A5A4594B-3B02-45A6-AAFD-C58C3E113389}"/>
                </a:ext>
              </a:extLst>
            </p:cNvPr>
            <p:cNvCxnSpPr>
              <a:cxnSpLocks/>
              <a:stCxn id="18" idx="3"/>
              <a:endCxn id="27" idx="1"/>
            </p:cNvCxnSpPr>
            <p:nvPr/>
          </p:nvCxnSpPr>
          <p:spPr>
            <a:xfrm flipV="1">
              <a:off x="9084561" y="2330916"/>
              <a:ext cx="854944" cy="464922"/>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grpSp>
      <p:sp>
        <p:nvSpPr>
          <p:cNvPr id="2" name="Title 1">
            <a:extLst>
              <a:ext uri="{FF2B5EF4-FFF2-40B4-BE49-F238E27FC236}">
                <a16:creationId xmlns:a16="http://schemas.microsoft.com/office/drawing/2014/main" id="{969DC78E-CA5A-4BDD-8E69-59DFAAA9014B}"/>
              </a:ext>
            </a:extLst>
          </p:cNvPr>
          <p:cNvSpPr>
            <a:spLocks noGrp="1"/>
          </p:cNvSpPr>
          <p:nvPr>
            <p:ph type="title"/>
          </p:nvPr>
        </p:nvSpPr>
        <p:spPr/>
        <p:txBody>
          <a:bodyPr/>
          <a:lstStyle/>
          <a:p>
            <a:r>
              <a:rPr lang="en-US" sz="3200" dirty="0"/>
              <a:t>Automation improvements discovered from data analysis</a:t>
            </a:r>
            <a:endParaRPr lang="en-NZ" sz="3200" dirty="0"/>
          </a:p>
        </p:txBody>
      </p:sp>
      <p:sp>
        <p:nvSpPr>
          <p:cNvPr id="3" name="Slide Number Placeholder 2">
            <a:extLst>
              <a:ext uri="{FF2B5EF4-FFF2-40B4-BE49-F238E27FC236}">
                <a16:creationId xmlns:a16="http://schemas.microsoft.com/office/drawing/2014/main" id="{B2B5A3B1-36C2-476D-9FF5-14448A629D55}"/>
              </a:ext>
            </a:extLst>
          </p:cNvPr>
          <p:cNvSpPr>
            <a:spLocks noGrp="1"/>
          </p:cNvSpPr>
          <p:nvPr>
            <p:ph type="sldNum" sz="quarter" idx="11"/>
          </p:nvPr>
        </p:nvSpPr>
        <p:spPr/>
        <p:txBody>
          <a:bodyPr/>
          <a:lstStyle/>
          <a:p>
            <a:fld id="{9B3E39EC-4BE2-4DEA-81C0-4ABC0AAB4AC0}" type="slidenum">
              <a:rPr lang="en-AU" smtClean="0"/>
              <a:pPr/>
              <a:t>30</a:t>
            </a:fld>
            <a:endParaRPr lang="en-AU" dirty="0"/>
          </a:p>
        </p:txBody>
      </p:sp>
      <p:sp>
        <p:nvSpPr>
          <p:cNvPr id="6" name="Text Placeholder 5">
            <a:extLst>
              <a:ext uri="{FF2B5EF4-FFF2-40B4-BE49-F238E27FC236}">
                <a16:creationId xmlns:a16="http://schemas.microsoft.com/office/drawing/2014/main" id="{2F7EFDAA-25C7-485E-B75C-BD01CC4E14DA}"/>
              </a:ext>
            </a:extLst>
          </p:cNvPr>
          <p:cNvSpPr>
            <a:spLocks noGrp="1"/>
          </p:cNvSpPr>
          <p:nvPr>
            <p:ph type="body" sz="quarter" idx="12"/>
          </p:nvPr>
        </p:nvSpPr>
        <p:spPr>
          <a:xfrm>
            <a:off x="695324" y="1306858"/>
            <a:ext cx="5669179" cy="3153629"/>
          </a:xfrm>
        </p:spPr>
        <p:txBody>
          <a:bodyPr/>
          <a:lstStyle/>
          <a:p>
            <a:r>
              <a:rPr lang="en-US" dirty="0"/>
              <a:t>Utilizing data already available</a:t>
            </a:r>
          </a:p>
          <a:p>
            <a:r>
              <a:rPr lang="en-US" dirty="0"/>
              <a:t>Targeted analysis for targeted systems</a:t>
            </a:r>
          </a:p>
          <a:p>
            <a:r>
              <a:rPr lang="en-US" dirty="0"/>
              <a:t>Quick to implement and provide ongoing benefit</a:t>
            </a:r>
          </a:p>
          <a:p>
            <a:r>
              <a:rPr lang="en-US" dirty="0"/>
              <a:t>3-15 % savings</a:t>
            </a:r>
          </a:p>
          <a:p>
            <a:r>
              <a:rPr lang="en-US" dirty="0"/>
              <a:t>1-2 years ROI</a:t>
            </a:r>
          </a:p>
          <a:p>
            <a:r>
              <a:rPr lang="en-US" dirty="0"/>
              <a:t>A cascade of benefits</a:t>
            </a:r>
          </a:p>
        </p:txBody>
      </p:sp>
      <p:grpSp>
        <p:nvGrpSpPr>
          <p:cNvPr id="42" name="Group 41">
            <a:extLst>
              <a:ext uri="{FF2B5EF4-FFF2-40B4-BE49-F238E27FC236}">
                <a16:creationId xmlns:a16="http://schemas.microsoft.com/office/drawing/2014/main" id="{8730B1CD-E791-4116-8D35-F457F4E06B0E}"/>
              </a:ext>
            </a:extLst>
          </p:cNvPr>
          <p:cNvGrpSpPr/>
          <p:nvPr/>
        </p:nvGrpSpPr>
        <p:grpSpPr>
          <a:xfrm>
            <a:off x="4051063" y="3530435"/>
            <a:ext cx="2152186" cy="1070517"/>
            <a:chOff x="4051063" y="3530435"/>
            <a:chExt cx="2152186" cy="1070517"/>
          </a:xfrm>
        </p:grpSpPr>
        <p:sp>
          <p:nvSpPr>
            <p:cNvPr id="8" name="Rectangle: Rounded Corners 7">
              <a:extLst>
                <a:ext uri="{FF2B5EF4-FFF2-40B4-BE49-F238E27FC236}">
                  <a16:creationId xmlns:a16="http://schemas.microsoft.com/office/drawing/2014/main" id="{18C3DD4E-1C7C-4D3D-890C-58D76FA16BD9}"/>
                </a:ext>
              </a:extLst>
            </p:cNvPr>
            <p:cNvSpPr/>
            <p:nvPr/>
          </p:nvSpPr>
          <p:spPr>
            <a:xfrm>
              <a:off x="4051063" y="3530435"/>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TextBox 8">
              <a:extLst>
                <a:ext uri="{FF2B5EF4-FFF2-40B4-BE49-F238E27FC236}">
                  <a16:creationId xmlns:a16="http://schemas.microsoft.com/office/drawing/2014/main" id="{70394CD5-9B0D-4F70-A70E-42F10810B18B}"/>
                </a:ext>
              </a:extLst>
            </p:cNvPr>
            <p:cNvSpPr txBox="1"/>
            <p:nvPr/>
          </p:nvSpPr>
          <p:spPr>
            <a:xfrm>
              <a:off x="4753832" y="3738361"/>
              <a:ext cx="1393902" cy="646331"/>
            </a:xfrm>
            <a:prstGeom prst="rect">
              <a:avLst/>
            </a:prstGeom>
            <a:noFill/>
          </p:spPr>
          <p:txBody>
            <a:bodyPr wrap="square" rtlCol="0">
              <a:spAutoFit/>
            </a:bodyPr>
            <a:lstStyle/>
            <a:p>
              <a:pPr lvl="0" algn="l"/>
              <a:r>
                <a:rPr lang="en-NZ" sz="1800" b="1" dirty="0">
                  <a:effectLst>
                    <a:outerShdw blurRad="38100" dist="38100" dir="2700000" algn="tl">
                      <a:srgbClr val="000000">
                        <a:alpha val="43137"/>
                      </a:srgbClr>
                    </a:outerShdw>
                  </a:effectLst>
                </a:rPr>
                <a:t>Improved Automation</a:t>
              </a:r>
            </a:p>
          </p:txBody>
        </p:sp>
        <p:pic>
          <p:nvPicPr>
            <p:cNvPr id="31" name="Picture 30">
              <a:extLst>
                <a:ext uri="{FF2B5EF4-FFF2-40B4-BE49-F238E27FC236}">
                  <a16:creationId xmlns:a16="http://schemas.microsoft.com/office/drawing/2014/main" id="{3DC1261F-ED1B-41E4-B940-9CBADDF1BB28}"/>
                </a:ext>
              </a:extLst>
            </p:cNvPr>
            <p:cNvPicPr>
              <a:picLocks noChangeAspect="1"/>
            </p:cNvPicPr>
            <p:nvPr/>
          </p:nvPicPr>
          <p:blipFill>
            <a:blip r:embed="rId4"/>
            <a:stretch>
              <a:fillRect/>
            </a:stretch>
          </p:blipFill>
          <p:spPr>
            <a:xfrm>
              <a:off x="4177222" y="3691179"/>
              <a:ext cx="562438" cy="720000"/>
            </a:xfrm>
            <a:prstGeom prst="rect">
              <a:avLst/>
            </a:prstGeom>
            <a:ln>
              <a:solidFill>
                <a:schemeClr val="bg2">
                  <a:lumMod val="20000"/>
                  <a:lumOff val="80000"/>
                </a:schemeClr>
              </a:solidFill>
            </a:ln>
            <a:effectLst>
              <a:outerShdw blurRad="50800" dist="38100" dir="2700000" algn="tl" rotWithShape="0">
                <a:prstClr val="black">
                  <a:alpha val="40000"/>
                </a:prstClr>
              </a:outerShdw>
            </a:effectLst>
          </p:spPr>
        </p:pic>
      </p:grpSp>
      <p:grpSp>
        <p:nvGrpSpPr>
          <p:cNvPr id="45" name="Group 44">
            <a:extLst>
              <a:ext uri="{FF2B5EF4-FFF2-40B4-BE49-F238E27FC236}">
                <a16:creationId xmlns:a16="http://schemas.microsoft.com/office/drawing/2014/main" id="{C50C49BA-D2D7-42A2-8317-9AB76C108759}"/>
              </a:ext>
            </a:extLst>
          </p:cNvPr>
          <p:cNvGrpSpPr/>
          <p:nvPr/>
        </p:nvGrpSpPr>
        <p:grpSpPr>
          <a:xfrm>
            <a:off x="6203249" y="2260579"/>
            <a:ext cx="2933880" cy="1805115"/>
            <a:chOff x="6203249" y="2260579"/>
            <a:chExt cx="2933880" cy="1805115"/>
          </a:xfrm>
        </p:grpSpPr>
        <p:sp>
          <p:nvSpPr>
            <p:cNvPr id="18" name="Rectangle: Rounded Corners 17">
              <a:extLst>
                <a:ext uri="{FF2B5EF4-FFF2-40B4-BE49-F238E27FC236}">
                  <a16:creationId xmlns:a16="http://schemas.microsoft.com/office/drawing/2014/main" id="{0F0C9DEA-0DCF-4E9C-96D7-D53DE3AA507E}"/>
                </a:ext>
              </a:extLst>
            </p:cNvPr>
            <p:cNvSpPr/>
            <p:nvPr/>
          </p:nvSpPr>
          <p:spPr>
            <a:xfrm>
              <a:off x="6932375" y="2260579"/>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TextBox 18">
              <a:extLst>
                <a:ext uri="{FF2B5EF4-FFF2-40B4-BE49-F238E27FC236}">
                  <a16:creationId xmlns:a16="http://schemas.microsoft.com/office/drawing/2014/main" id="{327FA057-5A57-4C54-B898-D17FD85E828D}"/>
                </a:ext>
              </a:extLst>
            </p:cNvPr>
            <p:cNvSpPr txBox="1"/>
            <p:nvPr/>
          </p:nvSpPr>
          <p:spPr>
            <a:xfrm>
              <a:off x="7634715" y="2334172"/>
              <a:ext cx="1502414" cy="923330"/>
            </a:xfrm>
            <a:prstGeom prst="rect">
              <a:avLst/>
            </a:prstGeom>
            <a:noFill/>
          </p:spPr>
          <p:txBody>
            <a:bodyPr wrap="square" rtlCol="0">
              <a:spAutoFit/>
            </a:bodyPr>
            <a:lstStyle/>
            <a:p>
              <a:pPr lvl="0" algn="l"/>
              <a:r>
                <a:rPr lang="en-NZ" sz="1800" b="1" dirty="0">
                  <a:effectLst>
                    <a:outerShdw blurRad="38100" dist="38100" dir="2700000" algn="tl">
                      <a:srgbClr val="000000">
                        <a:alpha val="43137"/>
                      </a:srgbClr>
                    </a:outerShdw>
                  </a:effectLst>
                </a:rPr>
                <a:t>Improved Process Performance</a:t>
              </a:r>
            </a:p>
          </p:txBody>
        </p:sp>
        <p:sp>
          <p:nvSpPr>
            <p:cNvPr id="25" name="Rectangle 24">
              <a:extLst>
                <a:ext uri="{FF2B5EF4-FFF2-40B4-BE49-F238E27FC236}">
                  <a16:creationId xmlns:a16="http://schemas.microsoft.com/office/drawing/2014/main" id="{A7C3F966-C232-4B12-BFCC-59AF335FC484}"/>
                </a:ext>
              </a:extLst>
            </p:cNvPr>
            <p:cNvSpPr/>
            <p:nvPr/>
          </p:nvSpPr>
          <p:spPr>
            <a:xfrm>
              <a:off x="7062424" y="2417342"/>
              <a:ext cx="540000" cy="720000"/>
            </a:xfrm>
            <a:prstGeom prst="rect">
              <a:avLst/>
            </a:prstGeom>
            <a:blipFill>
              <a:blip r:embed="rId5">
                <a:extLst>
                  <a:ext uri="{28A0092B-C50C-407E-A947-70E740481C1C}">
                    <a14:useLocalDpi xmlns:a14="http://schemas.microsoft.com/office/drawing/2010/main" val="0"/>
                  </a:ext>
                </a:extLst>
              </a:blip>
              <a:srcRect/>
              <a:stretch>
                <a:fillRect l="-45000" r="-4500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2" name="Straight Arrow Connector 31">
              <a:extLst>
                <a:ext uri="{FF2B5EF4-FFF2-40B4-BE49-F238E27FC236}">
                  <a16:creationId xmlns:a16="http://schemas.microsoft.com/office/drawing/2014/main" id="{551053B8-94D6-49D5-8B27-A905E8C3614A}"/>
                </a:ext>
              </a:extLst>
            </p:cNvPr>
            <p:cNvCxnSpPr>
              <a:cxnSpLocks/>
              <a:stCxn id="8" idx="3"/>
              <a:endCxn id="18" idx="1"/>
            </p:cNvCxnSpPr>
            <p:nvPr/>
          </p:nvCxnSpPr>
          <p:spPr>
            <a:xfrm flipV="1">
              <a:off x="6203249" y="2795838"/>
              <a:ext cx="729126" cy="1269856"/>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grpSp>
      <p:grpSp>
        <p:nvGrpSpPr>
          <p:cNvPr id="46" name="Group 45">
            <a:extLst>
              <a:ext uri="{FF2B5EF4-FFF2-40B4-BE49-F238E27FC236}">
                <a16:creationId xmlns:a16="http://schemas.microsoft.com/office/drawing/2014/main" id="{075F8E4F-F1C4-4CD5-89D5-F3BA53A4DD0D}"/>
              </a:ext>
            </a:extLst>
          </p:cNvPr>
          <p:cNvGrpSpPr/>
          <p:nvPr/>
        </p:nvGrpSpPr>
        <p:grpSpPr>
          <a:xfrm>
            <a:off x="6203249" y="4065694"/>
            <a:ext cx="2859309" cy="1760870"/>
            <a:chOff x="6203249" y="4065694"/>
            <a:chExt cx="2859309" cy="1760870"/>
          </a:xfrm>
        </p:grpSpPr>
        <p:sp>
          <p:nvSpPr>
            <p:cNvPr id="10" name="Rectangle: Rounded Corners 9">
              <a:extLst>
                <a:ext uri="{FF2B5EF4-FFF2-40B4-BE49-F238E27FC236}">
                  <a16:creationId xmlns:a16="http://schemas.microsoft.com/office/drawing/2014/main" id="{313AFE6A-DACE-4A21-AB8F-60B1CE268EEF}"/>
                </a:ext>
              </a:extLst>
            </p:cNvPr>
            <p:cNvSpPr/>
            <p:nvPr/>
          </p:nvSpPr>
          <p:spPr>
            <a:xfrm>
              <a:off x="6910372" y="4756047"/>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TextBox 10">
              <a:extLst>
                <a:ext uri="{FF2B5EF4-FFF2-40B4-BE49-F238E27FC236}">
                  <a16:creationId xmlns:a16="http://schemas.microsoft.com/office/drawing/2014/main" id="{0DAD8738-7B5D-42AF-BDA8-27B483C5C964}"/>
                </a:ext>
              </a:extLst>
            </p:cNvPr>
            <p:cNvSpPr txBox="1"/>
            <p:nvPr/>
          </p:nvSpPr>
          <p:spPr>
            <a:xfrm>
              <a:off x="7608850" y="4800415"/>
              <a:ext cx="1304460" cy="923330"/>
            </a:xfrm>
            <a:prstGeom prst="rect">
              <a:avLst/>
            </a:prstGeom>
            <a:noFill/>
          </p:spPr>
          <p:txBody>
            <a:bodyPr wrap="square" rtlCol="0">
              <a:spAutoFit/>
            </a:bodyPr>
            <a:lstStyle/>
            <a:p>
              <a:pPr lvl="0" algn="l"/>
              <a:r>
                <a:rPr lang="en-NZ" b="1" dirty="0">
                  <a:effectLst>
                    <a:outerShdw blurRad="38100" dist="38100" dir="2700000" algn="tl">
                      <a:srgbClr val="000000">
                        <a:alpha val="43137"/>
                      </a:srgbClr>
                    </a:outerShdw>
                  </a:effectLst>
                </a:rPr>
                <a:t>Increased</a:t>
              </a:r>
              <a:r>
                <a:rPr lang="en-NZ" sz="1800" b="1" dirty="0">
                  <a:effectLst>
                    <a:outerShdw blurRad="38100" dist="38100" dir="2700000" algn="tl">
                      <a:srgbClr val="000000">
                        <a:alpha val="43137"/>
                      </a:srgbClr>
                    </a:outerShdw>
                  </a:effectLst>
                </a:rPr>
                <a:t> Energy Efficiency</a:t>
              </a:r>
            </a:p>
          </p:txBody>
        </p:sp>
        <p:sp>
          <p:nvSpPr>
            <p:cNvPr id="26" name="Rectangle 25">
              <a:extLst>
                <a:ext uri="{FF2B5EF4-FFF2-40B4-BE49-F238E27FC236}">
                  <a16:creationId xmlns:a16="http://schemas.microsoft.com/office/drawing/2014/main" id="{D7AF3790-8A19-4065-AAA5-2B4919819973}"/>
                </a:ext>
              </a:extLst>
            </p:cNvPr>
            <p:cNvSpPr/>
            <p:nvPr/>
          </p:nvSpPr>
          <p:spPr>
            <a:xfrm>
              <a:off x="7021097" y="4925600"/>
              <a:ext cx="540000" cy="720000"/>
            </a:xfrm>
            <a:prstGeom prst="rect">
              <a:avLst/>
            </a:prstGeom>
            <a:blipFill>
              <a:blip r:embed="rId6">
                <a:extLst>
                  <a:ext uri="{28A0092B-C50C-407E-A947-70E740481C1C}">
                    <a14:useLocalDpi xmlns:a14="http://schemas.microsoft.com/office/drawing/2010/main" val="0"/>
                  </a:ext>
                </a:extLst>
              </a:blip>
              <a:srcRect/>
              <a:stretch>
                <a:fillRect l="-12000" r="-12000"/>
              </a:stretch>
            </a:blipFill>
            <a:ln>
              <a:solidFill>
                <a:schemeClr val="tx1">
                  <a:lumMod val="50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3" name="Straight Arrow Connector 32">
              <a:extLst>
                <a:ext uri="{FF2B5EF4-FFF2-40B4-BE49-F238E27FC236}">
                  <a16:creationId xmlns:a16="http://schemas.microsoft.com/office/drawing/2014/main" id="{19608A58-5614-4F17-9730-65F8BE75D484}"/>
                </a:ext>
              </a:extLst>
            </p:cNvPr>
            <p:cNvCxnSpPr>
              <a:cxnSpLocks/>
              <a:stCxn id="8" idx="3"/>
              <a:endCxn id="10" idx="1"/>
            </p:cNvCxnSpPr>
            <p:nvPr/>
          </p:nvCxnSpPr>
          <p:spPr>
            <a:xfrm>
              <a:off x="6203249" y="4065694"/>
              <a:ext cx="707123" cy="1225612"/>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grpSp>
      <p:grpSp>
        <p:nvGrpSpPr>
          <p:cNvPr id="49" name="Group 48">
            <a:extLst>
              <a:ext uri="{FF2B5EF4-FFF2-40B4-BE49-F238E27FC236}">
                <a16:creationId xmlns:a16="http://schemas.microsoft.com/office/drawing/2014/main" id="{2E1C9CE3-C2DB-42F8-8D73-9BECFAC3E529}"/>
              </a:ext>
            </a:extLst>
          </p:cNvPr>
          <p:cNvGrpSpPr/>
          <p:nvPr/>
        </p:nvGrpSpPr>
        <p:grpSpPr>
          <a:xfrm>
            <a:off x="6203249" y="3489897"/>
            <a:ext cx="2963954" cy="1070517"/>
            <a:chOff x="6203249" y="3489897"/>
            <a:chExt cx="2963954" cy="1070517"/>
          </a:xfrm>
        </p:grpSpPr>
        <p:sp>
          <p:nvSpPr>
            <p:cNvPr id="20" name="Rectangle: Rounded Corners 19">
              <a:extLst>
                <a:ext uri="{FF2B5EF4-FFF2-40B4-BE49-F238E27FC236}">
                  <a16:creationId xmlns:a16="http://schemas.microsoft.com/office/drawing/2014/main" id="{C0FD35A0-0EF1-46CF-AF9B-0F77E5B5EBC2}"/>
                </a:ext>
              </a:extLst>
            </p:cNvPr>
            <p:cNvSpPr/>
            <p:nvPr/>
          </p:nvSpPr>
          <p:spPr>
            <a:xfrm>
              <a:off x="6933577" y="3489897"/>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TextBox 20">
              <a:extLst>
                <a:ext uri="{FF2B5EF4-FFF2-40B4-BE49-F238E27FC236}">
                  <a16:creationId xmlns:a16="http://schemas.microsoft.com/office/drawing/2014/main" id="{618D4997-5A7C-47BD-A9AF-A6C82AE181A5}"/>
                </a:ext>
              </a:extLst>
            </p:cNvPr>
            <p:cNvSpPr txBox="1"/>
            <p:nvPr/>
          </p:nvSpPr>
          <p:spPr>
            <a:xfrm>
              <a:off x="7589196" y="3701989"/>
              <a:ext cx="1578007" cy="646331"/>
            </a:xfrm>
            <a:prstGeom prst="rect">
              <a:avLst/>
            </a:prstGeom>
            <a:noFill/>
          </p:spPr>
          <p:txBody>
            <a:bodyPr wrap="square" rtlCol="0">
              <a:spAutoFit/>
            </a:bodyPr>
            <a:lstStyle/>
            <a:p>
              <a:pPr lvl="0" algn="l"/>
              <a:r>
                <a:rPr lang="en-NZ" sz="1800" b="1" dirty="0">
                  <a:effectLst>
                    <a:outerShdw blurRad="38100" dist="38100" dir="2700000" algn="tl">
                      <a:srgbClr val="000000">
                        <a:alpha val="43137"/>
                      </a:srgbClr>
                    </a:outerShdw>
                  </a:effectLst>
                </a:rPr>
                <a:t>Consumables Savings</a:t>
              </a:r>
            </a:p>
          </p:txBody>
        </p:sp>
        <p:pic>
          <p:nvPicPr>
            <p:cNvPr id="30" name="Picture 29">
              <a:extLst>
                <a:ext uri="{FF2B5EF4-FFF2-40B4-BE49-F238E27FC236}">
                  <a16:creationId xmlns:a16="http://schemas.microsoft.com/office/drawing/2014/main" id="{47D02C6A-5E51-484D-B21F-3F94ED00563C}"/>
                </a:ext>
              </a:extLst>
            </p:cNvPr>
            <p:cNvPicPr>
              <a:picLocks noChangeAspect="1"/>
            </p:cNvPicPr>
            <p:nvPr/>
          </p:nvPicPr>
          <p:blipFill>
            <a:blip r:embed="rId7"/>
            <a:stretch>
              <a:fillRect/>
            </a:stretch>
          </p:blipFill>
          <p:spPr>
            <a:xfrm>
              <a:off x="7029909" y="3665154"/>
              <a:ext cx="554393" cy="720000"/>
            </a:xfrm>
            <a:prstGeom prst="rect">
              <a:avLst/>
            </a:prstGeom>
            <a:ln>
              <a:solidFill>
                <a:schemeClr val="bg2">
                  <a:lumMod val="20000"/>
                  <a:lumOff val="80000"/>
                </a:schemeClr>
              </a:solidFill>
            </a:ln>
            <a:effectLst>
              <a:outerShdw blurRad="50800" dist="38100" dir="2700000" algn="tl" rotWithShape="0">
                <a:prstClr val="black">
                  <a:alpha val="40000"/>
                </a:prstClr>
              </a:outerShdw>
            </a:effectLst>
          </p:spPr>
        </p:pic>
        <p:cxnSp>
          <p:nvCxnSpPr>
            <p:cNvPr id="34" name="Straight Arrow Connector 33">
              <a:extLst>
                <a:ext uri="{FF2B5EF4-FFF2-40B4-BE49-F238E27FC236}">
                  <a16:creationId xmlns:a16="http://schemas.microsoft.com/office/drawing/2014/main" id="{2645DFE8-14D2-4095-83A9-3EF5D2D98ED2}"/>
                </a:ext>
              </a:extLst>
            </p:cNvPr>
            <p:cNvCxnSpPr>
              <a:cxnSpLocks/>
              <a:stCxn id="8" idx="3"/>
              <a:endCxn id="20" idx="1"/>
            </p:cNvCxnSpPr>
            <p:nvPr/>
          </p:nvCxnSpPr>
          <p:spPr>
            <a:xfrm flipV="1">
              <a:off x="6203249" y="4025156"/>
              <a:ext cx="730328" cy="40538"/>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grpSp>
      <p:grpSp>
        <p:nvGrpSpPr>
          <p:cNvPr id="54" name="Group 53">
            <a:extLst>
              <a:ext uri="{FF2B5EF4-FFF2-40B4-BE49-F238E27FC236}">
                <a16:creationId xmlns:a16="http://schemas.microsoft.com/office/drawing/2014/main" id="{5EF56C1E-D813-4FC8-854C-3A9226957809}"/>
              </a:ext>
            </a:extLst>
          </p:cNvPr>
          <p:cNvGrpSpPr/>
          <p:nvPr/>
        </p:nvGrpSpPr>
        <p:grpSpPr>
          <a:xfrm>
            <a:off x="9084561" y="2795838"/>
            <a:ext cx="3018540" cy="1274735"/>
            <a:chOff x="9084561" y="2795838"/>
            <a:chExt cx="3018540" cy="1274735"/>
          </a:xfrm>
        </p:grpSpPr>
        <p:cxnSp>
          <p:nvCxnSpPr>
            <p:cNvPr id="41" name="Straight Arrow Connector 40">
              <a:extLst>
                <a:ext uri="{FF2B5EF4-FFF2-40B4-BE49-F238E27FC236}">
                  <a16:creationId xmlns:a16="http://schemas.microsoft.com/office/drawing/2014/main" id="{D71E593C-E420-4681-A278-95FD782AA456}"/>
                </a:ext>
              </a:extLst>
            </p:cNvPr>
            <p:cNvCxnSpPr>
              <a:cxnSpLocks/>
              <a:stCxn id="18" idx="3"/>
              <a:endCxn id="14" idx="1"/>
            </p:cNvCxnSpPr>
            <p:nvPr/>
          </p:nvCxnSpPr>
          <p:spPr>
            <a:xfrm>
              <a:off x="9084561" y="2795838"/>
              <a:ext cx="866354" cy="739477"/>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sp>
          <p:nvSpPr>
            <p:cNvPr id="14" name="Rectangle: Rounded Corners 13">
              <a:extLst>
                <a:ext uri="{FF2B5EF4-FFF2-40B4-BE49-F238E27FC236}">
                  <a16:creationId xmlns:a16="http://schemas.microsoft.com/office/drawing/2014/main" id="{5422A1C7-C3E9-4C2A-A94E-7596B1E90831}"/>
                </a:ext>
              </a:extLst>
            </p:cNvPr>
            <p:cNvSpPr/>
            <p:nvPr/>
          </p:nvSpPr>
          <p:spPr>
            <a:xfrm>
              <a:off x="9950915" y="3000056"/>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a:extLst>
                <a:ext uri="{FF2B5EF4-FFF2-40B4-BE49-F238E27FC236}">
                  <a16:creationId xmlns:a16="http://schemas.microsoft.com/office/drawing/2014/main" id="{F9A86E5C-800A-43FC-AE8A-0A323DA45B1C}"/>
                </a:ext>
              </a:extLst>
            </p:cNvPr>
            <p:cNvSpPr txBox="1"/>
            <p:nvPr/>
          </p:nvSpPr>
          <p:spPr>
            <a:xfrm>
              <a:off x="10656631" y="3212148"/>
              <a:ext cx="1393902" cy="646331"/>
            </a:xfrm>
            <a:prstGeom prst="rect">
              <a:avLst/>
            </a:prstGeom>
            <a:noFill/>
          </p:spPr>
          <p:txBody>
            <a:bodyPr wrap="square" rtlCol="0">
              <a:spAutoFit/>
            </a:bodyPr>
            <a:lstStyle/>
            <a:p>
              <a:pPr lvl="0" algn="l"/>
              <a:r>
                <a:rPr lang="en-NZ" sz="1800" b="1" dirty="0">
                  <a:effectLst>
                    <a:outerShdw blurRad="38100" dist="38100" dir="2700000" algn="tl">
                      <a:srgbClr val="000000">
                        <a:alpha val="43137"/>
                      </a:srgbClr>
                    </a:outerShdw>
                  </a:effectLst>
                </a:rPr>
                <a:t>Carbon Savings</a:t>
              </a:r>
            </a:p>
          </p:txBody>
        </p:sp>
        <p:sp>
          <p:nvSpPr>
            <p:cNvPr id="22" name="Rectangle 21">
              <a:extLst>
                <a:ext uri="{FF2B5EF4-FFF2-40B4-BE49-F238E27FC236}">
                  <a16:creationId xmlns:a16="http://schemas.microsoft.com/office/drawing/2014/main" id="{F16564E9-C010-4874-A0CC-20C7144D6FAA}"/>
                </a:ext>
              </a:extLst>
            </p:cNvPr>
            <p:cNvSpPr/>
            <p:nvPr/>
          </p:nvSpPr>
          <p:spPr>
            <a:xfrm>
              <a:off x="10064063" y="3175313"/>
              <a:ext cx="540000" cy="720000"/>
            </a:xfrm>
            <a:prstGeom prst="rect">
              <a:avLst/>
            </a:prstGeom>
            <a:blipFill>
              <a:blip r:embed="rId8">
                <a:extLst>
                  <a:ext uri="{28A0092B-C50C-407E-A947-70E740481C1C}">
                    <a14:useLocalDpi xmlns:a14="http://schemas.microsoft.com/office/drawing/2010/main" val="0"/>
                  </a:ext>
                </a:extLst>
              </a:blip>
              <a:srcRect/>
              <a:stretch>
                <a:fillRect l="-26000" r="-26000"/>
              </a:stretch>
            </a:blipFill>
            <a:ln>
              <a:solidFill>
                <a:schemeClr val="bg1">
                  <a:lumMod val="50000"/>
                  <a:lumOff val="50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52" name="Group 51">
            <a:extLst>
              <a:ext uri="{FF2B5EF4-FFF2-40B4-BE49-F238E27FC236}">
                <a16:creationId xmlns:a16="http://schemas.microsoft.com/office/drawing/2014/main" id="{03655B48-F0F3-47B6-9413-C65E5722A95D}"/>
              </a:ext>
            </a:extLst>
          </p:cNvPr>
          <p:cNvGrpSpPr/>
          <p:nvPr/>
        </p:nvGrpSpPr>
        <p:grpSpPr>
          <a:xfrm>
            <a:off x="9062558" y="3535315"/>
            <a:ext cx="3029133" cy="2929936"/>
            <a:chOff x="9062558" y="3535315"/>
            <a:chExt cx="3029133" cy="2929936"/>
          </a:xfrm>
        </p:grpSpPr>
        <p:sp>
          <p:nvSpPr>
            <p:cNvPr id="16" name="Rectangle: Rounded Corners 15">
              <a:extLst>
                <a:ext uri="{FF2B5EF4-FFF2-40B4-BE49-F238E27FC236}">
                  <a16:creationId xmlns:a16="http://schemas.microsoft.com/office/drawing/2014/main" id="{E315EB56-A6DD-4597-AB8C-5F106089C842}"/>
                </a:ext>
              </a:extLst>
            </p:cNvPr>
            <p:cNvSpPr/>
            <p:nvPr/>
          </p:nvSpPr>
          <p:spPr>
            <a:xfrm>
              <a:off x="9939505" y="5394734"/>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TextBox 16">
              <a:extLst>
                <a:ext uri="{FF2B5EF4-FFF2-40B4-BE49-F238E27FC236}">
                  <a16:creationId xmlns:a16="http://schemas.microsoft.com/office/drawing/2014/main" id="{EB5DD2B9-E235-4D42-8F28-E2C7335F8EDA}"/>
                </a:ext>
              </a:extLst>
            </p:cNvPr>
            <p:cNvSpPr txBox="1"/>
            <p:nvPr/>
          </p:nvSpPr>
          <p:spPr>
            <a:xfrm>
              <a:off x="10658320" y="5609192"/>
              <a:ext cx="1393902" cy="646331"/>
            </a:xfrm>
            <a:prstGeom prst="rect">
              <a:avLst/>
            </a:prstGeom>
            <a:noFill/>
          </p:spPr>
          <p:txBody>
            <a:bodyPr wrap="square" rtlCol="0">
              <a:spAutoFit/>
            </a:bodyPr>
            <a:lstStyle/>
            <a:p>
              <a:pPr lvl="0" algn="l"/>
              <a:r>
                <a:rPr lang="en-NZ" sz="1800" b="1" dirty="0">
                  <a:effectLst>
                    <a:outerShdw blurRad="38100" dist="38100" dir="2700000" algn="tl">
                      <a:srgbClr val="000000">
                        <a:alpha val="43137"/>
                      </a:srgbClr>
                    </a:outerShdw>
                  </a:effectLst>
                </a:rPr>
                <a:t>Increased Asset Life</a:t>
              </a:r>
            </a:p>
          </p:txBody>
        </p:sp>
        <p:sp>
          <p:nvSpPr>
            <p:cNvPr id="24" name="Rectangle 23">
              <a:extLst>
                <a:ext uri="{FF2B5EF4-FFF2-40B4-BE49-F238E27FC236}">
                  <a16:creationId xmlns:a16="http://schemas.microsoft.com/office/drawing/2014/main" id="{256660CE-30F3-4DB1-B6E6-A225912D80BD}"/>
                </a:ext>
              </a:extLst>
            </p:cNvPr>
            <p:cNvSpPr/>
            <p:nvPr/>
          </p:nvSpPr>
          <p:spPr>
            <a:xfrm>
              <a:off x="10052653" y="5535523"/>
              <a:ext cx="540000" cy="720000"/>
            </a:xfrm>
            <a:prstGeom prst="rect">
              <a:avLst/>
            </a:prstGeom>
            <a:blipFill>
              <a:blip r:embed="rId9">
                <a:extLst>
                  <a:ext uri="{28A0092B-C50C-407E-A947-70E740481C1C}">
                    <a14:useLocalDpi xmlns:a14="http://schemas.microsoft.com/office/drawing/2010/main" val="0"/>
                  </a:ext>
                </a:extLst>
              </a:blip>
              <a:srcRect/>
              <a:stretch>
                <a:fillRect l="-50000" r="-50000"/>
              </a:stretch>
            </a:blipFill>
            <a:ln>
              <a:solidFill>
                <a:schemeClr val="bg1">
                  <a:lumMod val="50000"/>
                  <a:lumOff val="50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6" name="Straight Arrow Connector 35">
              <a:extLst>
                <a:ext uri="{FF2B5EF4-FFF2-40B4-BE49-F238E27FC236}">
                  <a16:creationId xmlns:a16="http://schemas.microsoft.com/office/drawing/2014/main" id="{B3F5C6C4-6B02-4E73-9E2D-FC816D5DECBD}"/>
                </a:ext>
              </a:extLst>
            </p:cNvPr>
            <p:cNvCxnSpPr>
              <a:cxnSpLocks/>
              <a:stCxn id="10" idx="3"/>
              <a:endCxn id="16" idx="1"/>
            </p:cNvCxnSpPr>
            <p:nvPr/>
          </p:nvCxnSpPr>
          <p:spPr>
            <a:xfrm>
              <a:off x="9062558" y="5291306"/>
              <a:ext cx="876947" cy="638687"/>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37" name="Straight Arrow Connector 36">
              <a:extLst>
                <a:ext uri="{FF2B5EF4-FFF2-40B4-BE49-F238E27FC236}">
                  <a16:creationId xmlns:a16="http://schemas.microsoft.com/office/drawing/2014/main" id="{4FB3B3F7-A96C-4AB6-8A19-B6DDF7310DAA}"/>
                </a:ext>
              </a:extLst>
            </p:cNvPr>
            <p:cNvCxnSpPr>
              <a:cxnSpLocks/>
              <a:stCxn id="10" idx="3"/>
              <a:endCxn id="12" idx="1"/>
            </p:cNvCxnSpPr>
            <p:nvPr/>
          </p:nvCxnSpPr>
          <p:spPr>
            <a:xfrm flipV="1">
              <a:off x="9062558" y="4735073"/>
              <a:ext cx="876947" cy="556233"/>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39" name="Straight Arrow Connector 38">
              <a:extLst>
                <a:ext uri="{FF2B5EF4-FFF2-40B4-BE49-F238E27FC236}">
                  <a16:creationId xmlns:a16="http://schemas.microsoft.com/office/drawing/2014/main" id="{498986C0-57AF-4282-9C3D-573EEC46A08F}"/>
                </a:ext>
              </a:extLst>
            </p:cNvPr>
            <p:cNvCxnSpPr>
              <a:cxnSpLocks/>
              <a:stCxn id="10" idx="3"/>
              <a:endCxn id="14" idx="1"/>
            </p:cNvCxnSpPr>
            <p:nvPr/>
          </p:nvCxnSpPr>
          <p:spPr>
            <a:xfrm flipV="1">
              <a:off x="9062558" y="3535315"/>
              <a:ext cx="888357" cy="1755991"/>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grpSp>
      <p:grpSp>
        <p:nvGrpSpPr>
          <p:cNvPr id="51" name="Group 50">
            <a:extLst>
              <a:ext uri="{FF2B5EF4-FFF2-40B4-BE49-F238E27FC236}">
                <a16:creationId xmlns:a16="http://schemas.microsoft.com/office/drawing/2014/main" id="{22295719-902E-4A91-86C4-EA9B397EB097}"/>
              </a:ext>
            </a:extLst>
          </p:cNvPr>
          <p:cNvGrpSpPr/>
          <p:nvPr/>
        </p:nvGrpSpPr>
        <p:grpSpPr>
          <a:xfrm>
            <a:off x="9085763" y="3535315"/>
            <a:ext cx="3005928" cy="1735016"/>
            <a:chOff x="9085763" y="3535315"/>
            <a:chExt cx="3005928" cy="1735016"/>
          </a:xfrm>
        </p:grpSpPr>
        <p:sp>
          <p:nvSpPr>
            <p:cNvPr id="12" name="Rectangle: Rounded Corners 11">
              <a:extLst>
                <a:ext uri="{FF2B5EF4-FFF2-40B4-BE49-F238E27FC236}">
                  <a16:creationId xmlns:a16="http://schemas.microsoft.com/office/drawing/2014/main" id="{DBC9E716-F987-4543-8FA5-DF56AAA17AD6}"/>
                </a:ext>
              </a:extLst>
            </p:cNvPr>
            <p:cNvSpPr/>
            <p:nvPr/>
          </p:nvSpPr>
          <p:spPr>
            <a:xfrm>
              <a:off x="9939505" y="4199814"/>
              <a:ext cx="2152186" cy="10705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8466D9E4-3048-4E49-B69F-E7A8E8E6DECE}"/>
                </a:ext>
              </a:extLst>
            </p:cNvPr>
            <p:cNvSpPr txBox="1"/>
            <p:nvPr/>
          </p:nvSpPr>
          <p:spPr>
            <a:xfrm>
              <a:off x="10635117" y="4384609"/>
              <a:ext cx="1393902" cy="646331"/>
            </a:xfrm>
            <a:prstGeom prst="rect">
              <a:avLst/>
            </a:prstGeom>
            <a:noFill/>
          </p:spPr>
          <p:txBody>
            <a:bodyPr wrap="square" rtlCol="0">
              <a:spAutoFit/>
            </a:bodyPr>
            <a:lstStyle/>
            <a:p>
              <a:pPr lvl="0" algn="l"/>
              <a:r>
                <a:rPr lang="en-NZ" sz="1800" b="1" dirty="0">
                  <a:effectLst>
                    <a:outerShdw blurRad="38100" dist="38100" dir="2700000" algn="tl">
                      <a:srgbClr val="000000">
                        <a:alpha val="43137"/>
                      </a:srgbClr>
                    </a:outerShdw>
                  </a:effectLst>
                </a:rPr>
                <a:t>Cost Savings</a:t>
              </a:r>
            </a:p>
          </p:txBody>
        </p:sp>
        <p:sp>
          <p:nvSpPr>
            <p:cNvPr id="23" name="Rectangle 22">
              <a:extLst>
                <a:ext uri="{FF2B5EF4-FFF2-40B4-BE49-F238E27FC236}">
                  <a16:creationId xmlns:a16="http://schemas.microsoft.com/office/drawing/2014/main" id="{D37E53CB-CE12-4E40-952E-C2D69CD97302}"/>
                </a:ext>
              </a:extLst>
            </p:cNvPr>
            <p:cNvSpPr/>
            <p:nvPr/>
          </p:nvSpPr>
          <p:spPr>
            <a:xfrm>
              <a:off x="10037992" y="4374653"/>
              <a:ext cx="540000" cy="720000"/>
            </a:xfrm>
            <a:prstGeom prst="rect">
              <a:avLst/>
            </a:prstGeom>
            <a:blipFill>
              <a:blip r:embed="rId10">
                <a:extLst>
                  <a:ext uri="{28A0092B-C50C-407E-A947-70E740481C1C}">
                    <a14:useLocalDpi xmlns:a14="http://schemas.microsoft.com/office/drawing/2010/main" val="0"/>
                  </a:ext>
                </a:extLst>
              </a:blip>
              <a:srcRect/>
              <a:stretch>
                <a:fillRect l="-2000" r="-2000"/>
              </a:stretch>
            </a:blipFill>
            <a:ln>
              <a:solidFill>
                <a:schemeClr val="bg1">
                  <a:lumMod val="65000"/>
                  <a:lumOff val="35000"/>
                </a:schemeClr>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8" name="Straight Arrow Connector 37">
              <a:extLst>
                <a:ext uri="{FF2B5EF4-FFF2-40B4-BE49-F238E27FC236}">
                  <a16:creationId xmlns:a16="http://schemas.microsoft.com/office/drawing/2014/main" id="{38B6CCD1-223B-4F8C-82B7-F05168334D34}"/>
                </a:ext>
              </a:extLst>
            </p:cNvPr>
            <p:cNvCxnSpPr>
              <a:cxnSpLocks/>
              <a:stCxn id="20" idx="3"/>
              <a:endCxn id="12" idx="1"/>
            </p:cNvCxnSpPr>
            <p:nvPr/>
          </p:nvCxnSpPr>
          <p:spPr>
            <a:xfrm>
              <a:off x="9085763" y="4025156"/>
              <a:ext cx="853742" cy="709917"/>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cxnSp>
          <p:nvCxnSpPr>
            <p:cNvPr id="40" name="Straight Arrow Connector 39">
              <a:extLst>
                <a:ext uri="{FF2B5EF4-FFF2-40B4-BE49-F238E27FC236}">
                  <a16:creationId xmlns:a16="http://schemas.microsoft.com/office/drawing/2014/main" id="{19D63AE7-3694-4406-A4A1-9E557686FE05}"/>
                </a:ext>
              </a:extLst>
            </p:cNvPr>
            <p:cNvCxnSpPr>
              <a:cxnSpLocks/>
              <a:stCxn id="20" idx="3"/>
              <a:endCxn id="14" idx="1"/>
            </p:cNvCxnSpPr>
            <p:nvPr/>
          </p:nvCxnSpPr>
          <p:spPr>
            <a:xfrm flipV="1">
              <a:off x="9085763" y="3535315"/>
              <a:ext cx="865152" cy="489841"/>
            </a:xfrm>
            <a:prstGeom prst="straightConnector1">
              <a:avLst/>
            </a:prstGeom>
            <a:ln w="50800">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448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body of water with mountains in the background&#10;&#10;Description automatically generated with medium confidence">
            <a:extLst>
              <a:ext uri="{FF2B5EF4-FFF2-40B4-BE49-F238E27FC236}">
                <a16:creationId xmlns:a16="http://schemas.microsoft.com/office/drawing/2014/main" id="{65D475EA-7707-4CDA-A894-692AF195DA4A}"/>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1018903"/>
            <a:ext cx="12192000" cy="5743303"/>
          </a:xfrm>
          <a:prstGeom prst="rect">
            <a:avLst/>
          </a:prstGeom>
        </p:spPr>
      </p:pic>
      <p:sp>
        <p:nvSpPr>
          <p:cNvPr id="4" name="Title 3">
            <a:extLst>
              <a:ext uri="{FF2B5EF4-FFF2-40B4-BE49-F238E27FC236}">
                <a16:creationId xmlns:a16="http://schemas.microsoft.com/office/drawing/2014/main" id="{E8607607-DFEA-4C2F-A7CD-170E2681EDAC}"/>
              </a:ext>
            </a:extLst>
          </p:cNvPr>
          <p:cNvSpPr>
            <a:spLocks noGrp="1"/>
          </p:cNvSpPr>
          <p:nvPr>
            <p:ph type="ctrTitle"/>
          </p:nvPr>
        </p:nvSpPr>
        <p:spPr>
          <a:xfrm>
            <a:off x="740229" y="1383786"/>
            <a:ext cx="10886583" cy="514683"/>
          </a:xfrm>
        </p:spPr>
        <p:txBody>
          <a:bodyPr/>
          <a:lstStyle/>
          <a:p>
            <a:r>
              <a:rPr lang="en-AU" sz="2400" b="0" dirty="0">
                <a:solidFill>
                  <a:schemeClr val="bg1"/>
                </a:solidFill>
                <a:latin typeface="+mn-lt"/>
              </a:rPr>
              <a:t>Want to continue the conversation?</a:t>
            </a:r>
          </a:p>
        </p:txBody>
      </p:sp>
      <p:sp>
        <p:nvSpPr>
          <p:cNvPr id="5" name="Text Placeholder 4">
            <a:extLst>
              <a:ext uri="{FF2B5EF4-FFF2-40B4-BE49-F238E27FC236}">
                <a16:creationId xmlns:a16="http://schemas.microsoft.com/office/drawing/2014/main" id="{9962B8BA-9FFD-45D2-8227-DAB8E39D9436}"/>
              </a:ext>
            </a:extLst>
          </p:cNvPr>
          <p:cNvSpPr>
            <a:spLocks noGrp="1"/>
          </p:cNvSpPr>
          <p:nvPr>
            <p:ph type="body" sz="quarter" idx="10"/>
          </p:nvPr>
        </p:nvSpPr>
        <p:spPr>
          <a:xfrm>
            <a:off x="740229" y="1898469"/>
            <a:ext cx="10886583" cy="916037"/>
          </a:xfrm>
        </p:spPr>
        <p:txBody>
          <a:bodyPr/>
          <a:lstStyle/>
          <a:p>
            <a:r>
              <a:rPr lang="en-US" sz="3200" dirty="0">
                <a:solidFill>
                  <a:schemeClr val="bg1"/>
                </a:solidFill>
                <a:latin typeface="+mj-lt"/>
              </a:rPr>
              <a:t>Come and say hello to the team </a:t>
            </a:r>
            <a:br>
              <a:rPr lang="en-US" sz="3200" dirty="0">
                <a:solidFill>
                  <a:schemeClr val="bg1"/>
                </a:solidFill>
                <a:latin typeface="+mj-lt"/>
              </a:rPr>
            </a:br>
            <a:r>
              <a:rPr lang="en-US" sz="3200" dirty="0">
                <a:solidFill>
                  <a:schemeClr val="bg1"/>
                </a:solidFill>
                <a:latin typeface="+mj-lt"/>
              </a:rPr>
              <a:t>at the Jacobs booth, location </a:t>
            </a:r>
            <a:r>
              <a:rPr lang="en-US" sz="3200" dirty="0">
                <a:solidFill>
                  <a:schemeClr val="accent3"/>
                </a:solidFill>
                <a:latin typeface="+mj-lt"/>
              </a:rPr>
              <a:t>#125</a:t>
            </a:r>
          </a:p>
        </p:txBody>
      </p:sp>
    </p:spTree>
    <p:extLst>
      <p:ext uri="{BB962C8B-B14F-4D97-AF65-F5344CB8AC3E}">
        <p14:creationId xmlns:p14="http://schemas.microsoft.com/office/powerpoint/2010/main" val="314045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3B0EA963-23E3-4D96-AF85-E28C56FD8DF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24" b="95802" l="2611" r="94778">
                        <a14:foregroundMark x1="7050" y1="45802" x2="7050" y2="45802"/>
                        <a14:foregroundMark x1="3133" y1="47710" x2="3133" y2="47710"/>
                        <a14:foregroundMark x1="55614" y1="91603" x2="55614" y2="91603"/>
                        <a14:foregroundMark x1="56397" y1="95802" x2="56397" y2="95802"/>
                        <a14:foregroundMark x1="90078" y1="58015" x2="90078" y2="58015"/>
                        <a14:foregroundMark x1="94778" y1="58397" x2="94778" y2="58397"/>
                      </a14:backgroundRemoval>
                    </a14:imgEffect>
                  </a14:imgLayer>
                </a14:imgProps>
              </a:ext>
            </a:extLst>
          </a:blip>
          <a:stretch>
            <a:fillRect/>
          </a:stretch>
        </p:blipFill>
        <p:spPr>
          <a:xfrm>
            <a:off x="7561689" y="3682652"/>
            <a:ext cx="3648584" cy="2495898"/>
          </a:xfrm>
          <a:prstGeom prst="rect">
            <a:avLst/>
          </a:prstGeom>
        </p:spPr>
      </p:pic>
      <p:sp>
        <p:nvSpPr>
          <p:cNvPr id="10" name="Title 9">
            <a:extLst>
              <a:ext uri="{FF2B5EF4-FFF2-40B4-BE49-F238E27FC236}">
                <a16:creationId xmlns:a16="http://schemas.microsoft.com/office/drawing/2014/main" id="{AB343C3A-9B60-40A7-9673-9879130C7C95}"/>
              </a:ext>
            </a:extLst>
          </p:cNvPr>
          <p:cNvSpPr>
            <a:spLocks noGrp="1"/>
          </p:cNvSpPr>
          <p:nvPr>
            <p:ph type="title"/>
          </p:nvPr>
        </p:nvSpPr>
        <p:spPr/>
        <p:txBody>
          <a:bodyPr/>
          <a:lstStyle/>
          <a:p>
            <a:r>
              <a:rPr lang="en-US" sz="3600" dirty="0"/>
              <a:t>Data Rich, Analysis Poor</a:t>
            </a:r>
            <a:endParaRPr lang="en-NZ" sz="3600" dirty="0"/>
          </a:p>
        </p:txBody>
      </p:sp>
      <p:sp>
        <p:nvSpPr>
          <p:cNvPr id="2" name="Slide Number Placeholder 1">
            <a:extLst>
              <a:ext uri="{FF2B5EF4-FFF2-40B4-BE49-F238E27FC236}">
                <a16:creationId xmlns:a16="http://schemas.microsoft.com/office/drawing/2014/main" id="{BB42E1B7-0DC0-4208-9386-F29320C8B973}"/>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11" name="Text Placeholder 10">
            <a:extLst>
              <a:ext uri="{FF2B5EF4-FFF2-40B4-BE49-F238E27FC236}">
                <a16:creationId xmlns:a16="http://schemas.microsoft.com/office/drawing/2014/main" id="{E7C87E6B-AAF4-40EB-ACFF-3396A6B23CA5}"/>
              </a:ext>
            </a:extLst>
          </p:cNvPr>
          <p:cNvSpPr>
            <a:spLocks noGrp="1"/>
          </p:cNvSpPr>
          <p:nvPr>
            <p:ph type="body" sz="quarter" idx="12"/>
          </p:nvPr>
        </p:nvSpPr>
        <p:spPr>
          <a:xfrm>
            <a:off x="695325" y="1384917"/>
            <a:ext cx="6023403" cy="4793633"/>
          </a:xfrm>
        </p:spPr>
        <p:txBody>
          <a:bodyPr/>
          <a:lstStyle/>
          <a:p>
            <a:r>
              <a:rPr lang="en-US" dirty="0"/>
              <a:t>Large quantities of data already being collected</a:t>
            </a:r>
          </a:p>
          <a:p>
            <a:r>
              <a:rPr lang="en-US" dirty="0"/>
              <a:t>Limited analysis currently performed</a:t>
            </a:r>
          </a:p>
          <a:p>
            <a:r>
              <a:rPr lang="en-US" dirty="0"/>
              <a:t>Data analytics is a rapidly growing field with powerful technologies</a:t>
            </a:r>
          </a:p>
          <a:p>
            <a:r>
              <a:rPr lang="en-US" dirty="0"/>
              <a:t>Analysis can lead to better decision making and actions taken</a:t>
            </a:r>
          </a:p>
        </p:txBody>
      </p:sp>
      <p:sp>
        <p:nvSpPr>
          <p:cNvPr id="18" name="Text Box 104">
            <a:extLst>
              <a:ext uri="{FF2B5EF4-FFF2-40B4-BE49-F238E27FC236}">
                <a16:creationId xmlns:a16="http://schemas.microsoft.com/office/drawing/2014/main" id="{07C8350E-F9B0-4EDB-8BDE-CBA25BEB67E1}"/>
              </a:ext>
            </a:extLst>
          </p:cNvPr>
          <p:cNvSpPr txBox="1"/>
          <p:nvPr/>
        </p:nvSpPr>
        <p:spPr>
          <a:xfrm>
            <a:off x="7122097" y="5419734"/>
            <a:ext cx="1515623" cy="4572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1600"/>
              </a:spcAft>
            </a:pPr>
            <a:r>
              <a:rPr lang="en-US" sz="2000" b="1"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Systems</a:t>
            </a:r>
            <a:endParaRPr lang="en-NZ" sz="200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9" name="Text Box 106">
            <a:extLst>
              <a:ext uri="{FF2B5EF4-FFF2-40B4-BE49-F238E27FC236}">
                <a16:creationId xmlns:a16="http://schemas.microsoft.com/office/drawing/2014/main" id="{55EDA8D3-1A8F-4B76-8C39-3A91AFCAFBC3}"/>
              </a:ext>
            </a:extLst>
          </p:cNvPr>
          <p:cNvSpPr txBox="1"/>
          <p:nvPr/>
        </p:nvSpPr>
        <p:spPr>
          <a:xfrm>
            <a:off x="6591778" y="3271709"/>
            <a:ext cx="1476375" cy="36805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1600"/>
              </a:spcAft>
            </a:pPr>
            <a:r>
              <a:rPr lang="en-US" sz="2000" b="1"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Data</a:t>
            </a:r>
            <a:endParaRPr lang="en-NZ" sz="200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20" name="Arrow: Right 19">
            <a:extLst>
              <a:ext uri="{FF2B5EF4-FFF2-40B4-BE49-F238E27FC236}">
                <a16:creationId xmlns:a16="http://schemas.microsoft.com/office/drawing/2014/main" id="{1D1C8EC3-5F05-4FC0-9B28-531A10CA5DE0}"/>
              </a:ext>
            </a:extLst>
          </p:cNvPr>
          <p:cNvSpPr/>
          <p:nvPr/>
        </p:nvSpPr>
        <p:spPr>
          <a:xfrm rot="13498831">
            <a:off x="7609909" y="3750472"/>
            <a:ext cx="540000" cy="360000"/>
          </a:xfrm>
          <a:prstGeom prst="rightArrow">
            <a:avLst/>
          </a:prstGeom>
          <a:ln w="15875">
            <a:solidFill>
              <a:schemeClr val="tx1">
                <a:lumMod val="8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33" name="Graphic 14" descr="Database outline">
            <a:extLst>
              <a:ext uri="{FF2B5EF4-FFF2-40B4-BE49-F238E27FC236}">
                <a16:creationId xmlns:a16="http://schemas.microsoft.com/office/drawing/2014/main" id="{FAFF2B34-9F26-4B89-BC48-E4B868D337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29106" y="2157473"/>
            <a:ext cx="1151422" cy="1151422"/>
          </a:xfrm>
          <a:prstGeom prst="rect">
            <a:avLst/>
          </a:prstGeom>
        </p:spPr>
      </p:pic>
      <p:grpSp>
        <p:nvGrpSpPr>
          <p:cNvPr id="34" name="Group 33">
            <a:extLst>
              <a:ext uri="{FF2B5EF4-FFF2-40B4-BE49-F238E27FC236}">
                <a16:creationId xmlns:a16="http://schemas.microsoft.com/office/drawing/2014/main" id="{9CA61EC3-DA39-4348-B2EB-A408ED8EE515}"/>
              </a:ext>
            </a:extLst>
          </p:cNvPr>
          <p:cNvGrpSpPr/>
          <p:nvPr/>
        </p:nvGrpSpPr>
        <p:grpSpPr>
          <a:xfrm>
            <a:off x="7639817" y="833947"/>
            <a:ext cx="2854372" cy="1641454"/>
            <a:chOff x="7594097" y="1273585"/>
            <a:chExt cx="2854372" cy="1641454"/>
          </a:xfrm>
        </p:grpSpPr>
        <p:sp>
          <p:nvSpPr>
            <p:cNvPr id="35" name="Text Box 105">
              <a:extLst>
                <a:ext uri="{FF2B5EF4-FFF2-40B4-BE49-F238E27FC236}">
                  <a16:creationId xmlns:a16="http://schemas.microsoft.com/office/drawing/2014/main" id="{DCE8BF1F-5C3B-46F4-BEC8-5671937842F0}"/>
                </a:ext>
              </a:extLst>
            </p:cNvPr>
            <p:cNvSpPr txBox="1"/>
            <p:nvPr/>
          </p:nvSpPr>
          <p:spPr>
            <a:xfrm>
              <a:off x="8229717" y="2424870"/>
              <a:ext cx="1476375" cy="4901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1600"/>
                </a:spcAft>
              </a:pPr>
              <a:r>
                <a:rPr lang="en-US" sz="2000" b="1" dirty="0">
                  <a:solidFill>
                    <a:schemeClr val="accent3">
                      <a:lumMod val="75000"/>
                    </a:schemeClr>
                  </a:solidFill>
                  <a:effectLst/>
                  <a:latin typeface="Verdana" panose="020B0604030504040204" pitchFamily="34" charset="0"/>
                  <a:ea typeface="Calibri" panose="020F0502020204030204" pitchFamily="34" charset="0"/>
                  <a:cs typeface="Times New Roman" panose="02020603050405020304" pitchFamily="18" charset="0"/>
                </a:rPr>
                <a:t>Analysis</a:t>
              </a:r>
              <a:endParaRPr lang="en-NZ" sz="2000" dirty="0">
                <a:solidFill>
                  <a:schemeClr val="accent3">
                    <a:lumMod val="75000"/>
                  </a:schemeClr>
                </a:solidFill>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6" name="Arrow: Right 35">
              <a:extLst>
                <a:ext uri="{FF2B5EF4-FFF2-40B4-BE49-F238E27FC236}">
                  <a16:creationId xmlns:a16="http://schemas.microsoft.com/office/drawing/2014/main" id="{6634A1E7-5AA8-4E69-B9CD-1DE722D681A3}"/>
                </a:ext>
              </a:extLst>
            </p:cNvPr>
            <p:cNvSpPr/>
            <p:nvPr/>
          </p:nvSpPr>
          <p:spPr>
            <a:xfrm rot="19245472">
              <a:off x="7594097" y="2142907"/>
              <a:ext cx="540000" cy="360000"/>
            </a:xfrm>
            <a:prstGeom prst="rightArrow">
              <a:avLst/>
            </a:prstGeom>
            <a:solidFill>
              <a:schemeClr val="accent2"/>
            </a:solidFill>
            <a:ln w="15875">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sp>
          <p:nvSpPr>
            <p:cNvPr id="37" name="Arrow: Right 36">
              <a:extLst>
                <a:ext uri="{FF2B5EF4-FFF2-40B4-BE49-F238E27FC236}">
                  <a16:creationId xmlns:a16="http://schemas.microsoft.com/office/drawing/2014/main" id="{DE4D1D29-B397-4A3B-9454-117DA6CDEFDA}"/>
                </a:ext>
              </a:extLst>
            </p:cNvPr>
            <p:cNvSpPr/>
            <p:nvPr/>
          </p:nvSpPr>
          <p:spPr>
            <a:xfrm rot="2191525">
              <a:off x="9908469" y="2237259"/>
              <a:ext cx="540000" cy="360000"/>
            </a:xfrm>
            <a:prstGeom prst="rightArrow">
              <a:avLst/>
            </a:prstGeom>
            <a:solidFill>
              <a:schemeClr val="accent2"/>
            </a:solidFill>
            <a:ln w="15875">
              <a:solidFill>
                <a:schemeClr val="accent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38" name="Graphic 15" descr="Research with solid fill">
              <a:extLst>
                <a:ext uri="{FF2B5EF4-FFF2-40B4-BE49-F238E27FC236}">
                  <a16:creationId xmlns:a16="http://schemas.microsoft.com/office/drawing/2014/main" id="{848C7B50-500A-4897-9A36-AFE3201686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3211" y="1273585"/>
              <a:ext cx="1188000" cy="1188000"/>
            </a:xfrm>
            <a:prstGeom prst="rect">
              <a:avLst/>
            </a:prstGeom>
          </p:spPr>
        </p:pic>
      </p:grpSp>
      <p:grpSp>
        <p:nvGrpSpPr>
          <p:cNvPr id="39" name="Group 38">
            <a:extLst>
              <a:ext uri="{FF2B5EF4-FFF2-40B4-BE49-F238E27FC236}">
                <a16:creationId xmlns:a16="http://schemas.microsoft.com/office/drawing/2014/main" id="{3742D9C4-CCCD-466F-9983-4C5830C0BCCA}"/>
              </a:ext>
            </a:extLst>
          </p:cNvPr>
          <p:cNvGrpSpPr/>
          <p:nvPr/>
        </p:nvGrpSpPr>
        <p:grpSpPr>
          <a:xfrm>
            <a:off x="10207952" y="2084924"/>
            <a:ext cx="1721886" cy="2433725"/>
            <a:chOff x="10039543" y="2558417"/>
            <a:chExt cx="1721886" cy="2433725"/>
          </a:xfrm>
        </p:grpSpPr>
        <p:sp>
          <p:nvSpPr>
            <p:cNvPr id="40" name="Text Box 107">
              <a:extLst>
                <a:ext uri="{FF2B5EF4-FFF2-40B4-BE49-F238E27FC236}">
                  <a16:creationId xmlns:a16="http://schemas.microsoft.com/office/drawing/2014/main" id="{86E36982-C089-4FCF-9EF6-DB70A7E09F61}"/>
                </a:ext>
              </a:extLst>
            </p:cNvPr>
            <p:cNvSpPr txBox="1"/>
            <p:nvPr/>
          </p:nvSpPr>
          <p:spPr>
            <a:xfrm>
              <a:off x="10039543" y="3601455"/>
              <a:ext cx="1721886" cy="6483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1200"/>
                </a:spcBef>
                <a:spcAft>
                  <a:spcPts val="1600"/>
                </a:spcAft>
              </a:pPr>
              <a:r>
                <a:rPr lang="en-US" sz="2000" b="1"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rPr>
                <a:t>Decisions &amp; Actions</a:t>
              </a:r>
              <a:endParaRPr lang="en-NZ" sz="2000" dirty="0">
                <a:effectLst>
                  <a:outerShdw blurRad="38100" dist="38100" dir="2700000" algn="tl">
                    <a:srgbClr val="000000">
                      <a:alpha val="43137"/>
                    </a:srgbClr>
                  </a:outerShdw>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41" name="Arrow: Right 40">
              <a:extLst>
                <a:ext uri="{FF2B5EF4-FFF2-40B4-BE49-F238E27FC236}">
                  <a16:creationId xmlns:a16="http://schemas.microsoft.com/office/drawing/2014/main" id="{966804A7-5DDC-4B93-9037-4401DC1236A5}"/>
                </a:ext>
              </a:extLst>
            </p:cNvPr>
            <p:cNvSpPr/>
            <p:nvPr/>
          </p:nvSpPr>
          <p:spPr>
            <a:xfrm rot="7573010">
              <a:off x="10074292" y="4542142"/>
              <a:ext cx="540000" cy="360000"/>
            </a:xfrm>
            <a:prstGeom prst="rightArrow">
              <a:avLst/>
            </a:prstGeom>
            <a:ln w="15875">
              <a:solidFill>
                <a:schemeClr val="tx1">
                  <a:lumMod val="85000"/>
                </a:schemeClr>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a:p>
          </p:txBody>
        </p:sp>
        <p:pic>
          <p:nvPicPr>
            <p:cNvPr id="42" name="Graphic 41" descr="Steering Wheel with solid fill">
              <a:extLst>
                <a:ext uri="{FF2B5EF4-FFF2-40B4-BE49-F238E27FC236}">
                  <a16:creationId xmlns:a16="http://schemas.microsoft.com/office/drawing/2014/main" id="{9BA81FB3-F698-4852-8E2E-77D5F056E5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86895" y="2558417"/>
              <a:ext cx="1024179" cy="1024179"/>
            </a:xfrm>
            <a:prstGeom prst="rect">
              <a:avLst/>
            </a:prstGeom>
          </p:spPr>
        </p:pic>
      </p:grpSp>
    </p:spTree>
    <p:extLst>
      <p:ext uri="{BB962C8B-B14F-4D97-AF65-F5344CB8AC3E}">
        <p14:creationId xmlns:p14="http://schemas.microsoft.com/office/powerpoint/2010/main" val="406769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blue, miller&#10;&#10;Description automatically generated">
            <a:extLst>
              <a:ext uri="{FF2B5EF4-FFF2-40B4-BE49-F238E27FC236}">
                <a16:creationId xmlns:a16="http://schemas.microsoft.com/office/drawing/2014/main" id="{7CC2B8E8-B43E-4D1C-9C23-A05C6D6C7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320" y="1777752"/>
            <a:ext cx="5545354" cy="3480048"/>
          </a:xfrm>
          <a:prstGeom prst="rect">
            <a:avLst/>
          </a:prstGeom>
        </p:spPr>
      </p:pic>
      <p:sp>
        <p:nvSpPr>
          <p:cNvPr id="5" name="Title 4">
            <a:extLst>
              <a:ext uri="{FF2B5EF4-FFF2-40B4-BE49-F238E27FC236}">
                <a16:creationId xmlns:a16="http://schemas.microsoft.com/office/drawing/2014/main" id="{170FF365-9571-4CC5-BC2A-204D5100AA58}"/>
              </a:ext>
            </a:extLst>
          </p:cNvPr>
          <p:cNvSpPr>
            <a:spLocks noGrp="1"/>
          </p:cNvSpPr>
          <p:nvPr>
            <p:ph type="title"/>
          </p:nvPr>
        </p:nvSpPr>
        <p:spPr/>
        <p:txBody>
          <a:bodyPr/>
          <a:lstStyle/>
          <a:p>
            <a:r>
              <a:rPr lang="en-US" sz="3600" dirty="0"/>
              <a:t>Digital Low Hanging Fruit</a:t>
            </a:r>
            <a:endParaRPr lang="en-NZ" sz="3600" dirty="0"/>
          </a:p>
        </p:txBody>
      </p:sp>
      <p:sp>
        <p:nvSpPr>
          <p:cNvPr id="3" name="Slide Number Placeholder 2">
            <a:extLst>
              <a:ext uri="{FF2B5EF4-FFF2-40B4-BE49-F238E27FC236}">
                <a16:creationId xmlns:a16="http://schemas.microsoft.com/office/drawing/2014/main" id="{A7A36178-15C0-4E82-8672-E81EE320BFC7}"/>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6" name="Text Placeholder 5">
            <a:extLst>
              <a:ext uri="{FF2B5EF4-FFF2-40B4-BE49-F238E27FC236}">
                <a16:creationId xmlns:a16="http://schemas.microsoft.com/office/drawing/2014/main" id="{21CDC433-9565-4D5A-B6A6-77340048E55C}"/>
              </a:ext>
            </a:extLst>
          </p:cNvPr>
          <p:cNvSpPr>
            <a:spLocks noGrp="1"/>
          </p:cNvSpPr>
          <p:nvPr>
            <p:ph type="body" sz="quarter" idx="12"/>
          </p:nvPr>
        </p:nvSpPr>
        <p:spPr>
          <a:xfrm>
            <a:off x="695326" y="1384917"/>
            <a:ext cx="5019674" cy="4793633"/>
          </a:xfrm>
        </p:spPr>
        <p:txBody>
          <a:bodyPr/>
          <a:lstStyle/>
          <a:p>
            <a:r>
              <a:rPr lang="en-US" dirty="0"/>
              <a:t>Take advantage of opportunities for early success</a:t>
            </a:r>
          </a:p>
          <a:p>
            <a:pPr lvl="1"/>
            <a:r>
              <a:rPr lang="en-US" dirty="0"/>
              <a:t>Large energy consuming systems</a:t>
            </a:r>
          </a:p>
          <a:p>
            <a:pPr lvl="1"/>
            <a:r>
              <a:rPr lang="en-US" dirty="0"/>
              <a:t>Adjustable equipment operations</a:t>
            </a:r>
          </a:p>
          <a:p>
            <a:pPr lvl="1"/>
            <a:r>
              <a:rPr lang="en-US" dirty="0"/>
              <a:t>Insightful operating data readily available</a:t>
            </a:r>
          </a:p>
          <a:p>
            <a:r>
              <a:rPr lang="en-US" dirty="0"/>
              <a:t>Example systems:</a:t>
            </a:r>
          </a:p>
          <a:p>
            <a:pPr lvl="1"/>
            <a:r>
              <a:rPr lang="en-US" dirty="0"/>
              <a:t>Pumps</a:t>
            </a:r>
          </a:p>
          <a:p>
            <a:pPr lvl="1"/>
            <a:r>
              <a:rPr lang="en-US" dirty="0"/>
              <a:t>Blowers</a:t>
            </a:r>
          </a:p>
          <a:p>
            <a:pPr lvl="1"/>
            <a:r>
              <a:rPr lang="en-US" dirty="0"/>
              <a:t>UV reactors</a:t>
            </a:r>
            <a:endParaRPr lang="en-NZ" dirty="0"/>
          </a:p>
        </p:txBody>
      </p:sp>
    </p:spTree>
    <p:extLst>
      <p:ext uri="{BB962C8B-B14F-4D97-AF65-F5344CB8AC3E}">
        <p14:creationId xmlns:p14="http://schemas.microsoft.com/office/powerpoint/2010/main" val="3472138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7334-7035-489F-B931-03B66ECE8362}"/>
              </a:ext>
            </a:extLst>
          </p:cNvPr>
          <p:cNvSpPr>
            <a:spLocks noGrp="1"/>
          </p:cNvSpPr>
          <p:nvPr>
            <p:ph type="ctrTitle"/>
          </p:nvPr>
        </p:nvSpPr>
        <p:spPr/>
        <p:txBody>
          <a:bodyPr/>
          <a:lstStyle/>
          <a:p>
            <a:r>
              <a:rPr lang="en-US" dirty="0"/>
              <a:t>Smart Analytics</a:t>
            </a:r>
          </a:p>
        </p:txBody>
      </p:sp>
      <p:sp>
        <p:nvSpPr>
          <p:cNvPr id="3" name="Subtitle 2">
            <a:extLst>
              <a:ext uri="{FF2B5EF4-FFF2-40B4-BE49-F238E27FC236}">
                <a16:creationId xmlns:a16="http://schemas.microsoft.com/office/drawing/2014/main" id="{85D8F367-BD3A-4062-8F2C-023B3015BCC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2559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5EB5-FFFE-4827-9BFC-608862AB0046}"/>
              </a:ext>
            </a:extLst>
          </p:cNvPr>
          <p:cNvSpPr>
            <a:spLocks noGrp="1"/>
          </p:cNvSpPr>
          <p:nvPr>
            <p:ph type="title"/>
          </p:nvPr>
        </p:nvSpPr>
        <p:spPr/>
        <p:txBody>
          <a:bodyPr/>
          <a:lstStyle/>
          <a:p>
            <a:r>
              <a:rPr lang="en-US" sz="3600" dirty="0"/>
              <a:t>Operating Data Analysis</a:t>
            </a:r>
            <a:endParaRPr lang="en-NZ" sz="3600" dirty="0"/>
          </a:p>
        </p:txBody>
      </p:sp>
      <p:sp>
        <p:nvSpPr>
          <p:cNvPr id="3" name="Slide Number Placeholder 2">
            <a:extLst>
              <a:ext uri="{FF2B5EF4-FFF2-40B4-BE49-F238E27FC236}">
                <a16:creationId xmlns:a16="http://schemas.microsoft.com/office/drawing/2014/main" id="{4E18BFF4-DC68-466C-8341-1300E63501A4}"/>
              </a:ext>
            </a:extLst>
          </p:cNvPr>
          <p:cNvSpPr>
            <a:spLocks noGrp="1"/>
          </p:cNvSpPr>
          <p:nvPr>
            <p:ph type="sldNum" sz="quarter" idx="11"/>
          </p:nvPr>
        </p:nvSpPr>
        <p:spPr/>
        <p:txBody>
          <a:bodyPr/>
          <a:lstStyle/>
          <a:p>
            <a:fld id="{9B3E39EC-4BE2-4DEA-81C0-4ABC0AAB4AC0}" type="slidenum">
              <a:rPr lang="en-AU" smtClean="0"/>
              <a:pPr/>
              <a:t>7</a:t>
            </a:fld>
            <a:endParaRPr lang="en-AU" dirty="0"/>
          </a:p>
        </p:txBody>
      </p:sp>
      <p:pic>
        <p:nvPicPr>
          <p:cNvPr id="4" name="Picture 3">
            <a:extLst>
              <a:ext uri="{FF2B5EF4-FFF2-40B4-BE49-F238E27FC236}">
                <a16:creationId xmlns:a16="http://schemas.microsoft.com/office/drawing/2014/main" id="{23C46035-9D95-4427-B040-1F4F0C1FDD50}"/>
              </a:ext>
            </a:extLst>
          </p:cNvPr>
          <p:cNvPicPr>
            <a:picLocks noChangeAspect="1"/>
          </p:cNvPicPr>
          <p:nvPr/>
        </p:nvPicPr>
        <p:blipFill>
          <a:blip r:embed="rId3"/>
          <a:stretch>
            <a:fillRect/>
          </a:stretch>
        </p:blipFill>
        <p:spPr>
          <a:xfrm>
            <a:off x="450614" y="798348"/>
            <a:ext cx="11290771" cy="5261304"/>
          </a:xfrm>
          <a:prstGeom prst="rect">
            <a:avLst/>
          </a:prstGeom>
        </p:spPr>
      </p:pic>
    </p:spTree>
    <p:extLst>
      <p:ext uri="{BB962C8B-B14F-4D97-AF65-F5344CB8AC3E}">
        <p14:creationId xmlns:p14="http://schemas.microsoft.com/office/powerpoint/2010/main" val="1646289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5DB3-CA72-4511-BE83-4E2659B0775B}"/>
              </a:ext>
            </a:extLst>
          </p:cNvPr>
          <p:cNvSpPr>
            <a:spLocks noGrp="1"/>
          </p:cNvSpPr>
          <p:nvPr>
            <p:ph type="title"/>
          </p:nvPr>
        </p:nvSpPr>
        <p:spPr/>
        <p:txBody>
          <a:bodyPr/>
          <a:lstStyle/>
          <a:p>
            <a:r>
              <a:rPr lang="en-US" sz="3200" dirty="0">
                <a:solidFill>
                  <a:schemeClr val="accent3">
                    <a:lumMod val="75000"/>
                  </a:schemeClr>
                </a:solidFill>
              </a:rPr>
              <a:t>Duty: </a:t>
            </a:r>
            <a:r>
              <a:rPr lang="en-US" sz="3200" dirty="0"/>
              <a:t>Under what conditions does the system operate?</a:t>
            </a:r>
            <a:endParaRPr lang="en-NZ" sz="3200" dirty="0"/>
          </a:p>
        </p:txBody>
      </p:sp>
      <p:sp>
        <p:nvSpPr>
          <p:cNvPr id="3" name="Slide Number Placeholder 2">
            <a:extLst>
              <a:ext uri="{FF2B5EF4-FFF2-40B4-BE49-F238E27FC236}">
                <a16:creationId xmlns:a16="http://schemas.microsoft.com/office/drawing/2014/main" id="{A15DFB2C-EBC7-4A8D-9667-7F9E0780A215}"/>
              </a:ext>
            </a:extLst>
          </p:cNvPr>
          <p:cNvSpPr>
            <a:spLocks noGrp="1"/>
          </p:cNvSpPr>
          <p:nvPr>
            <p:ph type="sldNum" sz="quarter" idx="11"/>
          </p:nvPr>
        </p:nvSpPr>
        <p:spPr/>
        <p:txBody>
          <a:bodyPr/>
          <a:lstStyle/>
          <a:p>
            <a:fld id="{9B3E39EC-4BE2-4DEA-81C0-4ABC0AAB4AC0}" type="slidenum">
              <a:rPr lang="en-AU" smtClean="0"/>
              <a:pPr/>
              <a:t>8</a:t>
            </a:fld>
            <a:endParaRPr lang="en-AU" dirty="0"/>
          </a:p>
        </p:txBody>
      </p:sp>
      <p:graphicFrame>
        <p:nvGraphicFramePr>
          <p:cNvPr id="5" name="Chart 4">
            <a:extLst>
              <a:ext uri="{FF2B5EF4-FFF2-40B4-BE49-F238E27FC236}">
                <a16:creationId xmlns:a16="http://schemas.microsoft.com/office/drawing/2014/main" id="{E551DFED-E296-4E98-A9C8-FC4F02B752CF}"/>
              </a:ext>
            </a:extLst>
          </p:cNvPr>
          <p:cNvGraphicFramePr/>
          <p:nvPr>
            <p:extLst>
              <p:ext uri="{D42A27DB-BD31-4B8C-83A1-F6EECF244321}">
                <p14:modId xmlns:p14="http://schemas.microsoft.com/office/powerpoint/2010/main" val="3404746498"/>
              </p:ext>
            </p:extLst>
          </p:nvPr>
        </p:nvGraphicFramePr>
        <p:xfrm>
          <a:off x="617174" y="1328737"/>
          <a:ext cx="10801352" cy="4979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9084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5DB3-CA72-4511-BE83-4E2659B0775B}"/>
              </a:ext>
            </a:extLst>
          </p:cNvPr>
          <p:cNvSpPr>
            <a:spLocks noGrp="1"/>
          </p:cNvSpPr>
          <p:nvPr>
            <p:ph type="title"/>
          </p:nvPr>
        </p:nvSpPr>
        <p:spPr/>
        <p:txBody>
          <a:bodyPr/>
          <a:lstStyle/>
          <a:p>
            <a:r>
              <a:rPr lang="en-US" sz="3200" dirty="0">
                <a:solidFill>
                  <a:schemeClr val="accent3">
                    <a:lumMod val="75000"/>
                  </a:schemeClr>
                </a:solidFill>
              </a:rPr>
              <a:t>Duty: </a:t>
            </a:r>
            <a:r>
              <a:rPr lang="en-US" sz="3200" dirty="0"/>
              <a:t>Under what conditions does the system operate?</a:t>
            </a:r>
            <a:endParaRPr lang="en-NZ" sz="3200" dirty="0"/>
          </a:p>
        </p:txBody>
      </p:sp>
      <p:sp>
        <p:nvSpPr>
          <p:cNvPr id="3" name="Slide Number Placeholder 2">
            <a:extLst>
              <a:ext uri="{FF2B5EF4-FFF2-40B4-BE49-F238E27FC236}">
                <a16:creationId xmlns:a16="http://schemas.microsoft.com/office/drawing/2014/main" id="{A15DFB2C-EBC7-4A8D-9667-7F9E0780A215}"/>
              </a:ext>
            </a:extLst>
          </p:cNvPr>
          <p:cNvSpPr>
            <a:spLocks noGrp="1"/>
          </p:cNvSpPr>
          <p:nvPr>
            <p:ph type="sldNum" sz="quarter" idx="11"/>
          </p:nvPr>
        </p:nvSpPr>
        <p:spPr/>
        <p:txBody>
          <a:bodyPr/>
          <a:lstStyle/>
          <a:p>
            <a:fld id="{9B3E39EC-4BE2-4DEA-81C0-4ABC0AAB4AC0}" type="slidenum">
              <a:rPr lang="en-AU" smtClean="0"/>
              <a:pPr/>
              <a:t>9</a:t>
            </a:fld>
            <a:endParaRPr lang="en-AU" dirty="0"/>
          </a:p>
        </p:txBody>
      </p:sp>
      <p:graphicFrame>
        <p:nvGraphicFramePr>
          <p:cNvPr id="5" name="Chart 4">
            <a:extLst>
              <a:ext uri="{FF2B5EF4-FFF2-40B4-BE49-F238E27FC236}">
                <a16:creationId xmlns:a16="http://schemas.microsoft.com/office/drawing/2014/main" id="{E551DFED-E296-4E98-A9C8-FC4F02B752CF}"/>
              </a:ext>
            </a:extLst>
          </p:cNvPr>
          <p:cNvGraphicFramePr/>
          <p:nvPr>
            <p:extLst>
              <p:ext uri="{D42A27DB-BD31-4B8C-83A1-F6EECF244321}">
                <p14:modId xmlns:p14="http://schemas.microsoft.com/office/powerpoint/2010/main" val="471523462"/>
              </p:ext>
            </p:extLst>
          </p:nvPr>
        </p:nvGraphicFramePr>
        <p:xfrm>
          <a:off x="617174" y="1328737"/>
          <a:ext cx="10801352" cy="49799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8103954"/>
      </p:ext>
    </p:extLst>
  </p:cSld>
  <p:clrMapOvr>
    <a:masterClrMapping/>
  </p:clrMapOvr>
</p:sld>
</file>

<file path=ppt/theme/theme1.xml><?xml version="1.0" encoding="utf-8"?>
<a:theme xmlns:a="http://schemas.openxmlformats.org/drawingml/2006/main" name="Title Slide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D51E731D-6618-443E-83F2-8BD775A13C3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s (Jacobs Black Theme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88B9BF38-6292-4550-9543-B56AECD8FA17}"/>
    </a:ext>
  </a:extLst>
</a:theme>
</file>

<file path=ppt/theme/theme3.xml><?xml version="1.0" encoding="utf-8"?>
<a:theme xmlns:a="http://schemas.openxmlformats.org/drawingml/2006/main" name="1_Content Horizontal Color Bar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BBCA0202-67AF-4E8A-999E-5B8ADF22286E}"/>
    </a:ext>
  </a:extLst>
</a:theme>
</file>

<file path=ppt/theme/theme4.xml><?xml version="1.0" encoding="utf-8"?>
<a:theme xmlns:a="http://schemas.openxmlformats.org/drawingml/2006/main" name="Content With 3 Image Placeholder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5D3C3FB9-78FA-449A-89D9-5A3BA7B212E3}"/>
    </a:ext>
  </a:extLst>
</a:theme>
</file>

<file path=ppt/theme/theme5.xml><?xml version="1.0" encoding="utf-8"?>
<a:theme xmlns:a="http://schemas.openxmlformats.org/drawingml/2006/main" name="Copyright &amp; Disclaimer Slides">
  <a:themeElements>
    <a:clrScheme name="JacobsBlack">
      <a:dk1>
        <a:srgbClr val="000000"/>
      </a:dk1>
      <a:lt1>
        <a:srgbClr val="FFFFFF"/>
      </a:lt1>
      <a:dk2>
        <a:srgbClr val="333333"/>
      </a:dk2>
      <a:lt2>
        <a:srgbClr val="E6E6E6"/>
      </a:lt2>
      <a:accent1>
        <a:srgbClr val="000000"/>
      </a:accent1>
      <a:accent2>
        <a:srgbClr val="333333"/>
      </a:accent2>
      <a:accent3>
        <a:srgbClr val="A5A5A5"/>
      </a:accent3>
      <a:accent4>
        <a:srgbClr val="C8C8C8"/>
      </a:accent4>
      <a:accent5>
        <a:srgbClr val="000000"/>
      </a:accent5>
      <a:accent6>
        <a:srgbClr val="A5A5A5"/>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5DD674E7-81B4-4E8B-86A1-1B0430B9B640}"/>
    </a:ext>
  </a:extLst>
</a:theme>
</file>

<file path=ppt/theme/theme6.xml><?xml version="1.0" encoding="utf-8"?>
<a:theme xmlns:a="http://schemas.openxmlformats.org/drawingml/2006/main" name="Image Full Page">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1301B261-507F-46D7-AA4E-8587241A16E7}"/>
    </a:ext>
  </a:extLst>
</a:theme>
</file>

<file path=ppt/theme/theme7.xml><?xml version="1.0" encoding="utf-8"?>
<a:theme xmlns:a="http://schemas.openxmlformats.org/drawingml/2006/main" name="Divider Slide 1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951C03D6-8ECA-4C98-981F-AA17818BFC0A}"/>
    </a:ext>
  </a:extLst>
</a:theme>
</file>

<file path=ppt/theme/theme8.xml><?xml version="1.0" encoding="utf-8"?>
<a:theme xmlns:a="http://schemas.openxmlformats.org/drawingml/2006/main" name="Divider Slide 2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F289A833-F878-45F2-BEDE-D74F32CC483A}"/>
    </a:ext>
  </a:extLst>
</a:theme>
</file>

<file path=ppt/theme/theme9.xml><?xml version="1.0" encoding="utf-8"?>
<a:theme xmlns:a="http://schemas.openxmlformats.org/drawingml/2006/main" name="Back Cover Slides (Accent Color Themes Only)">
  <a:themeElements>
    <a:clrScheme name="Jacobs Accents Yellow PPT ONLY">
      <a:dk1>
        <a:srgbClr val="000000"/>
      </a:dk1>
      <a:lt1>
        <a:srgbClr val="FFFFFF"/>
      </a:lt1>
      <a:dk2>
        <a:srgbClr val="333333"/>
      </a:dk2>
      <a:lt2>
        <a:srgbClr val="E6E6E6"/>
      </a:lt2>
      <a:accent1>
        <a:srgbClr val="FFA014"/>
      </a:accent1>
      <a:accent2>
        <a:srgbClr val="FFB41E"/>
      </a:accent2>
      <a:accent3>
        <a:srgbClr val="FFDC78"/>
      </a:accent3>
      <a:accent4>
        <a:srgbClr val="C05D27"/>
      </a:accent4>
      <a:accent5>
        <a:srgbClr val="A5A5A5"/>
      </a:accent5>
      <a:accent6>
        <a:srgbClr val="C8C8C8"/>
      </a:accent6>
      <a:hlink>
        <a:srgbClr val="231EDC"/>
      </a:hlink>
      <a:folHlink>
        <a:srgbClr val="E5E5E5"/>
      </a:folHlink>
    </a:clrScheme>
    <a:fontScheme name="JacobsChronos">
      <a:majorFont>
        <a:latin typeface="Jacobs Chronos"/>
        <a:ea typeface=""/>
        <a:cs typeface=""/>
      </a:majorFont>
      <a:minorFont>
        <a:latin typeface="Jacobs Chron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NZ Presentation Template  -  Read-Only" id="{2DE7EB82-DB4B-4716-80D2-CBB3F64D7D65}" vid="{08AA3689-9E82-485A-8B87-3CD1A88CFC0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1 6 " ? > < q 1 : B r a n d   x m l n s : q 1 = " h t t p : / / s c h e m a s . m a c r o v i e w . c o m . a u / b r a n d " >  
     < q 1 : G r o u p i n g / >  
     < q 1 : L o g o P a t h > C : \ U s e r s \ b r o w n g k \ A p p D a t a \ R o a m i n g \ M a c r o V i e w . O f f i c e \ F i l e s \ A p p S e t t i n g s \ B r a n d s \ J a c o b s . j p g < / q 1 : L o g o P a t h >  
     < q 1 : N a m e > J a c o b s < / q 1 : N a m e >  
 < / q 1 : B r a n d > 
</file>

<file path=customXml/item3.xml><?xml version="1.0" encoding="utf-8"?>
<ct:contentTypeSchema xmlns:ct="http://schemas.microsoft.com/office/2006/metadata/contentType" xmlns:ma="http://schemas.microsoft.com/office/2006/metadata/properties/metaAttributes" ct:_="" ma:_="" ma:contentTypeName="Document" ma:contentTypeID="0x01010061C713340D47A24E9A9B7D3E909CBD56" ma:contentTypeVersion="11" ma:contentTypeDescription="Create a new document." ma:contentTypeScope="" ma:versionID="ab47113263752582178dfe3a8c2b3c55">
  <xsd:schema xmlns:xsd="http://www.w3.org/2001/XMLSchema" xmlns:xs="http://www.w3.org/2001/XMLSchema" xmlns:p="http://schemas.microsoft.com/office/2006/metadata/properties" xmlns:ns2="88316e34-55bc-44a8-b7df-8942c0ebc90d" xmlns:ns3="eacc1c9d-b5e8-481e-b2e8-6a7dc08f1e15" targetNamespace="http://schemas.microsoft.com/office/2006/metadata/properties" ma:root="true" ma:fieldsID="97cb8ea9df4d04137580aa0a41f498ba" ns2:_="" ns3:_="">
    <xsd:import namespace="88316e34-55bc-44a8-b7df-8942c0ebc90d"/>
    <xsd:import namespace="eacc1c9d-b5e8-481e-b2e8-6a7dc08f1e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16e34-55bc-44a8-b7df-8942c0ebc9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cc1c9d-b5e8-481e-b2e8-6a7dc08f1e1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4603B5-163E-477B-B703-A34446CA6FCF}">
  <ds:schemaRefs>
    <ds:schemaRef ds:uri="http://schemas.microsoft.com/sharepoint/v3/contenttype/forms"/>
  </ds:schemaRefs>
</ds:datastoreItem>
</file>

<file path=customXml/itemProps2.xml><?xml version="1.0" encoding="utf-8"?>
<ds:datastoreItem xmlns:ds="http://schemas.openxmlformats.org/officeDocument/2006/customXml" ds:itemID="{DCB818FA-B336-41FB-9209-7CF69B4755D4}">
  <ds:schemaRefs>
    <ds:schemaRef ds:uri="http://schemas.macroview.com.au/brand"/>
  </ds:schemaRefs>
</ds:datastoreItem>
</file>

<file path=customXml/itemProps3.xml><?xml version="1.0" encoding="utf-8"?>
<ds:datastoreItem xmlns:ds="http://schemas.openxmlformats.org/officeDocument/2006/customXml" ds:itemID="{2159950A-CEC8-4954-8AE0-26C6C5E432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16e34-55bc-44a8-b7df-8942c0ebc90d"/>
    <ds:schemaRef ds:uri="eacc1c9d-b5e8-481e-b2e8-6a7dc08f1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449D20-714B-40AD-857E-9FE34DC676A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WaterNZ Presentation Template 2022</Template>
  <TotalTime>12623</TotalTime>
  <Words>1102</Words>
  <Application>Microsoft Office PowerPoint</Application>
  <PresentationFormat>Widescreen</PresentationFormat>
  <Paragraphs>283</Paragraphs>
  <Slides>31</Slides>
  <Notes>31</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31</vt:i4>
      </vt:variant>
    </vt:vector>
  </HeadingPairs>
  <TitlesOfParts>
    <vt:vector size="48" baseType="lpstr">
      <vt:lpstr>Jacobs Chronos</vt:lpstr>
      <vt:lpstr>Open Sans</vt:lpstr>
      <vt:lpstr>Jacobs Chronos Light</vt:lpstr>
      <vt:lpstr>Verdana</vt:lpstr>
      <vt:lpstr>Wingdings</vt:lpstr>
      <vt:lpstr>Arial</vt:lpstr>
      <vt:lpstr>Open Sans SemiBold</vt:lpstr>
      <vt:lpstr>Calibri</vt:lpstr>
      <vt:lpstr>Title Slides (Accent Color Themes Only).</vt:lpstr>
      <vt:lpstr>Agenda Slides (Jacobs Black Theme Only)</vt:lpstr>
      <vt:lpstr>1_Content Horizontal Color Bar (Accent Color Themes Only).</vt:lpstr>
      <vt:lpstr>Content With 3 Image Placeholders (Accent Color Themes Only).</vt:lpstr>
      <vt:lpstr>Copyright &amp; Disclaimer Slides</vt:lpstr>
      <vt:lpstr>Image Full Page</vt:lpstr>
      <vt:lpstr>Divider Slide 1 (Accent Color Themes Only)</vt:lpstr>
      <vt:lpstr>Divider Slide 2 (Accent Color Themes Only)</vt:lpstr>
      <vt:lpstr>Back Cover Slides (Accent Color Themes Only)</vt:lpstr>
      <vt:lpstr>Water and Wastewater Systems Improvements Through Digital Operations Analysis</vt:lpstr>
      <vt:lpstr>PowerPoint Presentation</vt:lpstr>
      <vt:lpstr>Untapped Digital Opportunities Within Reach</vt:lpstr>
      <vt:lpstr>Data Rich, Analysis Poor</vt:lpstr>
      <vt:lpstr>Digital Low Hanging Fruit</vt:lpstr>
      <vt:lpstr>Smart Analytics</vt:lpstr>
      <vt:lpstr>Operating Data Analysis</vt:lpstr>
      <vt:lpstr>Duty: Under what conditions does the system operate?</vt:lpstr>
      <vt:lpstr>Duty: Under what conditions does the system operate?</vt:lpstr>
      <vt:lpstr>Duty: Under what conditions does the system operate?</vt:lpstr>
      <vt:lpstr>Duty: Under what conditions does the system operate?</vt:lpstr>
      <vt:lpstr>Duty: Under what conditions does the system operate?</vt:lpstr>
      <vt:lpstr>Operations: Identifying overlapped operation with different unit combinations</vt:lpstr>
      <vt:lpstr>Performance: Comparison of power consumption for different unit combinations</vt:lpstr>
      <vt:lpstr>Performance: Observation of conditions where energy wastage is occurring</vt:lpstr>
      <vt:lpstr>Performance: Achievable energy savings</vt:lpstr>
      <vt:lpstr>Performance: Evaluating control performance for tuning improvement</vt:lpstr>
      <vt:lpstr>Condition: Early identification of issues through equipment performance monitoring</vt:lpstr>
      <vt:lpstr>Behaviour Prediction: Using upstream system information to improve control performance</vt:lpstr>
      <vt:lpstr>Behaviour Prediction: Using upstream system information to improve control performance</vt:lpstr>
      <vt:lpstr>Operating Data Analysis</vt:lpstr>
      <vt:lpstr>Automation Improvements</vt:lpstr>
      <vt:lpstr>PowerPoint Presentation</vt:lpstr>
      <vt:lpstr>Automation Improvements: Optimised Equipment Transitions</vt:lpstr>
      <vt:lpstr>Automation Improvements: Set Point Management</vt:lpstr>
      <vt:lpstr>Automation Improvements: Feed Forward Control</vt:lpstr>
      <vt:lpstr>Automation Improvements: Digital Condition Assessment</vt:lpstr>
      <vt:lpstr>Outcomes</vt:lpstr>
      <vt:lpstr>Results for a selection of pump, blower and UV reactor systems</vt:lpstr>
      <vt:lpstr>Automation improvements discovered from data analysis</vt:lpstr>
      <vt:lpstr>Want to continue the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Wastewater Systems Improvements Through Digital Operations Analysis</dc:title>
  <dc:creator>Thorpe, Jared</dc:creator>
  <cp:lastModifiedBy>Thorpe, Jared</cp:lastModifiedBy>
  <cp:revision>55</cp:revision>
  <dcterms:created xsi:type="dcterms:W3CDTF">2022-09-20T02:27:27Z</dcterms:created>
  <dcterms:modified xsi:type="dcterms:W3CDTF">2022-10-18T21:48:03Z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0x01010067C27D107753FA4EA860EDA9D295828B</vt:lpwstr>
  </property>
  <property fmtid="{D5CDD505-2E9C-101B-9397-08002B2CF9AE}" pid="3" name="Jacobs Template">
    <vt:lpwstr>C:\Users\browngk\AppData\Roaming\MacroView.Office\Files\Templates\Other Documents\Jacobs Presentation Basic.pptx</vt:lpwstr>
  </property>
</Properties>
</file>