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18"/>
  </p:notesMasterIdLst>
  <p:sldIdLst>
    <p:sldId id="338" r:id="rId2"/>
    <p:sldId id="337" r:id="rId3"/>
    <p:sldId id="339" r:id="rId4"/>
    <p:sldId id="340" r:id="rId5"/>
    <p:sldId id="345" r:id="rId6"/>
    <p:sldId id="341" r:id="rId7"/>
    <p:sldId id="343" r:id="rId8"/>
    <p:sldId id="354" r:id="rId9"/>
    <p:sldId id="355" r:id="rId10"/>
    <p:sldId id="356" r:id="rId11"/>
    <p:sldId id="347" r:id="rId12"/>
    <p:sldId id="352" r:id="rId13"/>
    <p:sldId id="344" r:id="rId14"/>
    <p:sldId id="348" r:id="rId15"/>
    <p:sldId id="353" r:id="rId16"/>
    <p:sldId id="35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CABEC2-9DA2-4ED2-BB22-0E0AC64DF35E}">
          <p14:sldIdLst>
            <p14:sldId id="338"/>
            <p14:sldId id="337"/>
            <p14:sldId id="339"/>
            <p14:sldId id="340"/>
            <p14:sldId id="345"/>
            <p14:sldId id="341"/>
            <p14:sldId id="343"/>
            <p14:sldId id="354"/>
            <p14:sldId id="355"/>
            <p14:sldId id="356"/>
            <p14:sldId id="347"/>
            <p14:sldId id="352"/>
            <p14:sldId id="344"/>
            <p14:sldId id="348"/>
            <p14:sldId id="353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McKenzie-Browne -  Consultant" initials="RM-C" lastIdx="1" clrIdx="0">
    <p:extLst>
      <p:ext uri="{19B8F6BF-5375-455C-9EA6-DF929625EA0E}">
        <p15:presenceInfo xmlns:p15="http://schemas.microsoft.com/office/powerpoint/2012/main" userId="S-1-5-21-1474892542-1883448526-1353397897-50582" providerId="AD"/>
      </p:ext>
    </p:extLst>
  </p:cmAuthor>
  <p:cmAuthor id="2" name="Katherine Durman" initials="KD" lastIdx="2" clrIdx="1">
    <p:extLst>
      <p:ext uri="{19B8F6BF-5375-455C-9EA6-DF929625EA0E}">
        <p15:presenceInfo xmlns:p15="http://schemas.microsoft.com/office/powerpoint/2012/main" userId="S-1-5-21-1474892542-1883448526-1353397897-492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5B"/>
    <a:srgbClr val="00133A"/>
    <a:srgbClr val="DC911B"/>
    <a:srgbClr val="5C8E26"/>
    <a:srgbClr val="55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674" autoAdjust="0"/>
  </p:normalViewPr>
  <p:slideViewPr>
    <p:cSldViewPr>
      <p:cViewPr varScale="1">
        <p:scale>
          <a:sx n="59" d="100"/>
          <a:sy n="59" d="100"/>
        </p:scale>
        <p:origin x="1698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EDB20E-D5D5-49CB-89A8-72FC6567D367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6349E50-3694-4C00-8B85-F698F01810FE}">
      <dgm:prSet phldrT="[Text]"/>
      <dgm:spPr/>
      <dgm:t>
        <a:bodyPr/>
        <a:lstStyle/>
        <a:p>
          <a:r>
            <a:rPr lang="en-US" dirty="0" smtClean="0"/>
            <a:t>Demand (Projections)</a:t>
          </a:r>
          <a:endParaRPr lang="en-US" dirty="0"/>
        </a:p>
      </dgm:t>
    </dgm:pt>
    <dgm:pt modelId="{3EB86C91-FFF9-4FE9-8D52-4036B10BA4B6}" type="parTrans" cxnId="{490A2A04-5BD5-4461-A8DB-7BDD7A5C346A}">
      <dgm:prSet/>
      <dgm:spPr/>
      <dgm:t>
        <a:bodyPr/>
        <a:lstStyle/>
        <a:p>
          <a:endParaRPr lang="en-US"/>
        </a:p>
      </dgm:t>
    </dgm:pt>
    <dgm:pt modelId="{6F966CD4-8AB2-4769-8384-B03179E928EA}" type="sibTrans" cxnId="{490A2A04-5BD5-4461-A8DB-7BDD7A5C346A}">
      <dgm:prSet/>
      <dgm:spPr/>
      <dgm:t>
        <a:bodyPr/>
        <a:lstStyle/>
        <a:p>
          <a:endParaRPr lang="en-US"/>
        </a:p>
      </dgm:t>
    </dgm:pt>
    <dgm:pt modelId="{D0F4AC1C-7B49-44AD-848A-5F2E004D0A7F}">
      <dgm:prSet phldrT="[Text]"/>
      <dgm:spPr/>
      <dgm:t>
        <a:bodyPr/>
        <a:lstStyle/>
        <a:p>
          <a:r>
            <a:rPr lang="en-US" dirty="0" smtClean="0"/>
            <a:t>Commercial / Industrial</a:t>
          </a:r>
          <a:endParaRPr lang="en-US" dirty="0"/>
        </a:p>
      </dgm:t>
    </dgm:pt>
    <dgm:pt modelId="{7D76FA7A-4A68-4D81-8E59-40E8FB5BEA13}" type="parTrans" cxnId="{D821CBF0-31B7-49FB-84E0-3A722F1039B2}">
      <dgm:prSet/>
      <dgm:spPr/>
      <dgm:t>
        <a:bodyPr/>
        <a:lstStyle/>
        <a:p>
          <a:endParaRPr lang="en-US"/>
        </a:p>
      </dgm:t>
    </dgm:pt>
    <dgm:pt modelId="{00944F33-7567-4A0E-B198-3147E7AFFD09}" type="sibTrans" cxnId="{D821CBF0-31B7-49FB-84E0-3A722F1039B2}">
      <dgm:prSet/>
      <dgm:spPr/>
      <dgm:t>
        <a:bodyPr/>
        <a:lstStyle/>
        <a:p>
          <a:endParaRPr lang="en-US"/>
        </a:p>
      </dgm:t>
    </dgm:pt>
    <dgm:pt modelId="{A9FFFB40-7C82-46D7-9A36-AE1EB5EE8AB0}">
      <dgm:prSet phldrT="[Text]"/>
      <dgm:spPr/>
      <dgm:t>
        <a:bodyPr/>
        <a:lstStyle/>
        <a:p>
          <a:r>
            <a:rPr lang="en-US" dirty="0" smtClean="0"/>
            <a:t>Visitors</a:t>
          </a:r>
          <a:endParaRPr lang="en-US" dirty="0"/>
        </a:p>
      </dgm:t>
    </dgm:pt>
    <dgm:pt modelId="{526C3C67-DFF1-485B-BD26-45F676F82B3C}" type="parTrans" cxnId="{39737658-A32C-4BE7-A7A1-DDD4400F4ABB}">
      <dgm:prSet/>
      <dgm:spPr/>
      <dgm:t>
        <a:bodyPr/>
        <a:lstStyle/>
        <a:p>
          <a:endParaRPr lang="en-US"/>
        </a:p>
      </dgm:t>
    </dgm:pt>
    <dgm:pt modelId="{E2BA67A0-4F33-48FA-B30A-CBEA0F175CB1}" type="sibTrans" cxnId="{39737658-A32C-4BE7-A7A1-DDD4400F4ABB}">
      <dgm:prSet/>
      <dgm:spPr/>
      <dgm:t>
        <a:bodyPr/>
        <a:lstStyle/>
        <a:p>
          <a:endParaRPr lang="en-US"/>
        </a:p>
      </dgm:t>
    </dgm:pt>
    <dgm:pt modelId="{EBAA5473-0215-440C-8B54-A3C074ACFDAC}">
      <dgm:prSet phldrT="[Text]"/>
      <dgm:spPr/>
      <dgm:t>
        <a:bodyPr/>
        <a:lstStyle/>
        <a:p>
          <a:r>
            <a:rPr lang="en-US" dirty="0" smtClean="0"/>
            <a:t>Supply </a:t>
          </a:r>
        </a:p>
        <a:p>
          <a:r>
            <a:rPr lang="en-US" dirty="0" smtClean="0"/>
            <a:t>(NPS-UDC)</a:t>
          </a:r>
          <a:endParaRPr lang="en-US" dirty="0"/>
        </a:p>
      </dgm:t>
    </dgm:pt>
    <dgm:pt modelId="{450CBB79-9F6D-44AD-B397-B788F31DFFEE}" type="parTrans" cxnId="{28EA2731-0FA7-4BB0-9482-D44F6030905E}">
      <dgm:prSet/>
      <dgm:spPr/>
      <dgm:t>
        <a:bodyPr/>
        <a:lstStyle/>
        <a:p>
          <a:endParaRPr lang="en-US"/>
        </a:p>
      </dgm:t>
    </dgm:pt>
    <dgm:pt modelId="{164F2900-CB39-428F-A2D7-30D900B57B02}" type="sibTrans" cxnId="{28EA2731-0FA7-4BB0-9482-D44F6030905E}">
      <dgm:prSet/>
      <dgm:spPr/>
      <dgm:t>
        <a:bodyPr/>
        <a:lstStyle/>
        <a:p>
          <a:endParaRPr lang="en-US"/>
        </a:p>
      </dgm:t>
    </dgm:pt>
    <dgm:pt modelId="{60C3F63F-D913-4834-8423-BE7C1C674DDB}">
      <dgm:prSet phldrT="[Text]"/>
      <dgm:spPr/>
      <dgm:t>
        <a:bodyPr/>
        <a:lstStyle/>
        <a:p>
          <a:r>
            <a:rPr lang="en-US" dirty="0" smtClean="0"/>
            <a:t>Commercial / Industrial</a:t>
          </a:r>
          <a:endParaRPr lang="en-US" dirty="0"/>
        </a:p>
      </dgm:t>
    </dgm:pt>
    <dgm:pt modelId="{13D671FD-C496-40E6-969D-73889828888F}" type="parTrans" cxnId="{306D86DF-4EDB-454F-A99C-3D63895D50D1}">
      <dgm:prSet/>
      <dgm:spPr/>
      <dgm:t>
        <a:bodyPr/>
        <a:lstStyle/>
        <a:p>
          <a:endParaRPr lang="en-US"/>
        </a:p>
      </dgm:t>
    </dgm:pt>
    <dgm:pt modelId="{1097A060-1EEB-48A6-BFE7-BCB4ACB32011}" type="sibTrans" cxnId="{306D86DF-4EDB-454F-A99C-3D63895D50D1}">
      <dgm:prSet/>
      <dgm:spPr/>
      <dgm:t>
        <a:bodyPr/>
        <a:lstStyle/>
        <a:p>
          <a:endParaRPr lang="en-US"/>
        </a:p>
      </dgm:t>
    </dgm:pt>
    <dgm:pt modelId="{7C086AAC-FD0E-4BEB-A0BA-4A4D4BE52D6D}">
      <dgm:prSet phldrT="[Text]"/>
      <dgm:spPr/>
      <dgm:t>
        <a:bodyPr/>
        <a:lstStyle/>
        <a:p>
          <a:r>
            <a:rPr lang="en-US" dirty="0" smtClean="0"/>
            <a:t>Zoned Residential</a:t>
          </a:r>
          <a:endParaRPr lang="en-US" dirty="0"/>
        </a:p>
      </dgm:t>
    </dgm:pt>
    <dgm:pt modelId="{50D33F7A-AC1D-4817-B78D-4700E45E66F6}" type="parTrans" cxnId="{E708DD9E-46C8-47EF-833F-8EB959A22972}">
      <dgm:prSet/>
      <dgm:spPr/>
      <dgm:t>
        <a:bodyPr/>
        <a:lstStyle/>
        <a:p>
          <a:endParaRPr lang="en-US"/>
        </a:p>
      </dgm:t>
    </dgm:pt>
    <dgm:pt modelId="{17B85BE5-291C-4AA5-B363-8D93372FFAAD}" type="sibTrans" cxnId="{E708DD9E-46C8-47EF-833F-8EB959A22972}">
      <dgm:prSet/>
      <dgm:spPr/>
      <dgm:t>
        <a:bodyPr/>
        <a:lstStyle/>
        <a:p>
          <a:endParaRPr lang="en-US"/>
        </a:p>
      </dgm:t>
    </dgm:pt>
    <dgm:pt modelId="{6F2BE431-D3E4-4368-B9A3-6F7FD3A6902F}">
      <dgm:prSet phldrT="[Text]"/>
      <dgm:spPr/>
      <dgm:t>
        <a:bodyPr/>
        <a:lstStyle/>
        <a:p>
          <a:r>
            <a:rPr lang="en-US" dirty="0" smtClean="0"/>
            <a:t>Special Zones</a:t>
          </a:r>
          <a:endParaRPr lang="en-US" dirty="0"/>
        </a:p>
      </dgm:t>
    </dgm:pt>
    <dgm:pt modelId="{26C69A55-B692-4138-8A71-F5BC579AD071}" type="parTrans" cxnId="{36E21BEA-8C94-4FD9-BDAE-947213163D46}">
      <dgm:prSet/>
      <dgm:spPr/>
      <dgm:t>
        <a:bodyPr/>
        <a:lstStyle/>
        <a:p>
          <a:endParaRPr lang="en-US"/>
        </a:p>
      </dgm:t>
    </dgm:pt>
    <dgm:pt modelId="{B962186B-E1E8-4A69-908A-215A4867E84C}" type="sibTrans" cxnId="{36E21BEA-8C94-4FD9-BDAE-947213163D46}">
      <dgm:prSet/>
      <dgm:spPr/>
      <dgm:t>
        <a:bodyPr/>
        <a:lstStyle/>
        <a:p>
          <a:endParaRPr lang="en-US"/>
        </a:p>
      </dgm:t>
    </dgm:pt>
    <dgm:pt modelId="{B61604AF-E30A-419F-A92D-56EA632041D9}">
      <dgm:prSet phldrT="[Text]"/>
      <dgm:spPr/>
      <dgm:t>
        <a:bodyPr/>
        <a:lstStyle/>
        <a:p>
          <a:r>
            <a:rPr lang="en-US" dirty="0" smtClean="0"/>
            <a:t>Residents</a:t>
          </a:r>
          <a:endParaRPr lang="en-US" dirty="0"/>
        </a:p>
      </dgm:t>
    </dgm:pt>
    <dgm:pt modelId="{BF9E312C-3F77-43A6-AEF2-1B41CF4960DE}" type="parTrans" cxnId="{5DC8FE7A-6715-460F-BDA4-FC976A72714E}">
      <dgm:prSet/>
      <dgm:spPr/>
      <dgm:t>
        <a:bodyPr/>
        <a:lstStyle/>
        <a:p>
          <a:endParaRPr lang="en-US"/>
        </a:p>
      </dgm:t>
    </dgm:pt>
    <dgm:pt modelId="{076EC45C-32AE-4423-BDF2-3B4A4D02BAC7}" type="sibTrans" cxnId="{5DC8FE7A-6715-460F-BDA4-FC976A72714E}">
      <dgm:prSet/>
      <dgm:spPr/>
      <dgm:t>
        <a:bodyPr/>
        <a:lstStyle/>
        <a:p>
          <a:endParaRPr lang="en-US"/>
        </a:p>
      </dgm:t>
    </dgm:pt>
    <dgm:pt modelId="{A890F1CF-ED59-412E-B815-815D08601249}">
      <dgm:prSet phldrT="[Text]"/>
      <dgm:spPr/>
      <dgm:t>
        <a:bodyPr/>
        <a:lstStyle/>
        <a:p>
          <a:r>
            <a:rPr lang="en-US" dirty="0" smtClean="0"/>
            <a:t>SHAs</a:t>
          </a:r>
          <a:endParaRPr lang="en-US" dirty="0"/>
        </a:p>
      </dgm:t>
    </dgm:pt>
    <dgm:pt modelId="{BA91C973-F20F-41BB-9D64-D8D7542925B5}" type="parTrans" cxnId="{22751145-7F41-4704-B1A4-62461B70AFB4}">
      <dgm:prSet/>
      <dgm:spPr/>
      <dgm:t>
        <a:bodyPr/>
        <a:lstStyle/>
        <a:p>
          <a:endParaRPr lang="en-US"/>
        </a:p>
      </dgm:t>
    </dgm:pt>
    <dgm:pt modelId="{FFC50EFF-F89C-4796-806F-3045F796EEAD}" type="sibTrans" cxnId="{22751145-7F41-4704-B1A4-62461B70AFB4}">
      <dgm:prSet/>
      <dgm:spPr/>
      <dgm:t>
        <a:bodyPr/>
        <a:lstStyle/>
        <a:p>
          <a:endParaRPr lang="en-US"/>
        </a:p>
      </dgm:t>
    </dgm:pt>
    <dgm:pt modelId="{601542B8-F05E-4C94-A421-BAF6B51EEC2F}" type="pres">
      <dgm:prSet presAssocID="{03EDB20E-D5D5-49CB-89A8-72FC6567D367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10AA59-5AA8-4D9B-BC49-A8FE6144FA99}" type="pres">
      <dgm:prSet presAssocID="{03EDB20E-D5D5-49CB-89A8-72FC6567D367}" presName="dummyMaxCanvas" presStyleCnt="0"/>
      <dgm:spPr/>
    </dgm:pt>
    <dgm:pt modelId="{AFBDEFE6-EE2B-4CBA-A8E0-5591914ACB8F}" type="pres">
      <dgm:prSet presAssocID="{03EDB20E-D5D5-49CB-89A8-72FC6567D367}" presName="parentComposite" presStyleCnt="0"/>
      <dgm:spPr/>
    </dgm:pt>
    <dgm:pt modelId="{E07D9C4D-31EB-4FFE-BCE4-111C5354E7EA}" type="pres">
      <dgm:prSet presAssocID="{03EDB20E-D5D5-49CB-89A8-72FC6567D367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72812066-193D-4B9A-A303-7AA28358BC87}" type="pres">
      <dgm:prSet presAssocID="{03EDB20E-D5D5-49CB-89A8-72FC6567D367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442E4217-8912-4056-B0DF-5F9BC42243E1}" type="pres">
      <dgm:prSet presAssocID="{03EDB20E-D5D5-49CB-89A8-72FC6567D367}" presName="childrenComposite" presStyleCnt="0"/>
      <dgm:spPr/>
    </dgm:pt>
    <dgm:pt modelId="{AFC6673F-BACF-47E4-A839-DF7EA1C1B8C7}" type="pres">
      <dgm:prSet presAssocID="{03EDB20E-D5D5-49CB-89A8-72FC6567D367}" presName="dummyMaxCanvas_ChildArea" presStyleCnt="0"/>
      <dgm:spPr/>
    </dgm:pt>
    <dgm:pt modelId="{C795C25A-7FEC-48AF-89AF-F052A0B43F81}" type="pres">
      <dgm:prSet presAssocID="{03EDB20E-D5D5-49CB-89A8-72FC6567D367}" presName="fulcrum" presStyleLbl="alignAccFollowNode1" presStyleIdx="2" presStyleCnt="4"/>
      <dgm:spPr/>
    </dgm:pt>
    <dgm:pt modelId="{697CE946-BD96-4A17-9750-6212382AB68B}" type="pres">
      <dgm:prSet presAssocID="{03EDB20E-D5D5-49CB-89A8-72FC6567D367}" presName="balance_34" presStyleLbl="alignAccFollowNode1" presStyleIdx="3" presStyleCnt="4">
        <dgm:presLayoutVars>
          <dgm:bulletEnabled val="1"/>
        </dgm:presLayoutVars>
      </dgm:prSet>
      <dgm:spPr/>
    </dgm:pt>
    <dgm:pt modelId="{31640133-B7BC-4056-A1EA-04D7D6B87B15}" type="pres">
      <dgm:prSet presAssocID="{03EDB20E-D5D5-49CB-89A8-72FC6567D367}" presName="right_34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0E1C3-8633-4782-B37F-1AE242BA2AA0}" type="pres">
      <dgm:prSet presAssocID="{03EDB20E-D5D5-49CB-89A8-72FC6567D367}" presName="right_34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F4B0B-0E70-4AC0-B263-2CCB6AA82213}" type="pres">
      <dgm:prSet presAssocID="{03EDB20E-D5D5-49CB-89A8-72FC6567D367}" presName="right_34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DF5A1-0335-49FF-9A23-0A5E51A2A5CA}" type="pres">
      <dgm:prSet presAssocID="{03EDB20E-D5D5-49CB-89A8-72FC6567D367}" presName="right_34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40087-2803-4C72-AA33-2BFCA1877A00}" type="pres">
      <dgm:prSet presAssocID="{03EDB20E-D5D5-49CB-89A8-72FC6567D367}" presName="left_34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21FF1-E94E-4DFC-8200-268BF58D677D}" type="pres">
      <dgm:prSet presAssocID="{03EDB20E-D5D5-49CB-89A8-72FC6567D367}" presName="left_34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C61AF-5858-425B-95DB-C53C00D11618}" type="pres">
      <dgm:prSet presAssocID="{03EDB20E-D5D5-49CB-89A8-72FC6567D367}" presName="left_34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21CBF0-31B7-49FB-84E0-3A722F1039B2}" srcId="{06349E50-3694-4C00-8B85-F698F01810FE}" destId="{D0F4AC1C-7B49-44AD-848A-5F2E004D0A7F}" srcOrd="0" destOrd="0" parTransId="{7D76FA7A-4A68-4D81-8E59-40E8FB5BEA13}" sibTransId="{00944F33-7567-4A0E-B198-3147E7AFFD09}"/>
    <dgm:cxn modelId="{DBD48DF4-14BD-429D-B478-D14EAD0390E8}" type="presOf" srcId="{03EDB20E-D5D5-49CB-89A8-72FC6567D367}" destId="{601542B8-F05E-4C94-A421-BAF6B51EEC2F}" srcOrd="0" destOrd="0" presId="urn:microsoft.com/office/officeart/2005/8/layout/balance1"/>
    <dgm:cxn modelId="{36E21BEA-8C94-4FD9-BDAE-947213163D46}" srcId="{EBAA5473-0215-440C-8B54-A3C074ACFDAC}" destId="{6F2BE431-D3E4-4368-B9A3-6F7FD3A6902F}" srcOrd="2" destOrd="0" parTransId="{26C69A55-B692-4138-8A71-F5BC579AD071}" sibTransId="{B962186B-E1E8-4A69-908A-215A4867E84C}"/>
    <dgm:cxn modelId="{306D86DF-4EDB-454F-A99C-3D63895D50D1}" srcId="{EBAA5473-0215-440C-8B54-A3C074ACFDAC}" destId="{60C3F63F-D913-4834-8423-BE7C1C674DDB}" srcOrd="0" destOrd="0" parTransId="{13D671FD-C496-40E6-969D-73889828888F}" sibTransId="{1097A060-1EEB-48A6-BFE7-BCB4ACB32011}"/>
    <dgm:cxn modelId="{E708DD9E-46C8-47EF-833F-8EB959A22972}" srcId="{EBAA5473-0215-440C-8B54-A3C074ACFDAC}" destId="{7C086AAC-FD0E-4BEB-A0BA-4A4D4BE52D6D}" srcOrd="1" destOrd="0" parTransId="{50D33F7A-AC1D-4817-B78D-4700E45E66F6}" sibTransId="{17B85BE5-291C-4AA5-B363-8D93372FFAAD}"/>
    <dgm:cxn modelId="{EF57B402-A81D-46FB-8EE4-94E49C23CF34}" type="presOf" srcId="{D0F4AC1C-7B49-44AD-848A-5F2E004D0A7F}" destId="{7E540087-2803-4C72-AA33-2BFCA1877A00}" srcOrd="0" destOrd="0" presId="urn:microsoft.com/office/officeart/2005/8/layout/balance1"/>
    <dgm:cxn modelId="{5DC8FE7A-6715-460F-BDA4-FC976A72714E}" srcId="{06349E50-3694-4C00-8B85-F698F01810FE}" destId="{B61604AF-E30A-419F-A92D-56EA632041D9}" srcOrd="2" destOrd="0" parTransId="{BF9E312C-3F77-43A6-AEF2-1B41CF4960DE}" sibTransId="{076EC45C-32AE-4423-BDF2-3B4A4D02BAC7}"/>
    <dgm:cxn modelId="{22751145-7F41-4704-B1A4-62461B70AFB4}" srcId="{EBAA5473-0215-440C-8B54-A3C074ACFDAC}" destId="{A890F1CF-ED59-412E-B815-815D08601249}" srcOrd="3" destOrd="0" parTransId="{BA91C973-F20F-41BB-9D64-D8D7542925B5}" sibTransId="{FFC50EFF-F89C-4796-806F-3045F796EEAD}"/>
    <dgm:cxn modelId="{20D01CBC-0D8D-46A8-AD6D-D8CB790780E1}" type="presOf" srcId="{6F2BE431-D3E4-4368-B9A3-6F7FD3A6902F}" destId="{64AF4B0B-0E70-4AC0-B263-2CCB6AA82213}" srcOrd="0" destOrd="0" presId="urn:microsoft.com/office/officeart/2005/8/layout/balance1"/>
    <dgm:cxn modelId="{490A2A04-5BD5-4461-A8DB-7BDD7A5C346A}" srcId="{03EDB20E-D5D5-49CB-89A8-72FC6567D367}" destId="{06349E50-3694-4C00-8B85-F698F01810FE}" srcOrd="0" destOrd="0" parTransId="{3EB86C91-FFF9-4FE9-8D52-4036B10BA4B6}" sibTransId="{6F966CD4-8AB2-4769-8384-B03179E928EA}"/>
    <dgm:cxn modelId="{803CA291-A7E4-4D55-95D9-ABE0D9419434}" type="presOf" srcId="{60C3F63F-D913-4834-8423-BE7C1C674DDB}" destId="{31640133-B7BC-4056-A1EA-04D7D6B87B15}" srcOrd="0" destOrd="0" presId="urn:microsoft.com/office/officeart/2005/8/layout/balance1"/>
    <dgm:cxn modelId="{5AAB7B33-F3C3-4B25-8B63-6801E87F42AF}" type="presOf" srcId="{B61604AF-E30A-419F-A92D-56EA632041D9}" destId="{A7FC61AF-5858-425B-95DB-C53C00D11618}" srcOrd="0" destOrd="0" presId="urn:microsoft.com/office/officeart/2005/8/layout/balance1"/>
    <dgm:cxn modelId="{7A60DD1D-F830-4F96-906D-34A5FCA52D5C}" type="presOf" srcId="{06349E50-3694-4C00-8B85-F698F01810FE}" destId="{E07D9C4D-31EB-4FFE-BCE4-111C5354E7EA}" srcOrd="0" destOrd="0" presId="urn:microsoft.com/office/officeart/2005/8/layout/balance1"/>
    <dgm:cxn modelId="{39737658-A32C-4BE7-A7A1-DDD4400F4ABB}" srcId="{06349E50-3694-4C00-8B85-F698F01810FE}" destId="{A9FFFB40-7C82-46D7-9A36-AE1EB5EE8AB0}" srcOrd="1" destOrd="0" parTransId="{526C3C67-DFF1-485B-BD26-45F676F82B3C}" sibTransId="{E2BA67A0-4F33-48FA-B30A-CBEA0F175CB1}"/>
    <dgm:cxn modelId="{28EA2731-0FA7-4BB0-9482-D44F6030905E}" srcId="{03EDB20E-D5D5-49CB-89A8-72FC6567D367}" destId="{EBAA5473-0215-440C-8B54-A3C074ACFDAC}" srcOrd="1" destOrd="0" parTransId="{450CBB79-9F6D-44AD-B397-B788F31DFFEE}" sibTransId="{164F2900-CB39-428F-A2D7-30D900B57B02}"/>
    <dgm:cxn modelId="{B8A1DB0A-69D4-42D7-995F-DA667608541A}" type="presOf" srcId="{A9FFFB40-7C82-46D7-9A36-AE1EB5EE8AB0}" destId="{32B21FF1-E94E-4DFC-8200-268BF58D677D}" srcOrd="0" destOrd="0" presId="urn:microsoft.com/office/officeart/2005/8/layout/balance1"/>
    <dgm:cxn modelId="{54068354-34EE-49B0-9F4A-9B9B6CA3E015}" type="presOf" srcId="{EBAA5473-0215-440C-8B54-A3C074ACFDAC}" destId="{72812066-193D-4B9A-A303-7AA28358BC87}" srcOrd="0" destOrd="0" presId="urn:microsoft.com/office/officeart/2005/8/layout/balance1"/>
    <dgm:cxn modelId="{09BE1BB2-40B6-4204-BC45-C3795268B606}" type="presOf" srcId="{7C086AAC-FD0E-4BEB-A0BA-4A4D4BE52D6D}" destId="{FA70E1C3-8633-4782-B37F-1AE242BA2AA0}" srcOrd="0" destOrd="0" presId="urn:microsoft.com/office/officeart/2005/8/layout/balance1"/>
    <dgm:cxn modelId="{2079DB23-F8E5-4BA4-BB23-696086963766}" type="presOf" srcId="{A890F1CF-ED59-412E-B815-815D08601249}" destId="{417DF5A1-0335-49FF-9A23-0A5E51A2A5CA}" srcOrd="0" destOrd="0" presId="urn:microsoft.com/office/officeart/2005/8/layout/balance1"/>
    <dgm:cxn modelId="{C7E599AE-A422-45AC-AFEC-0218D57FD0F3}" type="presParOf" srcId="{601542B8-F05E-4C94-A421-BAF6B51EEC2F}" destId="{A810AA59-5AA8-4D9B-BC49-A8FE6144FA99}" srcOrd="0" destOrd="0" presId="urn:microsoft.com/office/officeart/2005/8/layout/balance1"/>
    <dgm:cxn modelId="{16A14888-A6EA-4BB4-BBC8-7C89AF1EB976}" type="presParOf" srcId="{601542B8-F05E-4C94-A421-BAF6B51EEC2F}" destId="{AFBDEFE6-EE2B-4CBA-A8E0-5591914ACB8F}" srcOrd="1" destOrd="0" presId="urn:microsoft.com/office/officeart/2005/8/layout/balance1"/>
    <dgm:cxn modelId="{D2626F35-37E4-40FE-BD76-68E522CDFF28}" type="presParOf" srcId="{AFBDEFE6-EE2B-4CBA-A8E0-5591914ACB8F}" destId="{E07D9C4D-31EB-4FFE-BCE4-111C5354E7EA}" srcOrd="0" destOrd="0" presId="urn:microsoft.com/office/officeart/2005/8/layout/balance1"/>
    <dgm:cxn modelId="{2025D3AA-3187-42A3-84B1-87653214AF1D}" type="presParOf" srcId="{AFBDEFE6-EE2B-4CBA-A8E0-5591914ACB8F}" destId="{72812066-193D-4B9A-A303-7AA28358BC87}" srcOrd="1" destOrd="0" presId="urn:microsoft.com/office/officeart/2005/8/layout/balance1"/>
    <dgm:cxn modelId="{7F6D9D1D-0BE8-402C-B8ED-1BC0019D3A59}" type="presParOf" srcId="{601542B8-F05E-4C94-A421-BAF6B51EEC2F}" destId="{442E4217-8912-4056-B0DF-5F9BC42243E1}" srcOrd="2" destOrd="0" presId="urn:microsoft.com/office/officeart/2005/8/layout/balance1"/>
    <dgm:cxn modelId="{58F7AFF5-2DA7-42C0-9553-CFA8F5390B31}" type="presParOf" srcId="{442E4217-8912-4056-B0DF-5F9BC42243E1}" destId="{AFC6673F-BACF-47E4-A839-DF7EA1C1B8C7}" srcOrd="0" destOrd="0" presId="urn:microsoft.com/office/officeart/2005/8/layout/balance1"/>
    <dgm:cxn modelId="{164017B1-5359-4F9B-86EE-B64A75984FAD}" type="presParOf" srcId="{442E4217-8912-4056-B0DF-5F9BC42243E1}" destId="{C795C25A-7FEC-48AF-89AF-F052A0B43F81}" srcOrd="1" destOrd="0" presId="urn:microsoft.com/office/officeart/2005/8/layout/balance1"/>
    <dgm:cxn modelId="{29FF22DC-37CE-406C-B579-C6D919B4845E}" type="presParOf" srcId="{442E4217-8912-4056-B0DF-5F9BC42243E1}" destId="{697CE946-BD96-4A17-9750-6212382AB68B}" srcOrd="2" destOrd="0" presId="urn:microsoft.com/office/officeart/2005/8/layout/balance1"/>
    <dgm:cxn modelId="{C92595A2-64BE-4AC9-B3C4-F98238D4AEF1}" type="presParOf" srcId="{442E4217-8912-4056-B0DF-5F9BC42243E1}" destId="{31640133-B7BC-4056-A1EA-04D7D6B87B15}" srcOrd="3" destOrd="0" presId="urn:microsoft.com/office/officeart/2005/8/layout/balance1"/>
    <dgm:cxn modelId="{98AC2F64-E2FC-4C02-8D83-7CE53D5BC3DA}" type="presParOf" srcId="{442E4217-8912-4056-B0DF-5F9BC42243E1}" destId="{FA70E1C3-8633-4782-B37F-1AE242BA2AA0}" srcOrd="4" destOrd="0" presId="urn:microsoft.com/office/officeart/2005/8/layout/balance1"/>
    <dgm:cxn modelId="{CA8BAEF0-C15C-4C04-AF97-7859905C8B5B}" type="presParOf" srcId="{442E4217-8912-4056-B0DF-5F9BC42243E1}" destId="{64AF4B0B-0E70-4AC0-B263-2CCB6AA82213}" srcOrd="5" destOrd="0" presId="urn:microsoft.com/office/officeart/2005/8/layout/balance1"/>
    <dgm:cxn modelId="{2B990170-4C6E-45F5-B781-669495F2226B}" type="presParOf" srcId="{442E4217-8912-4056-B0DF-5F9BC42243E1}" destId="{417DF5A1-0335-49FF-9A23-0A5E51A2A5CA}" srcOrd="6" destOrd="0" presId="urn:microsoft.com/office/officeart/2005/8/layout/balance1"/>
    <dgm:cxn modelId="{580BBCCF-7276-4349-8DB1-AEF9280CE5D5}" type="presParOf" srcId="{442E4217-8912-4056-B0DF-5F9BC42243E1}" destId="{7E540087-2803-4C72-AA33-2BFCA1877A00}" srcOrd="7" destOrd="0" presId="urn:microsoft.com/office/officeart/2005/8/layout/balance1"/>
    <dgm:cxn modelId="{352228AF-F268-46CF-A629-EE8B619DED83}" type="presParOf" srcId="{442E4217-8912-4056-B0DF-5F9BC42243E1}" destId="{32B21FF1-E94E-4DFC-8200-268BF58D677D}" srcOrd="8" destOrd="0" presId="urn:microsoft.com/office/officeart/2005/8/layout/balance1"/>
    <dgm:cxn modelId="{FCBB22D6-D5DD-4CD1-AA44-6DEC5F781E51}" type="presParOf" srcId="{442E4217-8912-4056-B0DF-5F9BC42243E1}" destId="{A7FC61AF-5858-425B-95DB-C53C00D11618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7FF345-C7A2-432D-B678-6339D1E2AAD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6BB2A4-DF95-4712-8513-E3F9CE0537B2}">
      <dgm:prSet phldrT="[Text]"/>
      <dgm:spPr/>
      <dgm:t>
        <a:bodyPr/>
        <a:lstStyle/>
        <a:p>
          <a:r>
            <a:rPr lang="en-US" dirty="0" smtClean="0"/>
            <a:t>District / Ward</a:t>
          </a:r>
          <a:endParaRPr lang="en-US" dirty="0"/>
        </a:p>
      </dgm:t>
    </dgm:pt>
    <dgm:pt modelId="{B2F40FB7-27DB-4E3F-8275-B647D3895767}" type="parTrans" cxnId="{BC2140D9-966D-477E-93E0-E4C045900020}">
      <dgm:prSet/>
      <dgm:spPr/>
      <dgm:t>
        <a:bodyPr/>
        <a:lstStyle/>
        <a:p>
          <a:endParaRPr lang="en-US"/>
        </a:p>
      </dgm:t>
    </dgm:pt>
    <dgm:pt modelId="{FC474A00-7C73-4FED-8431-C51E87A09773}" type="sibTrans" cxnId="{BC2140D9-966D-477E-93E0-E4C045900020}">
      <dgm:prSet/>
      <dgm:spPr/>
      <dgm:t>
        <a:bodyPr/>
        <a:lstStyle/>
        <a:p>
          <a:endParaRPr lang="en-US"/>
        </a:p>
      </dgm:t>
    </dgm:pt>
    <dgm:pt modelId="{4B67F82E-A1BC-4928-ABF2-52C151512068}">
      <dgm:prSet phldrT="[Text]"/>
      <dgm:spPr/>
      <dgm:t>
        <a:bodyPr/>
        <a:lstStyle/>
        <a:p>
          <a:r>
            <a:rPr lang="en-US" dirty="0" smtClean="0"/>
            <a:t>CAU</a:t>
          </a:r>
          <a:endParaRPr lang="en-US" dirty="0"/>
        </a:p>
      </dgm:t>
    </dgm:pt>
    <dgm:pt modelId="{FBBC878E-1799-448E-8AD6-17B8A5FF29A3}" type="parTrans" cxnId="{50E57183-973E-459A-A830-1394D28B51AE}">
      <dgm:prSet/>
      <dgm:spPr/>
      <dgm:t>
        <a:bodyPr/>
        <a:lstStyle/>
        <a:p>
          <a:endParaRPr lang="en-US"/>
        </a:p>
      </dgm:t>
    </dgm:pt>
    <dgm:pt modelId="{6EB05E72-10B0-4DED-9D40-293DFCF1D979}" type="sibTrans" cxnId="{50E57183-973E-459A-A830-1394D28B51AE}">
      <dgm:prSet/>
      <dgm:spPr/>
      <dgm:t>
        <a:bodyPr/>
        <a:lstStyle/>
        <a:p>
          <a:endParaRPr lang="en-US"/>
        </a:p>
      </dgm:t>
    </dgm:pt>
    <dgm:pt modelId="{20337ADF-44BF-4F94-9B7D-DBA95A0E74C1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>
          <a:prstDash val="sysDash"/>
        </a:ln>
      </dgm:spPr>
      <dgm:t>
        <a:bodyPr/>
        <a:lstStyle/>
        <a:p>
          <a:r>
            <a:rPr lang="en-US" dirty="0" smtClean="0"/>
            <a:t>Parcel</a:t>
          </a:r>
          <a:endParaRPr lang="en-US" dirty="0"/>
        </a:p>
      </dgm:t>
    </dgm:pt>
    <dgm:pt modelId="{84EECA9D-3175-46FB-8B16-17827C70002A}" type="parTrans" cxnId="{2DA9AAAC-388F-4D21-9395-3357CB8E5F3D}">
      <dgm:prSet/>
      <dgm:spPr/>
      <dgm:t>
        <a:bodyPr/>
        <a:lstStyle/>
        <a:p>
          <a:endParaRPr lang="en-US"/>
        </a:p>
      </dgm:t>
    </dgm:pt>
    <dgm:pt modelId="{9B6C36CD-65BC-4997-8A8C-D8F8FBBA6816}" type="sibTrans" cxnId="{2DA9AAAC-388F-4D21-9395-3357CB8E5F3D}">
      <dgm:prSet/>
      <dgm:spPr/>
      <dgm:t>
        <a:bodyPr/>
        <a:lstStyle/>
        <a:p>
          <a:endParaRPr lang="en-US"/>
        </a:p>
      </dgm:t>
    </dgm:pt>
    <dgm:pt modelId="{1557ED8B-26A0-42CE-BC79-C9C49F041948}" type="pres">
      <dgm:prSet presAssocID="{817FF345-C7A2-432D-B678-6339D1E2AAD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541B16B-9CFD-4ACC-9740-38F7733F0D4D}" type="pres">
      <dgm:prSet presAssocID="{D66BB2A4-DF95-4712-8513-E3F9CE0537B2}" presName="composite" presStyleCnt="0"/>
      <dgm:spPr/>
    </dgm:pt>
    <dgm:pt modelId="{F13B5500-C0BA-42B5-95B4-953F307E1F6E}" type="pres">
      <dgm:prSet presAssocID="{D66BB2A4-DF95-4712-8513-E3F9CE0537B2}" presName="bentUpArrow1" presStyleLbl="alignImgPlace1" presStyleIdx="0" presStyleCnt="2"/>
      <dgm:spPr/>
    </dgm:pt>
    <dgm:pt modelId="{07271CD7-0A7B-4B51-ACB0-52F70791B843}" type="pres">
      <dgm:prSet presAssocID="{D66BB2A4-DF95-4712-8513-E3F9CE0537B2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2D33E-AA27-4F02-9335-BA7FF5EDC63F}" type="pres">
      <dgm:prSet presAssocID="{D66BB2A4-DF95-4712-8513-E3F9CE0537B2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9300F-83F8-4E84-9B79-FEC3394C0BFF}" type="pres">
      <dgm:prSet presAssocID="{FC474A00-7C73-4FED-8431-C51E87A09773}" presName="sibTrans" presStyleCnt="0"/>
      <dgm:spPr/>
    </dgm:pt>
    <dgm:pt modelId="{B3572E04-8210-4A0F-868D-B8409C298894}" type="pres">
      <dgm:prSet presAssocID="{4B67F82E-A1BC-4928-ABF2-52C151512068}" presName="composite" presStyleCnt="0"/>
      <dgm:spPr/>
    </dgm:pt>
    <dgm:pt modelId="{9E0013A8-E233-4C7F-A37C-D7371B93F77A}" type="pres">
      <dgm:prSet presAssocID="{4B67F82E-A1BC-4928-ABF2-52C151512068}" presName="bentUpArrow1" presStyleLbl="alignImgPlace1" presStyleIdx="1" presStyleCnt="2"/>
      <dgm:spPr/>
    </dgm:pt>
    <dgm:pt modelId="{81B02445-0254-42AF-9916-51E8AA14B449}" type="pres">
      <dgm:prSet presAssocID="{4B67F82E-A1BC-4928-ABF2-52C151512068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403A7-9540-4824-BC15-007F5912FCC0}" type="pres">
      <dgm:prSet presAssocID="{4B67F82E-A1BC-4928-ABF2-52C151512068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F69C4-EE58-4E3A-9AFE-418E24564B59}" type="pres">
      <dgm:prSet presAssocID="{6EB05E72-10B0-4DED-9D40-293DFCF1D979}" presName="sibTrans" presStyleCnt="0"/>
      <dgm:spPr/>
    </dgm:pt>
    <dgm:pt modelId="{A92313CC-6B9C-412F-8BF8-DBB2EA0B6E0B}" type="pres">
      <dgm:prSet presAssocID="{20337ADF-44BF-4F94-9B7D-DBA95A0E74C1}" presName="composite" presStyleCnt="0"/>
      <dgm:spPr/>
    </dgm:pt>
    <dgm:pt modelId="{36A6FA41-A5CF-42E3-A7A9-E9377BA14C9B}" type="pres">
      <dgm:prSet presAssocID="{20337ADF-44BF-4F94-9B7D-DBA95A0E74C1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2140D9-966D-477E-93E0-E4C045900020}" srcId="{817FF345-C7A2-432D-B678-6339D1E2AAD2}" destId="{D66BB2A4-DF95-4712-8513-E3F9CE0537B2}" srcOrd="0" destOrd="0" parTransId="{B2F40FB7-27DB-4E3F-8275-B647D3895767}" sibTransId="{FC474A00-7C73-4FED-8431-C51E87A09773}"/>
    <dgm:cxn modelId="{F09BF980-BA00-4303-8CB2-83B190FE3D72}" type="presOf" srcId="{817FF345-C7A2-432D-B678-6339D1E2AAD2}" destId="{1557ED8B-26A0-42CE-BC79-C9C49F041948}" srcOrd="0" destOrd="0" presId="urn:microsoft.com/office/officeart/2005/8/layout/StepDownProcess"/>
    <dgm:cxn modelId="{50E57183-973E-459A-A830-1394D28B51AE}" srcId="{817FF345-C7A2-432D-B678-6339D1E2AAD2}" destId="{4B67F82E-A1BC-4928-ABF2-52C151512068}" srcOrd="1" destOrd="0" parTransId="{FBBC878E-1799-448E-8AD6-17B8A5FF29A3}" sibTransId="{6EB05E72-10B0-4DED-9D40-293DFCF1D979}"/>
    <dgm:cxn modelId="{A917D641-9DE9-4F63-AC35-2111C83FE567}" type="presOf" srcId="{20337ADF-44BF-4F94-9B7D-DBA95A0E74C1}" destId="{36A6FA41-A5CF-42E3-A7A9-E9377BA14C9B}" srcOrd="0" destOrd="0" presId="urn:microsoft.com/office/officeart/2005/8/layout/StepDownProcess"/>
    <dgm:cxn modelId="{1AEEC4B5-0E2D-4B91-ACAA-C60AC3BBBBA7}" type="presOf" srcId="{4B67F82E-A1BC-4928-ABF2-52C151512068}" destId="{81B02445-0254-42AF-9916-51E8AA14B449}" srcOrd="0" destOrd="0" presId="urn:microsoft.com/office/officeart/2005/8/layout/StepDownProcess"/>
    <dgm:cxn modelId="{2DA9AAAC-388F-4D21-9395-3357CB8E5F3D}" srcId="{817FF345-C7A2-432D-B678-6339D1E2AAD2}" destId="{20337ADF-44BF-4F94-9B7D-DBA95A0E74C1}" srcOrd="2" destOrd="0" parTransId="{84EECA9D-3175-46FB-8B16-17827C70002A}" sibTransId="{9B6C36CD-65BC-4997-8A8C-D8F8FBBA6816}"/>
    <dgm:cxn modelId="{222B1124-9C1C-4F34-81B6-0BA7BB4851CB}" type="presOf" srcId="{D66BB2A4-DF95-4712-8513-E3F9CE0537B2}" destId="{07271CD7-0A7B-4B51-ACB0-52F70791B843}" srcOrd="0" destOrd="0" presId="urn:microsoft.com/office/officeart/2005/8/layout/StepDownProcess"/>
    <dgm:cxn modelId="{2367B2D5-686A-4600-9A0A-639B298DB57C}" type="presParOf" srcId="{1557ED8B-26A0-42CE-BC79-C9C49F041948}" destId="{B541B16B-9CFD-4ACC-9740-38F7733F0D4D}" srcOrd="0" destOrd="0" presId="urn:microsoft.com/office/officeart/2005/8/layout/StepDownProcess"/>
    <dgm:cxn modelId="{00B38FF2-5008-4E08-97CD-B57490D63D08}" type="presParOf" srcId="{B541B16B-9CFD-4ACC-9740-38F7733F0D4D}" destId="{F13B5500-C0BA-42B5-95B4-953F307E1F6E}" srcOrd="0" destOrd="0" presId="urn:microsoft.com/office/officeart/2005/8/layout/StepDownProcess"/>
    <dgm:cxn modelId="{25F02250-3606-4180-87FB-4F56E8EE42EB}" type="presParOf" srcId="{B541B16B-9CFD-4ACC-9740-38F7733F0D4D}" destId="{07271CD7-0A7B-4B51-ACB0-52F70791B843}" srcOrd="1" destOrd="0" presId="urn:microsoft.com/office/officeart/2005/8/layout/StepDownProcess"/>
    <dgm:cxn modelId="{71BB8ED2-B90E-4BF7-94AD-18FA1D3411E3}" type="presParOf" srcId="{B541B16B-9CFD-4ACC-9740-38F7733F0D4D}" destId="{CA02D33E-AA27-4F02-9335-BA7FF5EDC63F}" srcOrd="2" destOrd="0" presId="urn:microsoft.com/office/officeart/2005/8/layout/StepDownProcess"/>
    <dgm:cxn modelId="{D26BBE86-108C-4C74-AAE0-9DA199513EBA}" type="presParOf" srcId="{1557ED8B-26A0-42CE-BC79-C9C49F041948}" destId="{6DA9300F-83F8-4E84-9B79-FEC3394C0BFF}" srcOrd="1" destOrd="0" presId="urn:microsoft.com/office/officeart/2005/8/layout/StepDownProcess"/>
    <dgm:cxn modelId="{62C4D26B-9EB5-4BB9-B57F-9E71A7749D45}" type="presParOf" srcId="{1557ED8B-26A0-42CE-BC79-C9C49F041948}" destId="{B3572E04-8210-4A0F-868D-B8409C298894}" srcOrd="2" destOrd="0" presId="urn:microsoft.com/office/officeart/2005/8/layout/StepDownProcess"/>
    <dgm:cxn modelId="{C8DE3A68-47AC-41FC-B711-5098857655B8}" type="presParOf" srcId="{B3572E04-8210-4A0F-868D-B8409C298894}" destId="{9E0013A8-E233-4C7F-A37C-D7371B93F77A}" srcOrd="0" destOrd="0" presId="urn:microsoft.com/office/officeart/2005/8/layout/StepDownProcess"/>
    <dgm:cxn modelId="{9794D6E6-F736-4D0B-B407-B99884E8E28C}" type="presParOf" srcId="{B3572E04-8210-4A0F-868D-B8409C298894}" destId="{81B02445-0254-42AF-9916-51E8AA14B449}" srcOrd="1" destOrd="0" presId="urn:microsoft.com/office/officeart/2005/8/layout/StepDownProcess"/>
    <dgm:cxn modelId="{7A634D25-04A8-43AC-B259-0527CAC5F1D1}" type="presParOf" srcId="{B3572E04-8210-4A0F-868D-B8409C298894}" destId="{2DA403A7-9540-4824-BC15-007F5912FCC0}" srcOrd="2" destOrd="0" presId="urn:microsoft.com/office/officeart/2005/8/layout/StepDownProcess"/>
    <dgm:cxn modelId="{FD6C5187-4B74-41FC-8F95-606992BEFFCF}" type="presParOf" srcId="{1557ED8B-26A0-42CE-BC79-C9C49F041948}" destId="{B79F69C4-EE58-4E3A-9AFE-418E24564B59}" srcOrd="3" destOrd="0" presId="urn:microsoft.com/office/officeart/2005/8/layout/StepDownProcess"/>
    <dgm:cxn modelId="{9DED3844-965F-498D-99B8-142B6BCD0C0F}" type="presParOf" srcId="{1557ED8B-26A0-42CE-BC79-C9C49F041948}" destId="{A92313CC-6B9C-412F-8BF8-DBB2EA0B6E0B}" srcOrd="4" destOrd="0" presId="urn:microsoft.com/office/officeart/2005/8/layout/StepDownProcess"/>
    <dgm:cxn modelId="{3D12A215-9660-4A9C-A355-759C21B8582E}" type="presParOf" srcId="{A92313CC-6B9C-412F-8BF8-DBB2EA0B6E0B}" destId="{36A6FA41-A5CF-42E3-A7A9-E9377BA14C9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7FF345-C7A2-432D-B678-6339D1E2AAD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6BB2A4-DF95-4712-8513-E3F9CE0537B2}">
      <dgm:prSet phldrT="[Text]"/>
      <dgm:spPr/>
      <dgm:t>
        <a:bodyPr/>
        <a:lstStyle/>
        <a:p>
          <a:r>
            <a:rPr lang="en-US" dirty="0" smtClean="0"/>
            <a:t>District / Ward</a:t>
          </a:r>
          <a:endParaRPr lang="en-US" dirty="0"/>
        </a:p>
      </dgm:t>
    </dgm:pt>
    <dgm:pt modelId="{B2F40FB7-27DB-4E3F-8275-B647D3895767}" type="parTrans" cxnId="{BC2140D9-966D-477E-93E0-E4C045900020}">
      <dgm:prSet/>
      <dgm:spPr/>
      <dgm:t>
        <a:bodyPr/>
        <a:lstStyle/>
        <a:p>
          <a:endParaRPr lang="en-US"/>
        </a:p>
      </dgm:t>
    </dgm:pt>
    <dgm:pt modelId="{FC474A00-7C73-4FED-8431-C51E87A09773}" type="sibTrans" cxnId="{BC2140D9-966D-477E-93E0-E4C045900020}">
      <dgm:prSet/>
      <dgm:spPr/>
      <dgm:t>
        <a:bodyPr/>
        <a:lstStyle/>
        <a:p>
          <a:endParaRPr lang="en-US"/>
        </a:p>
      </dgm:t>
    </dgm:pt>
    <dgm:pt modelId="{4B67F82E-A1BC-4928-ABF2-52C151512068}">
      <dgm:prSet phldrT="[Text]"/>
      <dgm:spPr/>
      <dgm:t>
        <a:bodyPr/>
        <a:lstStyle/>
        <a:p>
          <a:r>
            <a:rPr lang="en-US" dirty="0" smtClean="0"/>
            <a:t>CAU</a:t>
          </a:r>
          <a:endParaRPr lang="en-US" dirty="0"/>
        </a:p>
      </dgm:t>
    </dgm:pt>
    <dgm:pt modelId="{FBBC878E-1799-448E-8AD6-17B8A5FF29A3}" type="parTrans" cxnId="{50E57183-973E-459A-A830-1394D28B51AE}">
      <dgm:prSet/>
      <dgm:spPr/>
      <dgm:t>
        <a:bodyPr/>
        <a:lstStyle/>
        <a:p>
          <a:endParaRPr lang="en-US"/>
        </a:p>
      </dgm:t>
    </dgm:pt>
    <dgm:pt modelId="{6EB05E72-10B0-4DED-9D40-293DFCF1D979}" type="sibTrans" cxnId="{50E57183-973E-459A-A830-1394D28B51AE}">
      <dgm:prSet/>
      <dgm:spPr/>
      <dgm:t>
        <a:bodyPr/>
        <a:lstStyle/>
        <a:p>
          <a:endParaRPr lang="en-US"/>
        </a:p>
      </dgm:t>
    </dgm:pt>
    <dgm:pt modelId="{20337ADF-44BF-4F94-9B7D-DBA95A0E74C1}">
      <dgm:prSet phldrT="[Text]"/>
      <dgm:spPr/>
      <dgm:t>
        <a:bodyPr/>
        <a:lstStyle/>
        <a:p>
          <a:r>
            <a:rPr lang="en-US" dirty="0" smtClean="0"/>
            <a:t>Parcel</a:t>
          </a:r>
          <a:endParaRPr lang="en-US" dirty="0"/>
        </a:p>
      </dgm:t>
    </dgm:pt>
    <dgm:pt modelId="{84EECA9D-3175-46FB-8B16-17827C70002A}" type="parTrans" cxnId="{2DA9AAAC-388F-4D21-9395-3357CB8E5F3D}">
      <dgm:prSet/>
      <dgm:spPr/>
      <dgm:t>
        <a:bodyPr/>
        <a:lstStyle/>
        <a:p>
          <a:endParaRPr lang="en-US"/>
        </a:p>
      </dgm:t>
    </dgm:pt>
    <dgm:pt modelId="{9B6C36CD-65BC-4997-8A8C-D8F8FBBA6816}" type="sibTrans" cxnId="{2DA9AAAC-388F-4D21-9395-3357CB8E5F3D}">
      <dgm:prSet/>
      <dgm:spPr/>
      <dgm:t>
        <a:bodyPr/>
        <a:lstStyle/>
        <a:p>
          <a:endParaRPr lang="en-US"/>
        </a:p>
      </dgm:t>
    </dgm:pt>
    <dgm:pt modelId="{1557ED8B-26A0-42CE-BC79-C9C49F041948}" type="pres">
      <dgm:prSet presAssocID="{817FF345-C7A2-432D-B678-6339D1E2AAD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541B16B-9CFD-4ACC-9740-38F7733F0D4D}" type="pres">
      <dgm:prSet presAssocID="{D66BB2A4-DF95-4712-8513-E3F9CE0537B2}" presName="composite" presStyleCnt="0"/>
      <dgm:spPr/>
    </dgm:pt>
    <dgm:pt modelId="{F13B5500-C0BA-42B5-95B4-953F307E1F6E}" type="pres">
      <dgm:prSet presAssocID="{D66BB2A4-DF95-4712-8513-E3F9CE0537B2}" presName="bentUpArrow1" presStyleLbl="alignImgPlace1" presStyleIdx="0" presStyleCnt="2"/>
      <dgm:spPr/>
    </dgm:pt>
    <dgm:pt modelId="{07271CD7-0A7B-4B51-ACB0-52F70791B843}" type="pres">
      <dgm:prSet presAssocID="{D66BB2A4-DF95-4712-8513-E3F9CE0537B2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2D33E-AA27-4F02-9335-BA7FF5EDC63F}" type="pres">
      <dgm:prSet presAssocID="{D66BB2A4-DF95-4712-8513-E3F9CE0537B2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9300F-83F8-4E84-9B79-FEC3394C0BFF}" type="pres">
      <dgm:prSet presAssocID="{FC474A00-7C73-4FED-8431-C51E87A09773}" presName="sibTrans" presStyleCnt="0"/>
      <dgm:spPr/>
    </dgm:pt>
    <dgm:pt modelId="{B3572E04-8210-4A0F-868D-B8409C298894}" type="pres">
      <dgm:prSet presAssocID="{4B67F82E-A1BC-4928-ABF2-52C151512068}" presName="composite" presStyleCnt="0"/>
      <dgm:spPr/>
    </dgm:pt>
    <dgm:pt modelId="{9E0013A8-E233-4C7F-A37C-D7371B93F77A}" type="pres">
      <dgm:prSet presAssocID="{4B67F82E-A1BC-4928-ABF2-52C151512068}" presName="bentUpArrow1" presStyleLbl="alignImgPlace1" presStyleIdx="1" presStyleCnt="2"/>
      <dgm:spPr/>
    </dgm:pt>
    <dgm:pt modelId="{81B02445-0254-42AF-9916-51E8AA14B449}" type="pres">
      <dgm:prSet presAssocID="{4B67F82E-A1BC-4928-ABF2-52C151512068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403A7-9540-4824-BC15-007F5912FCC0}" type="pres">
      <dgm:prSet presAssocID="{4B67F82E-A1BC-4928-ABF2-52C151512068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F69C4-EE58-4E3A-9AFE-418E24564B59}" type="pres">
      <dgm:prSet presAssocID="{6EB05E72-10B0-4DED-9D40-293DFCF1D979}" presName="sibTrans" presStyleCnt="0"/>
      <dgm:spPr/>
    </dgm:pt>
    <dgm:pt modelId="{A92313CC-6B9C-412F-8BF8-DBB2EA0B6E0B}" type="pres">
      <dgm:prSet presAssocID="{20337ADF-44BF-4F94-9B7D-DBA95A0E74C1}" presName="composite" presStyleCnt="0"/>
      <dgm:spPr/>
    </dgm:pt>
    <dgm:pt modelId="{36A6FA41-A5CF-42E3-A7A9-E9377BA14C9B}" type="pres">
      <dgm:prSet presAssocID="{20337ADF-44BF-4F94-9B7D-DBA95A0E74C1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2140D9-966D-477E-93E0-E4C045900020}" srcId="{817FF345-C7A2-432D-B678-6339D1E2AAD2}" destId="{D66BB2A4-DF95-4712-8513-E3F9CE0537B2}" srcOrd="0" destOrd="0" parTransId="{B2F40FB7-27DB-4E3F-8275-B647D3895767}" sibTransId="{FC474A00-7C73-4FED-8431-C51E87A09773}"/>
    <dgm:cxn modelId="{F09BF980-BA00-4303-8CB2-83B190FE3D72}" type="presOf" srcId="{817FF345-C7A2-432D-B678-6339D1E2AAD2}" destId="{1557ED8B-26A0-42CE-BC79-C9C49F041948}" srcOrd="0" destOrd="0" presId="urn:microsoft.com/office/officeart/2005/8/layout/StepDownProcess"/>
    <dgm:cxn modelId="{50E57183-973E-459A-A830-1394D28B51AE}" srcId="{817FF345-C7A2-432D-B678-6339D1E2AAD2}" destId="{4B67F82E-A1BC-4928-ABF2-52C151512068}" srcOrd="1" destOrd="0" parTransId="{FBBC878E-1799-448E-8AD6-17B8A5FF29A3}" sibTransId="{6EB05E72-10B0-4DED-9D40-293DFCF1D979}"/>
    <dgm:cxn modelId="{A917D641-9DE9-4F63-AC35-2111C83FE567}" type="presOf" srcId="{20337ADF-44BF-4F94-9B7D-DBA95A0E74C1}" destId="{36A6FA41-A5CF-42E3-A7A9-E9377BA14C9B}" srcOrd="0" destOrd="0" presId="urn:microsoft.com/office/officeart/2005/8/layout/StepDownProcess"/>
    <dgm:cxn modelId="{1AEEC4B5-0E2D-4B91-ACAA-C60AC3BBBBA7}" type="presOf" srcId="{4B67F82E-A1BC-4928-ABF2-52C151512068}" destId="{81B02445-0254-42AF-9916-51E8AA14B449}" srcOrd="0" destOrd="0" presId="urn:microsoft.com/office/officeart/2005/8/layout/StepDownProcess"/>
    <dgm:cxn modelId="{2DA9AAAC-388F-4D21-9395-3357CB8E5F3D}" srcId="{817FF345-C7A2-432D-B678-6339D1E2AAD2}" destId="{20337ADF-44BF-4F94-9B7D-DBA95A0E74C1}" srcOrd="2" destOrd="0" parTransId="{84EECA9D-3175-46FB-8B16-17827C70002A}" sibTransId="{9B6C36CD-65BC-4997-8A8C-D8F8FBBA6816}"/>
    <dgm:cxn modelId="{222B1124-9C1C-4F34-81B6-0BA7BB4851CB}" type="presOf" srcId="{D66BB2A4-DF95-4712-8513-E3F9CE0537B2}" destId="{07271CD7-0A7B-4B51-ACB0-52F70791B843}" srcOrd="0" destOrd="0" presId="urn:microsoft.com/office/officeart/2005/8/layout/StepDownProcess"/>
    <dgm:cxn modelId="{2367B2D5-686A-4600-9A0A-639B298DB57C}" type="presParOf" srcId="{1557ED8B-26A0-42CE-BC79-C9C49F041948}" destId="{B541B16B-9CFD-4ACC-9740-38F7733F0D4D}" srcOrd="0" destOrd="0" presId="urn:microsoft.com/office/officeart/2005/8/layout/StepDownProcess"/>
    <dgm:cxn modelId="{00B38FF2-5008-4E08-97CD-B57490D63D08}" type="presParOf" srcId="{B541B16B-9CFD-4ACC-9740-38F7733F0D4D}" destId="{F13B5500-C0BA-42B5-95B4-953F307E1F6E}" srcOrd="0" destOrd="0" presId="urn:microsoft.com/office/officeart/2005/8/layout/StepDownProcess"/>
    <dgm:cxn modelId="{25F02250-3606-4180-87FB-4F56E8EE42EB}" type="presParOf" srcId="{B541B16B-9CFD-4ACC-9740-38F7733F0D4D}" destId="{07271CD7-0A7B-4B51-ACB0-52F70791B843}" srcOrd="1" destOrd="0" presId="urn:microsoft.com/office/officeart/2005/8/layout/StepDownProcess"/>
    <dgm:cxn modelId="{71BB8ED2-B90E-4BF7-94AD-18FA1D3411E3}" type="presParOf" srcId="{B541B16B-9CFD-4ACC-9740-38F7733F0D4D}" destId="{CA02D33E-AA27-4F02-9335-BA7FF5EDC63F}" srcOrd="2" destOrd="0" presId="urn:microsoft.com/office/officeart/2005/8/layout/StepDownProcess"/>
    <dgm:cxn modelId="{D26BBE86-108C-4C74-AAE0-9DA199513EBA}" type="presParOf" srcId="{1557ED8B-26A0-42CE-BC79-C9C49F041948}" destId="{6DA9300F-83F8-4E84-9B79-FEC3394C0BFF}" srcOrd="1" destOrd="0" presId="urn:microsoft.com/office/officeart/2005/8/layout/StepDownProcess"/>
    <dgm:cxn modelId="{62C4D26B-9EB5-4BB9-B57F-9E71A7749D45}" type="presParOf" srcId="{1557ED8B-26A0-42CE-BC79-C9C49F041948}" destId="{B3572E04-8210-4A0F-868D-B8409C298894}" srcOrd="2" destOrd="0" presId="urn:microsoft.com/office/officeart/2005/8/layout/StepDownProcess"/>
    <dgm:cxn modelId="{C8DE3A68-47AC-41FC-B711-5098857655B8}" type="presParOf" srcId="{B3572E04-8210-4A0F-868D-B8409C298894}" destId="{9E0013A8-E233-4C7F-A37C-D7371B93F77A}" srcOrd="0" destOrd="0" presId="urn:microsoft.com/office/officeart/2005/8/layout/StepDownProcess"/>
    <dgm:cxn modelId="{9794D6E6-F736-4D0B-B407-B99884E8E28C}" type="presParOf" srcId="{B3572E04-8210-4A0F-868D-B8409C298894}" destId="{81B02445-0254-42AF-9916-51E8AA14B449}" srcOrd="1" destOrd="0" presId="urn:microsoft.com/office/officeart/2005/8/layout/StepDownProcess"/>
    <dgm:cxn modelId="{7A634D25-04A8-43AC-B259-0527CAC5F1D1}" type="presParOf" srcId="{B3572E04-8210-4A0F-868D-B8409C298894}" destId="{2DA403A7-9540-4824-BC15-007F5912FCC0}" srcOrd="2" destOrd="0" presId="urn:microsoft.com/office/officeart/2005/8/layout/StepDownProcess"/>
    <dgm:cxn modelId="{FD6C5187-4B74-41FC-8F95-606992BEFFCF}" type="presParOf" srcId="{1557ED8B-26A0-42CE-BC79-C9C49F041948}" destId="{B79F69C4-EE58-4E3A-9AFE-418E24564B59}" srcOrd="3" destOrd="0" presId="urn:microsoft.com/office/officeart/2005/8/layout/StepDownProcess"/>
    <dgm:cxn modelId="{9DED3844-965F-498D-99B8-142B6BCD0C0F}" type="presParOf" srcId="{1557ED8B-26A0-42CE-BC79-C9C49F041948}" destId="{A92313CC-6B9C-412F-8BF8-DBB2EA0B6E0B}" srcOrd="4" destOrd="0" presId="urn:microsoft.com/office/officeart/2005/8/layout/StepDownProcess"/>
    <dgm:cxn modelId="{3D12A215-9660-4A9C-A355-759C21B8582E}" type="presParOf" srcId="{A92313CC-6B9C-412F-8BF8-DBB2EA0B6E0B}" destId="{36A6FA41-A5CF-42E3-A7A9-E9377BA14C9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3ED642-B15B-4A23-BA64-BE62030D3E6B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AA678AD5-694E-40AE-994F-933D6BC5087C}">
      <dgm:prSet phldrT="[Text]"/>
      <dgm:spPr>
        <a:solidFill>
          <a:srgbClr val="00395B"/>
        </a:solidFill>
      </dgm:spPr>
      <dgm:t>
        <a:bodyPr/>
        <a:lstStyle/>
        <a:p>
          <a:r>
            <a:rPr lang="en-US" dirty="0" smtClean="0"/>
            <a:t>??</a:t>
          </a:r>
          <a:endParaRPr lang="en-US" dirty="0"/>
        </a:p>
      </dgm:t>
    </dgm:pt>
    <dgm:pt modelId="{143FF594-6909-4326-9F45-0BD01CBE6617}" type="parTrans" cxnId="{F48877CF-3488-4B37-B000-35EAF1ED1527}">
      <dgm:prSet/>
      <dgm:spPr/>
      <dgm:t>
        <a:bodyPr/>
        <a:lstStyle/>
        <a:p>
          <a:endParaRPr lang="en-US"/>
        </a:p>
      </dgm:t>
    </dgm:pt>
    <dgm:pt modelId="{50B1646F-53CB-4A71-B896-80DD99874A2E}" type="sibTrans" cxnId="{F48877CF-3488-4B37-B000-35EAF1ED1527}">
      <dgm:prSet/>
      <dgm:spPr>
        <a:solidFill>
          <a:srgbClr val="DC911B"/>
        </a:solidFill>
      </dgm:spPr>
      <dgm:t>
        <a:bodyPr/>
        <a:lstStyle/>
        <a:p>
          <a:endParaRPr lang="en-US"/>
        </a:p>
      </dgm:t>
    </dgm:pt>
    <dgm:pt modelId="{F522B297-0CD0-4D2C-88EC-4D7DDD0BE64A}">
      <dgm:prSet phldrT="[Text]"/>
      <dgm:spPr>
        <a:solidFill>
          <a:srgbClr val="00395B"/>
        </a:solidFill>
      </dgm:spPr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A77F0687-38E9-467D-8959-DD7179F63CD9}" type="parTrans" cxnId="{40205B3C-E7FC-481D-A7A8-02F308420FAB}">
      <dgm:prSet/>
      <dgm:spPr/>
      <dgm:t>
        <a:bodyPr/>
        <a:lstStyle/>
        <a:p>
          <a:endParaRPr lang="en-US"/>
        </a:p>
      </dgm:t>
    </dgm:pt>
    <dgm:pt modelId="{2447B5AC-CDC7-48C1-9938-6A063A89C69B}" type="sibTrans" cxnId="{40205B3C-E7FC-481D-A7A8-02F308420FAB}">
      <dgm:prSet/>
      <dgm:spPr>
        <a:solidFill>
          <a:srgbClr val="DC911B"/>
        </a:solidFill>
      </dgm:spPr>
      <dgm:t>
        <a:bodyPr/>
        <a:lstStyle/>
        <a:p>
          <a:endParaRPr lang="en-US"/>
        </a:p>
      </dgm:t>
    </dgm:pt>
    <dgm:pt modelId="{C25D3C7E-C5DE-40A1-B188-1798E9ACB61D}">
      <dgm:prSet phldrT="[Text]"/>
      <dgm:spPr>
        <a:solidFill>
          <a:srgbClr val="00395B"/>
        </a:solidFill>
      </dgm:spPr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F17DA7E6-1399-4EE8-9F0E-05D5157E1461}" type="parTrans" cxnId="{9E5C7FCC-7E74-4847-A79A-A49A6B717682}">
      <dgm:prSet/>
      <dgm:spPr/>
      <dgm:t>
        <a:bodyPr/>
        <a:lstStyle/>
        <a:p>
          <a:endParaRPr lang="en-US"/>
        </a:p>
      </dgm:t>
    </dgm:pt>
    <dgm:pt modelId="{8D004AA2-77C3-43B0-A498-F6BC259CF61D}" type="sibTrans" cxnId="{9E5C7FCC-7E74-4847-A79A-A49A6B717682}">
      <dgm:prSet/>
      <dgm:spPr>
        <a:solidFill>
          <a:srgbClr val="DC911B"/>
        </a:solidFill>
      </dgm:spPr>
      <dgm:t>
        <a:bodyPr/>
        <a:lstStyle/>
        <a:p>
          <a:endParaRPr lang="en-US"/>
        </a:p>
      </dgm:t>
    </dgm:pt>
    <dgm:pt modelId="{E6901C8C-6584-4DB3-90C5-7C4D14425BB9}" type="pres">
      <dgm:prSet presAssocID="{383ED642-B15B-4A23-BA64-BE62030D3E6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F965173-31CB-4E53-A39F-D9DCC7F94F75}" type="pres">
      <dgm:prSet presAssocID="{AA678AD5-694E-40AE-994F-933D6BC5087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D7625-858F-4B92-9230-90FEF5FF776F}" type="pres">
      <dgm:prSet presAssocID="{AA678AD5-694E-40AE-994F-933D6BC5087C}" presName="gear1srcNode" presStyleLbl="node1" presStyleIdx="0" presStyleCnt="3"/>
      <dgm:spPr/>
      <dgm:t>
        <a:bodyPr/>
        <a:lstStyle/>
        <a:p>
          <a:endParaRPr lang="en-US"/>
        </a:p>
      </dgm:t>
    </dgm:pt>
    <dgm:pt modelId="{10441614-F372-43D8-98A1-7BB25756FE89}" type="pres">
      <dgm:prSet presAssocID="{AA678AD5-694E-40AE-994F-933D6BC5087C}" presName="gear1dstNode" presStyleLbl="node1" presStyleIdx="0" presStyleCnt="3"/>
      <dgm:spPr/>
      <dgm:t>
        <a:bodyPr/>
        <a:lstStyle/>
        <a:p>
          <a:endParaRPr lang="en-US"/>
        </a:p>
      </dgm:t>
    </dgm:pt>
    <dgm:pt modelId="{B6052B3D-BE2F-49B0-8280-6B5D6E07AB11}" type="pres">
      <dgm:prSet presAssocID="{F522B297-0CD0-4D2C-88EC-4D7DDD0BE64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75101-74D6-448B-B1F1-5B3403B86A80}" type="pres">
      <dgm:prSet presAssocID="{F522B297-0CD0-4D2C-88EC-4D7DDD0BE64A}" presName="gear2srcNode" presStyleLbl="node1" presStyleIdx="1" presStyleCnt="3"/>
      <dgm:spPr/>
      <dgm:t>
        <a:bodyPr/>
        <a:lstStyle/>
        <a:p>
          <a:endParaRPr lang="en-US"/>
        </a:p>
      </dgm:t>
    </dgm:pt>
    <dgm:pt modelId="{5AB24CB5-3946-45B4-8D8B-E9D3B835F94C}" type="pres">
      <dgm:prSet presAssocID="{F522B297-0CD0-4D2C-88EC-4D7DDD0BE64A}" presName="gear2dstNode" presStyleLbl="node1" presStyleIdx="1" presStyleCnt="3"/>
      <dgm:spPr/>
      <dgm:t>
        <a:bodyPr/>
        <a:lstStyle/>
        <a:p>
          <a:endParaRPr lang="en-US"/>
        </a:p>
      </dgm:t>
    </dgm:pt>
    <dgm:pt modelId="{4EF165BB-08F0-402C-B0A4-8BE844CBFC7D}" type="pres">
      <dgm:prSet presAssocID="{C25D3C7E-C5DE-40A1-B188-1798E9ACB61D}" presName="gear3" presStyleLbl="node1" presStyleIdx="2" presStyleCnt="3"/>
      <dgm:spPr/>
      <dgm:t>
        <a:bodyPr/>
        <a:lstStyle/>
        <a:p>
          <a:endParaRPr lang="en-US"/>
        </a:p>
      </dgm:t>
    </dgm:pt>
    <dgm:pt modelId="{8A187504-1058-44BD-BA26-9D2D71D89635}" type="pres">
      <dgm:prSet presAssocID="{C25D3C7E-C5DE-40A1-B188-1798E9ACB61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CD2A2-396B-46FA-B2EC-9A735FEC419B}" type="pres">
      <dgm:prSet presAssocID="{C25D3C7E-C5DE-40A1-B188-1798E9ACB61D}" presName="gear3srcNode" presStyleLbl="node1" presStyleIdx="2" presStyleCnt="3"/>
      <dgm:spPr/>
      <dgm:t>
        <a:bodyPr/>
        <a:lstStyle/>
        <a:p>
          <a:endParaRPr lang="en-US"/>
        </a:p>
      </dgm:t>
    </dgm:pt>
    <dgm:pt modelId="{4646CD3A-CB39-423D-9C28-3DAE5CA49164}" type="pres">
      <dgm:prSet presAssocID="{C25D3C7E-C5DE-40A1-B188-1798E9ACB61D}" presName="gear3dstNode" presStyleLbl="node1" presStyleIdx="2" presStyleCnt="3"/>
      <dgm:spPr/>
      <dgm:t>
        <a:bodyPr/>
        <a:lstStyle/>
        <a:p>
          <a:endParaRPr lang="en-US"/>
        </a:p>
      </dgm:t>
    </dgm:pt>
    <dgm:pt modelId="{574E0154-8D65-4776-8904-F931321269F3}" type="pres">
      <dgm:prSet presAssocID="{50B1646F-53CB-4A71-B896-80DD99874A2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AA8C44A-E1E0-413C-A75C-D83CF87C6DB5}" type="pres">
      <dgm:prSet presAssocID="{2447B5AC-CDC7-48C1-9938-6A063A89C69B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FB19D862-E856-4FC1-B64A-1A8A2540CC44}" type="pres">
      <dgm:prSet presAssocID="{8D004AA2-77C3-43B0-A498-F6BC259CF61D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C2DC8AD-8E34-4DD5-8EAC-452F3CE71972}" type="presOf" srcId="{F522B297-0CD0-4D2C-88EC-4D7DDD0BE64A}" destId="{3A975101-74D6-448B-B1F1-5B3403B86A80}" srcOrd="1" destOrd="0" presId="urn:microsoft.com/office/officeart/2005/8/layout/gear1"/>
    <dgm:cxn modelId="{AFCEAC86-6FAC-4CA0-954B-BE3922C2B960}" type="presOf" srcId="{AA678AD5-694E-40AE-994F-933D6BC5087C}" destId="{985D7625-858F-4B92-9230-90FEF5FF776F}" srcOrd="1" destOrd="0" presId="urn:microsoft.com/office/officeart/2005/8/layout/gear1"/>
    <dgm:cxn modelId="{96B9DBCA-93F1-41E6-9206-DCF84CD344FB}" type="presOf" srcId="{383ED642-B15B-4A23-BA64-BE62030D3E6B}" destId="{E6901C8C-6584-4DB3-90C5-7C4D14425BB9}" srcOrd="0" destOrd="0" presId="urn:microsoft.com/office/officeart/2005/8/layout/gear1"/>
    <dgm:cxn modelId="{2493DDE4-A05F-47FC-B462-99005FCB7CD8}" type="presOf" srcId="{50B1646F-53CB-4A71-B896-80DD99874A2E}" destId="{574E0154-8D65-4776-8904-F931321269F3}" srcOrd="0" destOrd="0" presId="urn:microsoft.com/office/officeart/2005/8/layout/gear1"/>
    <dgm:cxn modelId="{117564AD-B61B-4FCE-A509-36B92CBF1CF1}" type="presOf" srcId="{8D004AA2-77C3-43B0-A498-F6BC259CF61D}" destId="{FB19D862-E856-4FC1-B64A-1A8A2540CC44}" srcOrd="0" destOrd="0" presId="urn:microsoft.com/office/officeart/2005/8/layout/gear1"/>
    <dgm:cxn modelId="{40205B3C-E7FC-481D-A7A8-02F308420FAB}" srcId="{383ED642-B15B-4A23-BA64-BE62030D3E6B}" destId="{F522B297-0CD0-4D2C-88EC-4D7DDD0BE64A}" srcOrd="1" destOrd="0" parTransId="{A77F0687-38E9-467D-8959-DD7179F63CD9}" sibTransId="{2447B5AC-CDC7-48C1-9938-6A063A89C69B}"/>
    <dgm:cxn modelId="{F48877CF-3488-4B37-B000-35EAF1ED1527}" srcId="{383ED642-B15B-4A23-BA64-BE62030D3E6B}" destId="{AA678AD5-694E-40AE-994F-933D6BC5087C}" srcOrd="0" destOrd="0" parTransId="{143FF594-6909-4326-9F45-0BD01CBE6617}" sibTransId="{50B1646F-53CB-4A71-B896-80DD99874A2E}"/>
    <dgm:cxn modelId="{6A6CE82A-A611-4B0A-AE5F-1CC1B899E30C}" type="presOf" srcId="{AA678AD5-694E-40AE-994F-933D6BC5087C}" destId="{10441614-F372-43D8-98A1-7BB25756FE89}" srcOrd="2" destOrd="0" presId="urn:microsoft.com/office/officeart/2005/8/layout/gear1"/>
    <dgm:cxn modelId="{9025128F-CDB6-404B-993B-50DF00357C56}" type="presOf" srcId="{2447B5AC-CDC7-48C1-9938-6A063A89C69B}" destId="{4AA8C44A-E1E0-413C-A75C-D83CF87C6DB5}" srcOrd="0" destOrd="0" presId="urn:microsoft.com/office/officeart/2005/8/layout/gear1"/>
    <dgm:cxn modelId="{20622DBD-9F6C-448B-8820-77EDD30CD6B2}" type="presOf" srcId="{C25D3C7E-C5DE-40A1-B188-1798E9ACB61D}" destId="{4646CD3A-CB39-423D-9C28-3DAE5CA49164}" srcOrd="3" destOrd="0" presId="urn:microsoft.com/office/officeart/2005/8/layout/gear1"/>
    <dgm:cxn modelId="{1D1E5855-C047-42AD-A87B-8E3BE3F5404F}" type="presOf" srcId="{F522B297-0CD0-4D2C-88EC-4D7DDD0BE64A}" destId="{5AB24CB5-3946-45B4-8D8B-E9D3B835F94C}" srcOrd="2" destOrd="0" presId="urn:microsoft.com/office/officeart/2005/8/layout/gear1"/>
    <dgm:cxn modelId="{9E5C7FCC-7E74-4847-A79A-A49A6B717682}" srcId="{383ED642-B15B-4A23-BA64-BE62030D3E6B}" destId="{C25D3C7E-C5DE-40A1-B188-1798E9ACB61D}" srcOrd="2" destOrd="0" parTransId="{F17DA7E6-1399-4EE8-9F0E-05D5157E1461}" sibTransId="{8D004AA2-77C3-43B0-A498-F6BC259CF61D}"/>
    <dgm:cxn modelId="{71BCBB7E-AE96-461E-A7FB-8F15D5798710}" type="presOf" srcId="{C25D3C7E-C5DE-40A1-B188-1798E9ACB61D}" destId="{4EF165BB-08F0-402C-B0A4-8BE844CBFC7D}" srcOrd="0" destOrd="0" presId="urn:microsoft.com/office/officeart/2005/8/layout/gear1"/>
    <dgm:cxn modelId="{A1D5AD6D-DA8B-4B73-8606-7F8AA9527A77}" type="presOf" srcId="{C25D3C7E-C5DE-40A1-B188-1798E9ACB61D}" destId="{8A187504-1058-44BD-BA26-9D2D71D89635}" srcOrd="1" destOrd="0" presId="urn:microsoft.com/office/officeart/2005/8/layout/gear1"/>
    <dgm:cxn modelId="{6BA75FBE-C284-44FA-88D2-C6E37CA332DD}" type="presOf" srcId="{F522B297-0CD0-4D2C-88EC-4D7DDD0BE64A}" destId="{B6052B3D-BE2F-49B0-8280-6B5D6E07AB11}" srcOrd="0" destOrd="0" presId="urn:microsoft.com/office/officeart/2005/8/layout/gear1"/>
    <dgm:cxn modelId="{D4513183-8B31-4557-9D72-C7FC88F728A7}" type="presOf" srcId="{AA678AD5-694E-40AE-994F-933D6BC5087C}" destId="{3F965173-31CB-4E53-A39F-D9DCC7F94F75}" srcOrd="0" destOrd="0" presId="urn:microsoft.com/office/officeart/2005/8/layout/gear1"/>
    <dgm:cxn modelId="{959B87EB-534D-4C10-81AE-0D2FBED29855}" type="presOf" srcId="{C25D3C7E-C5DE-40A1-B188-1798E9ACB61D}" destId="{D18CD2A2-396B-46FA-B2EC-9A735FEC419B}" srcOrd="2" destOrd="0" presId="urn:microsoft.com/office/officeart/2005/8/layout/gear1"/>
    <dgm:cxn modelId="{611B1DB5-FF9F-45E6-B1F5-631B77BDECE2}" type="presParOf" srcId="{E6901C8C-6584-4DB3-90C5-7C4D14425BB9}" destId="{3F965173-31CB-4E53-A39F-D9DCC7F94F75}" srcOrd="0" destOrd="0" presId="urn:microsoft.com/office/officeart/2005/8/layout/gear1"/>
    <dgm:cxn modelId="{5E982790-5B25-413A-A49F-46CDFB807441}" type="presParOf" srcId="{E6901C8C-6584-4DB3-90C5-7C4D14425BB9}" destId="{985D7625-858F-4B92-9230-90FEF5FF776F}" srcOrd="1" destOrd="0" presId="urn:microsoft.com/office/officeart/2005/8/layout/gear1"/>
    <dgm:cxn modelId="{8FD66013-BF31-417E-BEC9-D954A1325635}" type="presParOf" srcId="{E6901C8C-6584-4DB3-90C5-7C4D14425BB9}" destId="{10441614-F372-43D8-98A1-7BB25756FE89}" srcOrd="2" destOrd="0" presId="urn:microsoft.com/office/officeart/2005/8/layout/gear1"/>
    <dgm:cxn modelId="{633B52F3-1A7C-48ED-8020-3082D0B14E81}" type="presParOf" srcId="{E6901C8C-6584-4DB3-90C5-7C4D14425BB9}" destId="{B6052B3D-BE2F-49B0-8280-6B5D6E07AB11}" srcOrd="3" destOrd="0" presId="urn:microsoft.com/office/officeart/2005/8/layout/gear1"/>
    <dgm:cxn modelId="{0506423B-3A69-4ED2-A903-D197B01117E4}" type="presParOf" srcId="{E6901C8C-6584-4DB3-90C5-7C4D14425BB9}" destId="{3A975101-74D6-448B-B1F1-5B3403B86A80}" srcOrd="4" destOrd="0" presId="urn:microsoft.com/office/officeart/2005/8/layout/gear1"/>
    <dgm:cxn modelId="{6E964B91-326E-4AC1-8BD1-567FC689A7A5}" type="presParOf" srcId="{E6901C8C-6584-4DB3-90C5-7C4D14425BB9}" destId="{5AB24CB5-3946-45B4-8D8B-E9D3B835F94C}" srcOrd="5" destOrd="0" presId="urn:microsoft.com/office/officeart/2005/8/layout/gear1"/>
    <dgm:cxn modelId="{2B763350-9242-4C84-BF8E-A9A67A89ADD0}" type="presParOf" srcId="{E6901C8C-6584-4DB3-90C5-7C4D14425BB9}" destId="{4EF165BB-08F0-402C-B0A4-8BE844CBFC7D}" srcOrd="6" destOrd="0" presId="urn:microsoft.com/office/officeart/2005/8/layout/gear1"/>
    <dgm:cxn modelId="{F26E294E-6EE6-4761-9684-F4C2C3821C62}" type="presParOf" srcId="{E6901C8C-6584-4DB3-90C5-7C4D14425BB9}" destId="{8A187504-1058-44BD-BA26-9D2D71D89635}" srcOrd="7" destOrd="0" presId="urn:microsoft.com/office/officeart/2005/8/layout/gear1"/>
    <dgm:cxn modelId="{DA1DB5CF-D9C0-4B2C-9CBE-B6B8AFC2E0B1}" type="presParOf" srcId="{E6901C8C-6584-4DB3-90C5-7C4D14425BB9}" destId="{D18CD2A2-396B-46FA-B2EC-9A735FEC419B}" srcOrd="8" destOrd="0" presId="urn:microsoft.com/office/officeart/2005/8/layout/gear1"/>
    <dgm:cxn modelId="{63165F2B-0DCE-4418-AE8B-3A351EC90278}" type="presParOf" srcId="{E6901C8C-6584-4DB3-90C5-7C4D14425BB9}" destId="{4646CD3A-CB39-423D-9C28-3DAE5CA49164}" srcOrd="9" destOrd="0" presId="urn:microsoft.com/office/officeart/2005/8/layout/gear1"/>
    <dgm:cxn modelId="{BA86CF31-20C4-4951-930E-79AE3B35DA39}" type="presParOf" srcId="{E6901C8C-6584-4DB3-90C5-7C4D14425BB9}" destId="{574E0154-8D65-4776-8904-F931321269F3}" srcOrd="10" destOrd="0" presId="urn:microsoft.com/office/officeart/2005/8/layout/gear1"/>
    <dgm:cxn modelId="{8315AF9A-599B-4003-BCC8-4A7CACF1F5A7}" type="presParOf" srcId="{E6901C8C-6584-4DB3-90C5-7C4D14425BB9}" destId="{4AA8C44A-E1E0-413C-A75C-D83CF87C6DB5}" srcOrd="11" destOrd="0" presId="urn:microsoft.com/office/officeart/2005/8/layout/gear1"/>
    <dgm:cxn modelId="{D8DBBC89-82A5-43E5-9054-6325AE5B9131}" type="presParOf" srcId="{E6901C8C-6584-4DB3-90C5-7C4D14425BB9}" destId="{FB19D862-E856-4FC1-B64A-1A8A2540CC4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D9C4D-31EB-4FFE-BCE4-111C5354E7EA}">
      <dsp:nvSpPr>
        <dsp:cNvPr id="0" name=""/>
        <dsp:cNvSpPr/>
      </dsp:nvSpPr>
      <dsp:spPr>
        <a:xfrm>
          <a:off x="2006202" y="0"/>
          <a:ext cx="1584938" cy="88052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Demand (Projections)</a:t>
          </a:r>
          <a:endParaRPr lang="en-US" sz="2000" kern="1200" dirty="0"/>
        </a:p>
      </dsp:txBody>
      <dsp:txXfrm>
        <a:off x="2031992" y="25790"/>
        <a:ext cx="1533358" cy="828941"/>
      </dsp:txXfrm>
    </dsp:sp>
    <dsp:sp modelId="{72812066-193D-4B9A-A303-7AA28358BC87}">
      <dsp:nvSpPr>
        <dsp:cNvPr id="0" name=""/>
        <dsp:cNvSpPr/>
      </dsp:nvSpPr>
      <dsp:spPr>
        <a:xfrm>
          <a:off x="4295558" y="0"/>
          <a:ext cx="1584938" cy="88052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Supply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(NPS-UDC)</a:t>
          </a:r>
          <a:endParaRPr lang="en-US" sz="2000" kern="1200" dirty="0"/>
        </a:p>
      </dsp:txBody>
      <dsp:txXfrm>
        <a:off x="4321348" y="25790"/>
        <a:ext cx="1533358" cy="828941"/>
      </dsp:txXfrm>
    </dsp:sp>
    <dsp:sp modelId="{C795C25A-7FEC-48AF-89AF-F052A0B43F81}">
      <dsp:nvSpPr>
        <dsp:cNvPr id="0" name=""/>
        <dsp:cNvSpPr/>
      </dsp:nvSpPr>
      <dsp:spPr>
        <a:xfrm>
          <a:off x="3613154" y="3742215"/>
          <a:ext cx="660391" cy="660391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CE946-BD96-4A17-9750-6212382AB68B}">
      <dsp:nvSpPr>
        <dsp:cNvPr id="0" name=""/>
        <dsp:cNvSpPr/>
      </dsp:nvSpPr>
      <dsp:spPr>
        <a:xfrm rot="240000">
          <a:off x="1961571" y="3459231"/>
          <a:ext cx="3963556" cy="2771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640133-B7BC-4056-A1EA-04D7D6B87B15}">
      <dsp:nvSpPr>
        <dsp:cNvPr id="0" name=""/>
        <dsp:cNvSpPr/>
      </dsp:nvSpPr>
      <dsp:spPr>
        <a:xfrm rot="240000">
          <a:off x="4345607" y="2959918"/>
          <a:ext cx="1572892" cy="54318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Commercial / Industrial</a:t>
          </a:r>
          <a:endParaRPr lang="en-US" sz="1300" kern="1200" dirty="0"/>
        </a:p>
      </dsp:txBody>
      <dsp:txXfrm>
        <a:off x="4372123" y="2986434"/>
        <a:ext cx="1519860" cy="490157"/>
      </dsp:txXfrm>
    </dsp:sp>
    <dsp:sp modelId="{FA70E1C3-8633-4782-B37F-1AE242BA2AA0}">
      <dsp:nvSpPr>
        <dsp:cNvPr id="0" name=""/>
        <dsp:cNvSpPr/>
      </dsp:nvSpPr>
      <dsp:spPr>
        <a:xfrm rot="240000">
          <a:off x="4389633" y="2378774"/>
          <a:ext cx="1572892" cy="543189"/>
        </a:xfrm>
        <a:prstGeom prst="roundRect">
          <a:avLst/>
        </a:prstGeom>
        <a:solidFill>
          <a:schemeClr val="accent1">
            <a:shade val="80000"/>
            <a:hueOff val="128579"/>
            <a:satOff val="-15352"/>
            <a:lumOff val="7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Zoned Residential</a:t>
          </a:r>
          <a:endParaRPr lang="en-US" sz="1300" kern="1200" dirty="0"/>
        </a:p>
      </dsp:txBody>
      <dsp:txXfrm>
        <a:off x="4416149" y="2405290"/>
        <a:ext cx="1519860" cy="490157"/>
      </dsp:txXfrm>
    </dsp:sp>
    <dsp:sp modelId="{64AF4B0B-0E70-4AC0-B263-2CCB6AA82213}">
      <dsp:nvSpPr>
        <dsp:cNvPr id="0" name=""/>
        <dsp:cNvSpPr/>
      </dsp:nvSpPr>
      <dsp:spPr>
        <a:xfrm rot="240000">
          <a:off x="4433660" y="1797630"/>
          <a:ext cx="1572892" cy="543189"/>
        </a:xfrm>
        <a:prstGeom prst="roundRect">
          <a:avLst/>
        </a:prstGeom>
        <a:solidFill>
          <a:schemeClr val="accent1">
            <a:shade val="80000"/>
            <a:hueOff val="257159"/>
            <a:satOff val="-30704"/>
            <a:lumOff val="15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Special Zones</a:t>
          </a:r>
          <a:endParaRPr lang="en-US" sz="1300" kern="1200" dirty="0"/>
        </a:p>
      </dsp:txBody>
      <dsp:txXfrm>
        <a:off x="4460176" y="1824146"/>
        <a:ext cx="1519860" cy="490157"/>
      </dsp:txXfrm>
    </dsp:sp>
    <dsp:sp modelId="{417DF5A1-0335-49FF-9A23-0A5E51A2A5CA}">
      <dsp:nvSpPr>
        <dsp:cNvPr id="0" name=""/>
        <dsp:cNvSpPr/>
      </dsp:nvSpPr>
      <dsp:spPr>
        <a:xfrm rot="240000">
          <a:off x="4477686" y="1216486"/>
          <a:ext cx="1572892" cy="543189"/>
        </a:xfrm>
        <a:prstGeom prst="roundRect">
          <a:avLst/>
        </a:prstGeom>
        <a:solidFill>
          <a:schemeClr val="accent1">
            <a:shade val="80000"/>
            <a:hueOff val="385738"/>
            <a:satOff val="-46055"/>
            <a:lumOff val="22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SHAs</a:t>
          </a:r>
          <a:endParaRPr lang="en-US" sz="1300" kern="1200" dirty="0"/>
        </a:p>
      </dsp:txBody>
      <dsp:txXfrm>
        <a:off x="4504202" y="1243002"/>
        <a:ext cx="1519860" cy="490157"/>
      </dsp:txXfrm>
    </dsp:sp>
    <dsp:sp modelId="{7E540087-2803-4C72-AA33-2BFCA1877A00}">
      <dsp:nvSpPr>
        <dsp:cNvPr id="0" name=""/>
        <dsp:cNvSpPr/>
      </dsp:nvSpPr>
      <dsp:spPr>
        <a:xfrm rot="240000">
          <a:off x="2056252" y="2801424"/>
          <a:ext cx="1572892" cy="543189"/>
        </a:xfrm>
        <a:prstGeom prst="roundRect">
          <a:avLst/>
        </a:prstGeom>
        <a:solidFill>
          <a:schemeClr val="accent1">
            <a:shade val="80000"/>
            <a:hueOff val="514318"/>
            <a:satOff val="-61407"/>
            <a:lumOff val="30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Commercial / Industrial</a:t>
          </a:r>
          <a:endParaRPr lang="en-US" sz="1300" kern="1200" dirty="0"/>
        </a:p>
      </dsp:txBody>
      <dsp:txXfrm>
        <a:off x="2082768" y="2827940"/>
        <a:ext cx="1519860" cy="490157"/>
      </dsp:txXfrm>
    </dsp:sp>
    <dsp:sp modelId="{32B21FF1-E94E-4DFC-8200-268BF58D677D}">
      <dsp:nvSpPr>
        <dsp:cNvPr id="0" name=""/>
        <dsp:cNvSpPr/>
      </dsp:nvSpPr>
      <dsp:spPr>
        <a:xfrm rot="240000">
          <a:off x="2100278" y="2220280"/>
          <a:ext cx="1572892" cy="543189"/>
        </a:xfrm>
        <a:prstGeom prst="roundRect">
          <a:avLst/>
        </a:prstGeom>
        <a:solidFill>
          <a:schemeClr val="accent1">
            <a:shade val="80000"/>
            <a:hueOff val="642897"/>
            <a:satOff val="-76759"/>
            <a:lumOff val="3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Visitors</a:t>
          </a:r>
          <a:endParaRPr lang="en-US" sz="1300" kern="1200" dirty="0"/>
        </a:p>
      </dsp:txBody>
      <dsp:txXfrm>
        <a:off x="2126794" y="2246796"/>
        <a:ext cx="1519860" cy="490157"/>
      </dsp:txXfrm>
    </dsp:sp>
    <dsp:sp modelId="{A7FC61AF-5858-425B-95DB-C53C00D11618}">
      <dsp:nvSpPr>
        <dsp:cNvPr id="0" name=""/>
        <dsp:cNvSpPr/>
      </dsp:nvSpPr>
      <dsp:spPr>
        <a:xfrm rot="240000">
          <a:off x="2144304" y="1639136"/>
          <a:ext cx="1572892" cy="543189"/>
        </a:xfrm>
        <a:prstGeom prst="roundRect">
          <a:avLst/>
        </a:prstGeom>
        <a:solidFill>
          <a:schemeClr val="accent1">
            <a:shade val="80000"/>
            <a:hueOff val="771476"/>
            <a:satOff val="-92111"/>
            <a:lumOff val="454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Residents</a:t>
          </a:r>
          <a:endParaRPr lang="en-US" sz="1300" kern="1200" dirty="0"/>
        </a:p>
      </dsp:txBody>
      <dsp:txXfrm>
        <a:off x="2170820" y="1665652"/>
        <a:ext cx="1519860" cy="490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B5500-C0BA-42B5-95B4-953F307E1F6E}">
      <dsp:nvSpPr>
        <dsp:cNvPr id="0" name=""/>
        <dsp:cNvSpPr/>
      </dsp:nvSpPr>
      <dsp:spPr>
        <a:xfrm rot="5400000">
          <a:off x="1988374" y="1120650"/>
          <a:ext cx="991118" cy="112835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271CD7-0A7B-4B51-ACB0-52F70791B843}">
      <dsp:nvSpPr>
        <dsp:cNvPr id="0" name=""/>
        <dsp:cNvSpPr/>
      </dsp:nvSpPr>
      <dsp:spPr>
        <a:xfrm>
          <a:off x="1725788" y="21975"/>
          <a:ext cx="1668460" cy="116786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District / Ward</a:t>
          </a:r>
          <a:endParaRPr lang="en-US" sz="2900" kern="1200" dirty="0"/>
        </a:p>
      </dsp:txBody>
      <dsp:txXfrm>
        <a:off x="1782809" y="78996"/>
        <a:ext cx="1554418" cy="1053826"/>
      </dsp:txXfrm>
    </dsp:sp>
    <dsp:sp modelId="{CA02D33E-AA27-4F02-9335-BA7FF5EDC63F}">
      <dsp:nvSpPr>
        <dsp:cNvPr id="0" name=""/>
        <dsp:cNvSpPr/>
      </dsp:nvSpPr>
      <dsp:spPr>
        <a:xfrm>
          <a:off x="3394249" y="133358"/>
          <a:ext cx="1213479" cy="943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013A8-E233-4C7F-A37C-D7371B93F77A}">
      <dsp:nvSpPr>
        <dsp:cNvPr id="0" name=""/>
        <dsp:cNvSpPr/>
      </dsp:nvSpPr>
      <dsp:spPr>
        <a:xfrm rot="5400000">
          <a:off x="3371705" y="2432552"/>
          <a:ext cx="991118" cy="112835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02445-0254-42AF-9916-51E8AA14B449}">
      <dsp:nvSpPr>
        <dsp:cNvPr id="0" name=""/>
        <dsp:cNvSpPr/>
      </dsp:nvSpPr>
      <dsp:spPr>
        <a:xfrm>
          <a:off x="3109119" y="1333877"/>
          <a:ext cx="1668460" cy="116786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CAU</a:t>
          </a:r>
          <a:endParaRPr lang="en-US" sz="2900" kern="1200" dirty="0"/>
        </a:p>
      </dsp:txBody>
      <dsp:txXfrm>
        <a:off x="3166140" y="1390898"/>
        <a:ext cx="1554418" cy="1053826"/>
      </dsp:txXfrm>
    </dsp:sp>
    <dsp:sp modelId="{2DA403A7-9540-4824-BC15-007F5912FCC0}">
      <dsp:nvSpPr>
        <dsp:cNvPr id="0" name=""/>
        <dsp:cNvSpPr/>
      </dsp:nvSpPr>
      <dsp:spPr>
        <a:xfrm>
          <a:off x="4777580" y="1445260"/>
          <a:ext cx="1213479" cy="943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6FA41-A5CF-42E3-A7A9-E9377BA14C9B}">
      <dsp:nvSpPr>
        <dsp:cNvPr id="0" name=""/>
        <dsp:cNvSpPr/>
      </dsp:nvSpPr>
      <dsp:spPr>
        <a:xfrm>
          <a:off x="4492450" y="2645778"/>
          <a:ext cx="1668460" cy="1167868"/>
        </a:xfrm>
        <a:prstGeom prst="roundRect">
          <a:avLst>
            <a:gd name="adj" fmla="val 16670"/>
          </a:avLst>
        </a:prstGeom>
        <a:solidFill>
          <a:schemeClr val="lt1"/>
        </a:solidFill>
        <a:ln w="28575" cap="flat" cmpd="sng" algn="ctr">
          <a:solidFill>
            <a:schemeClr val="accent1"/>
          </a:solidFill>
          <a:prstDash val="sysDash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Parcel</a:t>
          </a:r>
          <a:endParaRPr lang="en-US" sz="2900" kern="1200" dirty="0"/>
        </a:p>
      </dsp:txBody>
      <dsp:txXfrm>
        <a:off x="4549471" y="2702799"/>
        <a:ext cx="1554418" cy="10538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B5500-C0BA-42B5-95B4-953F307E1F6E}">
      <dsp:nvSpPr>
        <dsp:cNvPr id="0" name=""/>
        <dsp:cNvSpPr/>
      </dsp:nvSpPr>
      <dsp:spPr>
        <a:xfrm rot="5400000">
          <a:off x="1988374" y="1120650"/>
          <a:ext cx="991118" cy="112835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271CD7-0A7B-4B51-ACB0-52F70791B843}">
      <dsp:nvSpPr>
        <dsp:cNvPr id="0" name=""/>
        <dsp:cNvSpPr/>
      </dsp:nvSpPr>
      <dsp:spPr>
        <a:xfrm>
          <a:off x="1725788" y="21975"/>
          <a:ext cx="1668460" cy="116786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District / Ward</a:t>
          </a:r>
          <a:endParaRPr lang="en-US" sz="2900" kern="1200" dirty="0"/>
        </a:p>
      </dsp:txBody>
      <dsp:txXfrm>
        <a:off x="1782809" y="78996"/>
        <a:ext cx="1554418" cy="1053826"/>
      </dsp:txXfrm>
    </dsp:sp>
    <dsp:sp modelId="{CA02D33E-AA27-4F02-9335-BA7FF5EDC63F}">
      <dsp:nvSpPr>
        <dsp:cNvPr id="0" name=""/>
        <dsp:cNvSpPr/>
      </dsp:nvSpPr>
      <dsp:spPr>
        <a:xfrm>
          <a:off x="3394249" y="133358"/>
          <a:ext cx="1213479" cy="943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013A8-E233-4C7F-A37C-D7371B93F77A}">
      <dsp:nvSpPr>
        <dsp:cNvPr id="0" name=""/>
        <dsp:cNvSpPr/>
      </dsp:nvSpPr>
      <dsp:spPr>
        <a:xfrm rot="5400000">
          <a:off x="3371705" y="2432552"/>
          <a:ext cx="991118" cy="112835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02445-0254-42AF-9916-51E8AA14B449}">
      <dsp:nvSpPr>
        <dsp:cNvPr id="0" name=""/>
        <dsp:cNvSpPr/>
      </dsp:nvSpPr>
      <dsp:spPr>
        <a:xfrm>
          <a:off x="3109119" y="1333877"/>
          <a:ext cx="1668460" cy="116786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CAU</a:t>
          </a:r>
          <a:endParaRPr lang="en-US" sz="2900" kern="1200" dirty="0"/>
        </a:p>
      </dsp:txBody>
      <dsp:txXfrm>
        <a:off x="3166140" y="1390898"/>
        <a:ext cx="1554418" cy="1053826"/>
      </dsp:txXfrm>
    </dsp:sp>
    <dsp:sp modelId="{2DA403A7-9540-4824-BC15-007F5912FCC0}">
      <dsp:nvSpPr>
        <dsp:cNvPr id="0" name=""/>
        <dsp:cNvSpPr/>
      </dsp:nvSpPr>
      <dsp:spPr>
        <a:xfrm>
          <a:off x="4777580" y="1445260"/>
          <a:ext cx="1213479" cy="943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6FA41-A5CF-42E3-A7A9-E9377BA14C9B}">
      <dsp:nvSpPr>
        <dsp:cNvPr id="0" name=""/>
        <dsp:cNvSpPr/>
      </dsp:nvSpPr>
      <dsp:spPr>
        <a:xfrm>
          <a:off x="4492450" y="2645778"/>
          <a:ext cx="1668460" cy="116786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Parcel</a:t>
          </a:r>
          <a:endParaRPr lang="en-US" sz="2900" kern="1200" dirty="0"/>
        </a:p>
      </dsp:txBody>
      <dsp:txXfrm>
        <a:off x="4549471" y="2702799"/>
        <a:ext cx="1554418" cy="10538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65173-31CB-4E53-A39F-D9DCC7F94F75}">
      <dsp:nvSpPr>
        <dsp:cNvPr id="0" name=""/>
        <dsp:cNvSpPr/>
      </dsp:nvSpPr>
      <dsp:spPr>
        <a:xfrm>
          <a:off x="3207956" y="1587776"/>
          <a:ext cx="1940615" cy="1940615"/>
        </a:xfrm>
        <a:prstGeom prst="gear9">
          <a:avLst/>
        </a:prstGeom>
        <a:solidFill>
          <a:srgbClr val="0039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??</a:t>
          </a:r>
          <a:endParaRPr lang="en-US" sz="4200" kern="1200" dirty="0"/>
        </a:p>
      </dsp:txBody>
      <dsp:txXfrm>
        <a:off x="3598106" y="2042356"/>
        <a:ext cx="1160315" cy="997516"/>
      </dsp:txXfrm>
    </dsp:sp>
    <dsp:sp modelId="{B6052B3D-BE2F-49B0-8280-6B5D6E07AB11}">
      <dsp:nvSpPr>
        <dsp:cNvPr id="0" name=""/>
        <dsp:cNvSpPr/>
      </dsp:nvSpPr>
      <dsp:spPr>
        <a:xfrm>
          <a:off x="2078870" y="1129085"/>
          <a:ext cx="1411356" cy="1411356"/>
        </a:xfrm>
        <a:prstGeom prst="gear6">
          <a:avLst/>
        </a:prstGeom>
        <a:solidFill>
          <a:srgbClr val="0039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?</a:t>
          </a:r>
          <a:endParaRPr lang="en-US" sz="4200" kern="1200" dirty="0"/>
        </a:p>
      </dsp:txBody>
      <dsp:txXfrm>
        <a:off x="2434183" y="1486546"/>
        <a:ext cx="700730" cy="696434"/>
      </dsp:txXfrm>
    </dsp:sp>
    <dsp:sp modelId="{4EF165BB-08F0-402C-B0A4-8BE844CBFC7D}">
      <dsp:nvSpPr>
        <dsp:cNvPr id="0" name=""/>
        <dsp:cNvSpPr/>
      </dsp:nvSpPr>
      <dsp:spPr>
        <a:xfrm rot="20700000">
          <a:off x="2869374" y="155393"/>
          <a:ext cx="1382841" cy="1382841"/>
        </a:xfrm>
        <a:prstGeom prst="gear6">
          <a:avLst/>
        </a:prstGeom>
        <a:solidFill>
          <a:srgbClr val="0039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?</a:t>
          </a:r>
          <a:endParaRPr lang="en-US" sz="4200" kern="1200" dirty="0"/>
        </a:p>
      </dsp:txBody>
      <dsp:txXfrm rot="-20700000">
        <a:off x="3172672" y="458690"/>
        <a:ext cx="776246" cy="776246"/>
      </dsp:txXfrm>
    </dsp:sp>
    <dsp:sp modelId="{574E0154-8D65-4776-8904-F931321269F3}">
      <dsp:nvSpPr>
        <dsp:cNvPr id="0" name=""/>
        <dsp:cNvSpPr/>
      </dsp:nvSpPr>
      <dsp:spPr>
        <a:xfrm>
          <a:off x="3051562" y="1298998"/>
          <a:ext cx="2483987" cy="2483987"/>
        </a:xfrm>
        <a:prstGeom prst="circularArrow">
          <a:avLst>
            <a:gd name="adj1" fmla="val 4687"/>
            <a:gd name="adj2" fmla="val 299029"/>
            <a:gd name="adj3" fmla="val 2497997"/>
            <a:gd name="adj4" fmla="val 15900985"/>
            <a:gd name="adj5" fmla="val 5469"/>
          </a:avLst>
        </a:prstGeom>
        <a:solidFill>
          <a:srgbClr val="DC911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8C44A-E1E0-413C-A75C-D83CF87C6DB5}">
      <dsp:nvSpPr>
        <dsp:cNvPr id="0" name=""/>
        <dsp:cNvSpPr/>
      </dsp:nvSpPr>
      <dsp:spPr>
        <a:xfrm>
          <a:off x="1828922" y="819663"/>
          <a:ext cx="1804772" cy="180477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DC911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9D862-E856-4FC1-B64A-1A8A2540CC44}">
      <dsp:nvSpPr>
        <dsp:cNvPr id="0" name=""/>
        <dsp:cNvSpPr/>
      </dsp:nvSpPr>
      <dsp:spPr>
        <a:xfrm>
          <a:off x="2549509" y="-144643"/>
          <a:ext cx="1945908" cy="194590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DC911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90C31-01D2-41DE-82D4-69D033F3A416}" type="datetimeFigureOut">
              <a:rPr lang="en-NZ" smtClean="0"/>
              <a:t>14/03/2019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FC032-342F-4F0E-8BEA-57FD2B478B8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70916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The QLD is a bit of</a:t>
            </a:r>
            <a:r>
              <a:rPr lang="en-NZ" baseline="0" dirty="0" smtClean="0"/>
              <a:t> a</a:t>
            </a:r>
            <a:r>
              <a:rPr lang="en-NZ" dirty="0" smtClean="0"/>
              <a:t> bubble:</a:t>
            </a:r>
          </a:p>
          <a:p>
            <a:r>
              <a:rPr lang="en-NZ" baseline="0" dirty="0" smtClean="0"/>
              <a:t>Average Day Population is 64,400 (Resident 39,500).</a:t>
            </a:r>
          </a:p>
          <a:p>
            <a:r>
              <a:rPr lang="en-NZ" baseline="0" dirty="0" smtClean="0"/>
              <a:t>Peak Day population119,000.</a:t>
            </a:r>
          </a:p>
          <a:p>
            <a:r>
              <a:rPr lang="en-NZ" baseline="0" dirty="0" smtClean="0"/>
              <a:t>However, we are as far from a census as we can get.</a:t>
            </a:r>
          </a:p>
          <a:p>
            <a:r>
              <a:rPr lang="en-NZ" baseline="0" dirty="0" smtClean="0"/>
              <a:t>This is another model input that is required and can bring in more uncertainty.</a:t>
            </a:r>
          </a:p>
          <a:p>
            <a:r>
              <a:rPr lang="en-NZ" baseline="0" dirty="0" smtClean="0"/>
              <a:t>Not everything in this presentation is relevant in other places, but some will be to most, all of it to a few.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FC032-342F-4F0E-8BEA-57FD2B478B8E}" type="slidenum">
              <a:rPr lang="en-NZ" smtClean="0"/>
              <a:t>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67611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Growth has continuously</a:t>
            </a:r>
            <a:r>
              <a:rPr lang="en-NZ" baseline="0" dirty="0" smtClean="0"/>
              <a:t> overshot previous projections, so we redeveloped the projections from scratch.</a:t>
            </a:r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Latest projections increase growth to 2048 significantly: 2017 (2018 LTP) projections to 2048 population = 66,400; As at Dec 2018 now projected to be 74,400</a:t>
            </a:r>
          </a:p>
          <a:p>
            <a:endParaRPr lang="en-NZ" dirty="0" smtClean="0"/>
          </a:p>
          <a:p>
            <a:r>
              <a:rPr lang="en-NZ" dirty="0" smtClean="0"/>
              <a:t>Residents 39,500 – 50,100</a:t>
            </a:r>
          </a:p>
          <a:p>
            <a:r>
              <a:rPr lang="en-NZ" dirty="0" smtClean="0"/>
              <a:t>Visitors 24,861 – 39,037 (Average)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FC032-342F-4F0E-8BEA-57FD2B478B8E}" type="slidenum">
              <a:rPr lang="en-NZ" smtClean="0"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51627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~70% of development capacity is only</a:t>
            </a:r>
            <a:r>
              <a:rPr lang="en-NZ" baseline="0" dirty="0" smtClean="0"/>
              <a:t> in a handful of landowners.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FC032-342F-4F0E-8BEA-57FD2B478B8E}" type="slidenum">
              <a:rPr lang="en-NZ" smtClean="0"/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13215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NPS-UDC:</a:t>
            </a:r>
            <a:r>
              <a:rPr lang="en-NZ" baseline="0" dirty="0" smtClean="0"/>
              <a:t> A parcel level ‘bottom up’ capacity (supply) model.</a:t>
            </a:r>
          </a:p>
          <a:p>
            <a:r>
              <a:rPr lang="en-NZ" baseline="0" dirty="0" smtClean="0"/>
              <a:t>So why not use them together.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FC032-342F-4F0E-8BEA-57FD2B478B8E}" type="slidenum">
              <a:rPr lang="en-NZ" smtClean="0"/>
              <a:t>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22428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FC032-342F-4F0E-8BEA-57FD2B478B8E}" type="slidenum">
              <a:rPr lang="en-NZ" smtClean="0"/>
              <a:t>10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12551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The devil is</a:t>
            </a:r>
            <a:r>
              <a:rPr lang="en-NZ" baseline="0" dirty="0" smtClean="0"/>
              <a:t> in the detail, and modellers ‘need’ the detail, so on to the parcel (detailed) level.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FC032-342F-4F0E-8BEA-57FD2B478B8E}" type="slidenum">
              <a:rPr lang="en-NZ" smtClean="0"/>
              <a:t>13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00972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Rerun projections every 6 months…..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FC032-342F-4F0E-8BEA-57FD2B478B8E}" type="slidenum">
              <a:rPr lang="en-NZ" smtClean="0"/>
              <a:t>14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00017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Master plan to</a:t>
            </a:r>
            <a:r>
              <a:rPr lang="en-NZ" baseline="0" dirty="0" smtClean="0"/>
              <a:t> ultimate, build Just In Time?</a:t>
            </a:r>
          </a:p>
          <a:p>
            <a:r>
              <a:rPr lang="en-NZ" baseline="0" dirty="0" smtClean="0"/>
              <a:t>Find the trigger and monitor?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FC032-342F-4F0E-8BEA-57FD2B478B8E}" type="slidenum">
              <a:rPr lang="en-NZ" smtClean="0"/>
              <a:t>15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2602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-137159"/>
            <a:ext cx="9144000" cy="6995160"/>
          </a:xfrm>
          <a:prstGeom prst="rect">
            <a:avLst/>
          </a:prstGeom>
          <a:solidFill>
            <a:srgbClr val="003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7" r="27490" b="57454"/>
          <a:stretch/>
        </p:blipFill>
        <p:spPr>
          <a:xfrm>
            <a:off x="-180528" y="2552131"/>
            <a:ext cx="9361040" cy="4333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3608" y="1432547"/>
            <a:ext cx="7416824" cy="84483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2208" y="2492896"/>
            <a:ext cx="7428224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9974-CE6E-451A-A9DB-8CD97145107B}" type="datetimeFigureOut">
              <a:rPr lang="en-NZ" smtClean="0"/>
              <a:t>14/03/2019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1599-55B8-4544-9571-51FBAAB28BA7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71"/>
          <a:stretch/>
        </p:blipFill>
        <p:spPr>
          <a:xfrm>
            <a:off x="6457950" y="249437"/>
            <a:ext cx="2078850" cy="58727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138084" y="1453580"/>
            <a:ext cx="1512168" cy="57308"/>
          </a:xfrm>
          <a:prstGeom prst="rect">
            <a:avLst/>
          </a:prstGeom>
          <a:solidFill>
            <a:srgbClr val="DC9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2" b="24899"/>
          <a:stretch/>
        </p:blipFill>
        <p:spPr>
          <a:xfrm>
            <a:off x="1032208" y="244300"/>
            <a:ext cx="1547831" cy="58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84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1599-55B8-4544-9571-51FBAAB28BA7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88751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1599-55B8-4544-9571-51FBAAB28BA7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07071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45421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2436021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444470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436021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1599-55B8-4544-9571-51FBAAB28BA7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9515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1599-55B8-4544-9571-51FBAAB28BA7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8656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1599-55B8-4544-9571-51FBAAB28BA7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95536" y="980728"/>
            <a:ext cx="820891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685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4" r="27490" b="57454"/>
          <a:stretch/>
        </p:blipFill>
        <p:spPr>
          <a:xfrm>
            <a:off x="-36512" y="2524746"/>
            <a:ext cx="9173596" cy="433325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7123" y="637443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71599-55B8-4544-9571-51FBAAB28BA7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1"/>
          <a:stretch/>
        </p:blipFill>
        <p:spPr>
          <a:xfrm>
            <a:off x="6399492" y="5749474"/>
            <a:ext cx="1965624" cy="55984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55576" y="1340768"/>
            <a:ext cx="7632848" cy="0"/>
          </a:xfrm>
          <a:prstGeom prst="line">
            <a:avLst/>
          </a:prstGeom>
          <a:ln>
            <a:solidFill>
              <a:srgbClr val="003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62" b="92784" l="797" r="96813">
                        <a14:foregroundMark x1="30279" y1="41237" x2="30279" y2="41237"/>
                        <a14:foregroundMark x1="33466" y1="36082" x2="33466" y2="36082"/>
                        <a14:foregroundMark x1="32669" y1="2062" x2="32669" y2="2062"/>
                        <a14:foregroundMark x1="20319" y1="95876" x2="20319" y2="95876"/>
                        <a14:foregroundMark x1="5578" y1="83505" x2="5578" y2="83505"/>
                        <a14:foregroundMark x1="1195" y1="62887" x2="1195" y2="62887"/>
                        <a14:foregroundMark x1="43028" y1="60825" x2="43028" y2="60825"/>
                        <a14:foregroundMark x1="54980" y1="54639" x2="54980" y2="54639"/>
                        <a14:foregroundMark x1="62550" y1="55670" x2="62550" y2="55670"/>
                        <a14:foregroundMark x1="67729" y1="49485" x2="67729" y2="49485"/>
                        <a14:foregroundMark x1="77291" y1="50515" x2="77291" y2="50515"/>
                        <a14:foregroundMark x1="85259" y1="42268" x2="85259" y2="42268"/>
                        <a14:foregroundMark x1="93227" y1="45361" x2="93227" y2="45361"/>
                        <a14:foregroundMark x1="96813" y1="44330" x2="96813" y2="44330"/>
                        <a14:backgroundMark x1="3586" y1="69072" x2="3586" y2="69072"/>
                        <a14:backgroundMark x1="6773" y1="61856" x2="6773" y2="61856"/>
                        <a14:backgroundMark x1="10359" y1="52577" x2="10359" y2="52577"/>
                        <a14:backgroundMark x1="13944" y1="47423" x2="13944" y2="47423"/>
                        <a14:backgroundMark x1="27092" y1="83505" x2="27092" y2="83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2" y="5735482"/>
            <a:ext cx="1484876" cy="57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3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1" r:id="rId3"/>
    <p:sldLayoutId id="2147483702" r:id="rId4"/>
    <p:sldLayoutId id="2147483703" r:id="rId5"/>
    <p:sldLayoutId id="214748370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4660" y="1700808"/>
            <a:ext cx="7416824" cy="844836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Mark Baker</a:t>
            </a:r>
            <a:br>
              <a:rPr lang="en-NZ" dirty="0" smtClean="0"/>
            </a:br>
            <a:r>
              <a:rPr lang="en-NZ" dirty="0" smtClean="0"/>
              <a:t>Strategy And Asset Planning</a:t>
            </a:r>
            <a:endParaRPr lang="en-NZ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59526" y="3429000"/>
            <a:ext cx="7428224" cy="791666"/>
          </a:xfrm>
        </p:spPr>
        <p:txBody>
          <a:bodyPr/>
          <a:lstStyle/>
          <a:p>
            <a:r>
              <a:rPr lang="en-NZ" sz="3200" dirty="0" smtClean="0"/>
              <a:t>Projecting Populations for </a:t>
            </a:r>
            <a:r>
              <a:rPr lang="en-NZ" sz="3200" dirty="0" smtClean="0"/>
              <a:t>Asset Planning</a:t>
            </a:r>
            <a:endParaRPr lang="en-NZ" sz="3200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1599-55B8-4544-9571-51FBAAB28BA7}" type="slidenum">
              <a:rPr lang="en-NZ" smtClean="0"/>
              <a:t>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1467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39752" y="2780928"/>
            <a:ext cx="5184576" cy="2736304"/>
          </a:xfrm>
          <a:prstGeom prst="roundRect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b"/>
          <a:lstStyle/>
          <a:p>
            <a:pPr algn="ctr"/>
            <a:r>
              <a:rPr lang="en-NZ" sz="3600" b="1" dirty="0" smtClean="0">
                <a:solidFill>
                  <a:schemeClr val="accent5">
                    <a:lumMod val="75000"/>
                  </a:schemeClr>
                </a:solidFill>
              </a:rPr>
              <a:t>NPS-UDC</a:t>
            </a:r>
            <a:endParaRPr lang="en-NZ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New Projections</a:t>
            </a:r>
            <a:endParaRPr lang="en-N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971452"/>
              </p:ext>
            </p:extLst>
          </p:nvPr>
        </p:nvGraphicFramePr>
        <p:xfrm>
          <a:off x="-218356" y="1556792"/>
          <a:ext cx="7886700" cy="3835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1599-55B8-4544-9571-51FBAAB28BA7}" type="slidenum">
              <a:rPr lang="en-NZ" smtClean="0"/>
              <a:t>10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7468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Census Area Unit - Wakatipu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1599-55B8-4544-9571-51FBAAB28BA7}" type="slidenum">
              <a:rPr lang="en-NZ" smtClean="0"/>
              <a:t>11</a:t>
            </a:fld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689B0-C8BF-4EF1-AF0C-ABE4E61F93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106"/>
          <a:stretch/>
        </p:blipFill>
        <p:spPr>
          <a:xfrm>
            <a:off x="755576" y="1412777"/>
            <a:ext cx="6678212" cy="4104456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5308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Census Area Unit - Wanaka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1599-55B8-4544-9571-51FBAAB28BA7}" type="slidenum">
              <a:rPr lang="en-NZ" smtClean="0"/>
              <a:t>12</a:t>
            </a:fld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689B0-C8BF-4EF1-AF0C-ABE4E61F93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89575"/>
          <a:stretch/>
        </p:blipFill>
        <p:spPr>
          <a:xfrm>
            <a:off x="755576" y="1412777"/>
            <a:ext cx="6678212" cy="504056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0689B0-C8BF-4EF1-AF0C-ABE4E61F93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94" b="213"/>
          <a:stretch/>
        </p:blipFill>
        <p:spPr>
          <a:xfrm>
            <a:off x="755576" y="1916833"/>
            <a:ext cx="6678212" cy="720080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AAB9B348-7060-4973-B8B3-4FE3BAA6351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5576" y="3428999"/>
            <a:ext cx="7632848" cy="1440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1600" dirty="0"/>
              <a:t>Houses </a:t>
            </a:r>
            <a:r>
              <a:rPr lang="en-NZ" sz="1600" dirty="0" smtClean="0"/>
              <a:t>includes: </a:t>
            </a:r>
          </a:p>
          <a:p>
            <a:r>
              <a:rPr lang="en-NZ" sz="1600" dirty="0" smtClean="0"/>
              <a:t>holiday </a:t>
            </a:r>
            <a:r>
              <a:rPr lang="en-NZ" sz="1600" dirty="0"/>
              <a:t>homes (+2,800) </a:t>
            </a:r>
            <a:endParaRPr lang="en-NZ" sz="1600" dirty="0" smtClean="0"/>
          </a:p>
          <a:p>
            <a:r>
              <a:rPr lang="en-NZ" sz="1600" dirty="0" smtClean="0"/>
              <a:t>more </a:t>
            </a:r>
            <a:r>
              <a:rPr lang="en-NZ" sz="1600" dirty="0"/>
              <a:t>houses for population increase (+14,000) </a:t>
            </a:r>
            <a:endParaRPr lang="en-NZ" sz="1600" dirty="0" smtClean="0"/>
          </a:p>
          <a:p>
            <a:r>
              <a:rPr lang="en-NZ" sz="1600" dirty="0" smtClean="0"/>
              <a:t>decline </a:t>
            </a:r>
            <a:r>
              <a:rPr lang="en-NZ" sz="1600" dirty="0"/>
              <a:t>in household size (+1,100).</a:t>
            </a:r>
          </a:p>
        </p:txBody>
      </p:sp>
    </p:spTree>
    <p:extLst>
      <p:ext uri="{BB962C8B-B14F-4D97-AF65-F5344CB8AC3E}">
        <p14:creationId xmlns:p14="http://schemas.microsoft.com/office/powerpoint/2010/main" val="346565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39752" y="2780928"/>
            <a:ext cx="5184576" cy="2736304"/>
          </a:xfrm>
          <a:prstGeom prst="roundRect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b"/>
          <a:lstStyle/>
          <a:p>
            <a:pPr algn="ctr"/>
            <a:r>
              <a:rPr lang="en-NZ" sz="3600" b="1" dirty="0" smtClean="0">
                <a:solidFill>
                  <a:schemeClr val="accent5">
                    <a:lumMod val="75000"/>
                  </a:schemeClr>
                </a:solidFill>
              </a:rPr>
              <a:t>NPS-UDC</a:t>
            </a:r>
            <a:endParaRPr lang="en-NZ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New Projections</a:t>
            </a:r>
            <a:endParaRPr lang="en-N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755390"/>
              </p:ext>
            </p:extLst>
          </p:nvPr>
        </p:nvGraphicFramePr>
        <p:xfrm>
          <a:off x="-218356" y="1556792"/>
          <a:ext cx="7886700" cy="3835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1599-55B8-4544-9571-51FBAAB28BA7}" type="slidenum">
              <a:rPr lang="en-NZ" smtClean="0"/>
              <a:t>13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797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Parcel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 smtClean="0"/>
              <a:t>Using NPS-UDC Results:</a:t>
            </a:r>
          </a:p>
          <a:p>
            <a:r>
              <a:rPr lang="en-NZ" dirty="0" smtClean="0"/>
              <a:t>Infill – priority assessed by Land/Improvements values</a:t>
            </a:r>
          </a:p>
          <a:p>
            <a:r>
              <a:rPr lang="en-NZ" dirty="0" smtClean="0"/>
              <a:t>Greenfield, </a:t>
            </a:r>
            <a:r>
              <a:rPr lang="en-NZ" dirty="0" err="1" smtClean="0"/>
              <a:t>inc</a:t>
            </a:r>
            <a:r>
              <a:rPr lang="en-NZ" dirty="0" smtClean="0"/>
              <a:t> Special Zones &amp; SHAs – Manual Process</a:t>
            </a:r>
          </a:p>
          <a:p>
            <a:endParaRPr lang="en-NZ" dirty="0"/>
          </a:p>
          <a:p>
            <a:pPr marL="0" indent="0" algn="ctr">
              <a:buNone/>
            </a:pPr>
            <a:r>
              <a:rPr lang="en-NZ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Resulting in a spatial dataset that can be pulled directly in a model.</a:t>
            </a:r>
            <a:endParaRPr lang="en-NZ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1599-55B8-4544-9571-51FBAAB28BA7}" type="slidenum">
              <a:rPr lang="en-NZ" smtClean="0"/>
              <a:t>14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1044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Application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0848"/>
            <a:ext cx="7886700" cy="8640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21/03/2020 14:31:03</a:t>
            </a:r>
            <a:endParaRPr lang="en-NZ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1599-55B8-4544-9571-51FBAAB28BA7}" type="slidenum">
              <a:rPr lang="en-NZ" smtClean="0"/>
              <a:t>15</a:t>
            </a:fld>
            <a:endParaRPr lang="en-NZ" dirty="0"/>
          </a:p>
        </p:txBody>
      </p:sp>
      <p:grpSp>
        <p:nvGrpSpPr>
          <p:cNvPr id="11" name="Group 10"/>
          <p:cNvGrpSpPr/>
          <p:nvPr/>
        </p:nvGrpSpPr>
        <p:grpSpPr>
          <a:xfrm>
            <a:off x="539552" y="3212976"/>
            <a:ext cx="5688632" cy="936000"/>
            <a:chOff x="971600" y="3717032"/>
            <a:chExt cx="5688632" cy="936000"/>
          </a:xfrm>
        </p:grpSpPr>
        <p:sp>
          <p:nvSpPr>
            <p:cNvPr id="5" name="Oval 4"/>
            <p:cNvSpPr/>
            <p:nvPr/>
          </p:nvSpPr>
          <p:spPr>
            <a:xfrm>
              <a:off x="971600" y="3717032"/>
              <a:ext cx="936104" cy="93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dirty="0" smtClean="0"/>
                <a:t>2018</a:t>
              </a:r>
              <a:endParaRPr lang="en-NZ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555776" y="3717032"/>
              <a:ext cx="936104" cy="93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dirty="0" smtClean="0"/>
                <a:t>2028</a:t>
              </a:r>
              <a:endParaRPr lang="en-NZ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724128" y="3717032"/>
              <a:ext cx="936104" cy="93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dirty="0" smtClean="0"/>
                <a:t>2048</a:t>
              </a:r>
              <a:endParaRPr lang="en-NZ" dirty="0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015716" y="3825044"/>
              <a:ext cx="432048" cy="64807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599892" y="3825044"/>
              <a:ext cx="2052000" cy="64807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7" name="Flowchart: Terminator 6"/>
          <p:cNvSpPr/>
          <p:nvPr/>
        </p:nvSpPr>
        <p:spPr>
          <a:xfrm>
            <a:off x="6300420" y="3212976"/>
            <a:ext cx="2604103" cy="936000"/>
          </a:xfrm>
          <a:prstGeom prst="flowChartTerminator">
            <a:avLst/>
          </a:prstGeom>
          <a:ln w="28575">
            <a:solidFill>
              <a:srgbClr val="00395B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z="2400" b="1" dirty="0" smtClean="0">
                <a:solidFill>
                  <a:srgbClr val="002060"/>
                </a:solidFill>
              </a:rPr>
              <a:t>Ultimate</a:t>
            </a:r>
            <a:endParaRPr lang="en-NZ" sz="2400" b="1" dirty="0">
              <a:solidFill>
                <a:srgbClr val="00206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83668" y="4738084"/>
            <a:ext cx="5023470" cy="648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 smtClean="0">
                <a:solidFill>
                  <a:srgbClr val="002060"/>
                </a:solidFill>
              </a:rPr>
              <a:t>Develop Triggers for Upgrades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923928" y="3969060"/>
            <a:ext cx="0" cy="756084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9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94" y="764704"/>
            <a:ext cx="7886700" cy="543594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Questions?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1599-55B8-4544-9571-51FBAAB28BA7}" type="slidenum">
              <a:rPr lang="en-NZ" smtClean="0"/>
              <a:t>16</a:t>
            </a:fld>
            <a:endParaRPr lang="en-NZ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/>
          </p:nvPr>
        </p:nvGraphicFramePr>
        <p:xfrm>
          <a:off x="395536" y="2068493"/>
          <a:ext cx="676875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054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INTRODUCTIONS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1599-55B8-4544-9571-51FBAAB28BA7}" type="slidenum">
              <a:rPr lang="en-NZ" smtClean="0"/>
              <a:t>2</a:t>
            </a:fld>
            <a:endParaRPr lang="en-NZ" dirty="0"/>
          </a:p>
        </p:txBody>
      </p:sp>
      <p:sp>
        <p:nvSpPr>
          <p:cNvPr id="6" name="Rectangle 5"/>
          <p:cNvSpPr/>
          <p:nvPr/>
        </p:nvSpPr>
        <p:spPr>
          <a:xfrm>
            <a:off x="3346845" y="3061062"/>
            <a:ext cx="1296987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1000" b="1" dirty="0" smtClean="0"/>
              <a:t>Polly Lambert </a:t>
            </a:r>
          </a:p>
          <a:p>
            <a:pPr algn="ctr">
              <a:defRPr/>
            </a:pPr>
            <a:r>
              <a:rPr lang="en-NZ" sz="1000" dirty="0" smtClean="0"/>
              <a:t>Policy &amp; Performance </a:t>
            </a:r>
            <a:r>
              <a:rPr lang="en-NZ" sz="1000" dirty="0"/>
              <a:t>Manager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19101" y="4116335"/>
            <a:ext cx="1044000" cy="629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000" b="1" dirty="0" smtClean="0"/>
              <a:t>Kelly Campbell </a:t>
            </a:r>
            <a:r>
              <a:rPr lang="en-NZ" sz="1000" dirty="0" smtClean="0"/>
              <a:t>Asset &amp; Investment Officer</a:t>
            </a:r>
            <a:endParaRPr lang="en-NZ" sz="1000" dirty="0"/>
          </a:p>
        </p:txBody>
      </p:sp>
      <p:cxnSp>
        <p:nvCxnSpPr>
          <p:cNvPr id="12" name="Elbow Connector 11"/>
          <p:cNvCxnSpPr>
            <a:stCxn id="79" idx="0"/>
            <a:endCxn id="27" idx="2"/>
          </p:cNvCxnSpPr>
          <p:nvPr/>
        </p:nvCxnSpPr>
        <p:spPr>
          <a:xfrm rot="16200000" flipV="1">
            <a:off x="5880094" y="833410"/>
            <a:ext cx="1059086" cy="3380669"/>
          </a:xfrm>
          <a:prstGeom prst="bentConnector3">
            <a:avLst>
              <a:gd name="adj1" fmla="val 5292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032965" y="4115753"/>
            <a:ext cx="1044000" cy="63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000" b="1" dirty="0" smtClean="0"/>
              <a:t>Vacant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000" dirty="0" smtClean="0"/>
              <a:t>ONRC </a:t>
            </a:r>
            <a:r>
              <a:rPr lang="en-NZ" sz="1000" dirty="0" err="1" smtClean="0"/>
              <a:t>Roading</a:t>
            </a:r>
            <a:r>
              <a:rPr lang="en-NZ" sz="1000" dirty="0" smtClean="0"/>
              <a:t> Technician</a:t>
            </a:r>
            <a:endParaRPr lang="en-NZ" sz="1000" dirty="0"/>
          </a:p>
        </p:txBody>
      </p:sp>
      <p:cxnSp>
        <p:nvCxnSpPr>
          <p:cNvPr id="16" name="Connector: Elbow 14">
            <a:extLst>
              <a:ext uri="{FF2B5EF4-FFF2-40B4-BE49-F238E27FC236}">
                <a16:creationId xmlns:a16="http://schemas.microsoft.com/office/drawing/2014/main" id="{43EACBDA-227C-4DCA-B58C-BC3C84AE41A7}"/>
              </a:ext>
            </a:extLst>
          </p:cNvPr>
          <p:cNvCxnSpPr>
            <a:stCxn id="11" idx="0"/>
            <a:endCxn id="6" idx="2"/>
          </p:cNvCxnSpPr>
          <p:nvPr/>
        </p:nvCxnSpPr>
        <p:spPr>
          <a:xfrm rot="5400000" flipH="1" flipV="1">
            <a:off x="3478584" y="3599580"/>
            <a:ext cx="479273" cy="55423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05EBBA6A-89DB-40E1-9AFE-F46AAF3A2474}"/>
              </a:ext>
            </a:extLst>
          </p:cNvPr>
          <p:cNvCxnSpPr>
            <a:stCxn id="14" idx="0"/>
            <a:endCxn id="6" idx="2"/>
          </p:cNvCxnSpPr>
          <p:nvPr/>
        </p:nvCxnSpPr>
        <p:spPr>
          <a:xfrm rot="16200000" flipV="1">
            <a:off x="4035807" y="3596595"/>
            <a:ext cx="478691" cy="55962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066680" y="1611615"/>
            <a:ext cx="1305243" cy="3825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000" b="1" dirty="0" smtClean="0"/>
              <a:t>Polly Lambert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000" dirty="0" smtClean="0"/>
              <a:t>Acting SAAP Manager</a:t>
            </a:r>
            <a:endParaRPr lang="en-NZ" sz="1000" dirty="0"/>
          </a:p>
        </p:txBody>
      </p:sp>
      <p:sp>
        <p:nvSpPr>
          <p:cNvPr id="31" name="Rectangle 30"/>
          <p:cNvSpPr/>
          <p:nvPr/>
        </p:nvSpPr>
        <p:spPr>
          <a:xfrm>
            <a:off x="5788645" y="1611613"/>
            <a:ext cx="1305243" cy="382587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Stephen Batstone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SAAP Manager</a:t>
            </a:r>
            <a:endParaRPr lang="en-NZ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0423" y="3053288"/>
            <a:ext cx="1296987" cy="576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1000" b="1" dirty="0" smtClean="0"/>
              <a:t>Mark Baker</a:t>
            </a:r>
          </a:p>
          <a:p>
            <a:pPr algn="ctr">
              <a:defRPr/>
            </a:pPr>
            <a:r>
              <a:rPr lang="en-NZ" sz="1000" dirty="0" smtClean="0"/>
              <a:t>Senior Planning Engineer</a:t>
            </a:r>
            <a:endParaRPr lang="en-NZ" sz="1000" dirty="0"/>
          </a:p>
        </p:txBody>
      </p:sp>
      <p:sp>
        <p:nvSpPr>
          <p:cNvPr id="40" name="Rectangle 39"/>
          <p:cNvSpPr/>
          <p:nvPr/>
        </p:nvSpPr>
        <p:spPr>
          <a:xfrm>
            <a:off x="182797" y="4111287"/>
            <a:ext cx="1044000" cy="6294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000" b="1" dirty="0" smtClean="0"/>
              <a:t>Alex Huizenga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000" dirty="0" smtClean="0"/>
              <a:t>Asset Data Engineer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000" dirty="0" smtClean="0"/>
              <a:t>(April 2019)</a:t>
            </a:r>
            <a:endParaRPr lang="en-NZ" sz="1000" dirty="0"/>
          </a:p>
        </p:txBody>
      </p:sp>
      <p:sp>
        <p:nvSpPr>
          <p:cNvPr id="41" name="Rectangle 40"/>
          <p:cNvSpPr/>
          <p:nvPr/>
        </p:nvSpPr>
        <p:spPr>
          <a:xfrm>
            <a:off x="1304844" y="4110705"/>
            <a:ext cx="1044000" cy="63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000" b="1" dirty="0" smtClean="0"/>
              <a:t>Vacant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000" dirty="0" smtClean="0"/>
              <a:t>Infrastructure Business Advisor</a:t>
            </a:r>
            <a:endParaRPr lang="en-NZ" sz="1000" dirty="0"/>
          </a:p>
        </p:txBody>
      </p:sp>
      <p:cxnSp>
        <p:nvCxnSpPr>
          <p:cNvPr id="42" name="Connector: Elbow 14">
            <a:extLst>
              <a:ext uri="{FF2B5EF4-FFF2-40B4-BE49-F238E27FC236}">
                <a16:creationId xmlns:a16="http://schemas.microsoft.com/office/drawing/2014/main" id="{43EACBDA-227C-4DCA-B58C-BC3C84AE41A7}"/>
              </a:ext>
            </a:extLst>
          </p:cNvPr>
          <p:cNvCxnSpPr>
            <a:stCxn id="40" idx="0"/>
            <a:endCxn id="36" idx="2"/>
          </p:cNvCxnSpPr>
          <p:nvPr/>
        </p:nvCxnSpPr>
        <p:spPr>
          <a:xfrm rot="5400000" flipH="1" flipV="1">
            <a:off x="740858" y="3593228"/>
            <a:ext cx="481999" cy="55412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16">
            <a:extLst>
              <a:ext uri="{FF2B5EF4-FFF2-40B4-BE49-F238E27FC236}">
                <a16:creationId xmlns:a16="http://schemas.microsoft.com/office/drawing/2014/main" id="{05EBBA6A-89DB-40E1-9AFE-F46AAF3A2474}"/>
              </a:ext>
            </a:extLst>
          </p:cNvPr>
          <p:cNvCxnSpPr>
            <a:stCxn id="41" idx="0"/>
            <a:endCxn id="36" idx="2"/>
          </p:cNvCxnSpPr>
          <p:nvPr/>
        </p:nvCxnSpPr>
        <p:spPr>
          <a:xfrm rot="16200000" flipV="1">
            <a:off x="1302173" y="3586033"/>
            <a:ext cx="481417" cy="56792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083267" y="3053288"/>
            <a:ext cx="1296987" cy="576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1000" b="1" dirty="0" smtClean="0"/>
              <a:t>Tony Pickard</a:t>
            </a:r>
          </a:p>
          <a:p>
            <a:pPr algn="ctr">
              <a:defRPr/>
            </a:pPr>
            <a:r>
              <a:rPr lang="en-NZ" sz="1000" dirty="0" smtClean="0"/>
              <a:t>Transport Strategy Manager</a:t>
            </a:r>
            <a:endParaRPr lang="en-NZ" sz="1000" dirty="0"/>
          </a:p>
        </p:txBody>
      </p:sp>
      <p:sp>
        <p:nvSpPr>
          <p:cNvPr id="52" name="Rectangle 51"/>
          <p:cNvSpPr/>
          <p:nvPr/>
        </p:nvSpPr>
        <p:spPr>
          <a:xfrm>
            <a:off x="6213103" y="4111287"/>
            <a:ext cx="1044000" cy="6294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000" b="1" dirty="0" smtClean="0"/>
              <a:t>Matthew Roberts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000" dirty="0" smtClean="0"/>
              <a:t>Senior Transport Engineer</a:t>
            </a:r>
            <a:endParaRPr lang="en-NZ" sz="1000" dirty="0"/>
          </a:p>
        </p:txBody>
      </p:sp>
      <p:cxnSp>
        <p:nvCxnSpPr>
          <p:cNvPr id="54" name="Connector: Elbow 14">
            <a:extLst>
              <a:ext uri="{FF2B5EF4-FFF2-40B4-BE49-F238E27FC236}">
                <a16:creationId xmlns:a16="http://schemas.microsoft.com/office/drawing/2014/main" id="{43EACBDA-227C-4DCA-B58C-BC3C84AE41A7}"/>
              </a:ext>
            </a:extLst>
          </p:cNvPr>
          <p:cNvCxnSpPr>
            <a:stCxn id="52" idx="0"/>
            <a:endCxn id="51" idx="2"/>
          </p:cNvCxnSpPr>
          <p:nvPr/>
        </p:nvCxnSpPr>
        <p:spPr>
          <a:xfrm rot="16200000" flipV="1">
            <a:off x="6492433" y="3868617"/>
            <a:ext cx="481999" cy="334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1978634" y="3053288"/>
            <a:ext cx="1296987" cy="576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1000" b="1" dirty="0" smtClean="0"/>
              <a:t>Stuart Pile</a:t>
            </a:r>
          </a:p>
          <a:p>
            <a:pPr algn="ctr">
              <a:defRPr/>
            </a:pPr>
            <a:r>
              <a:rPr lang="en-NZ" sz="1000" dirty="0" smtClean="0"/>
              <a:t>Senior Master Planning Engineer</a:t>
            </a:r>
            <a:endParaRPr lang="en-NZ" sz="1000" dirty="0"/>
          </a:p>
        </p:txBody>
      </p:sp>
      <p:sp>
        <p:nvSpPr>
          <p:cNvPr id="79" name="Rectangle 78"/>
          <p:cNvSpPr/>
          <p:nvPr/>
        </p:nvSpPr>
        <p:spPr>
          <a:xfrm>
            <a:off x="7451477" y="3053288"/>
            <a:ext cx="1296987" cy="576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1000" b="1" dirty="0" smtClean="0"/>
              <a:t>Alison Tomlinson</a:t>
            </a:r>
          </a:p>
          <a:p>
            <a:pPr algn="ctr">
              <a:defRPr/>
            </a:pPr>
            <a:r>
              <a:rPr lang="en-NZ" sz="1000" dirty="0" smtClean="0"/>
              <a:t>Senior Asset Engineer (</a:t>
            </a:r>
            <a:r>
              <a:rPr lang="en-NZ" sz="1000" dirty="0" err="1" smtClean="0"/>
              <a:t>Roading</a:t>
            </a:r>
            <a:r>
              <a:rPr lang="en-NZ" sz="1000" dirty="0" smtClean="0"/>
              <a:t>)</a:t>
            </a:r>
            <a:endParaRPr lang="en-NZ" sz="1000" dirty="0"/>
          </a:p>
        </p:txBody>
      </p:sp>
      <p:sp>
        <p:nvSpPr>
          <p:cNvPr id="80" name="Rectangle 79"/>
          <p:cNvSpPr/>
          <p:nvPr/>
        </p:nvSpPr>
        <p:spPr>
          <a:xfrm>
            <a:off x="606177" y="1725397"/>
            <a:ext cx="1296987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1000" b="1" dirty="0" smtClean="0"/>
              <a:t>Susan Todd</a:t>
            </a:r>
          </a:p>
          <a:p>
            <a:pPr algn="ctr">
              <a:defRPr/>
            </a:pPr>
            <a:r>
              <a:rPr lang="en-NZ" sz="1000" dirty="0" smtClean="0"/>
              <a:t>Senior Systems Analyst</a:t>
            </a:r>
            <a:endParaRPr lang="en-NZ" sz="1000" dirty="0"/>
          </a:p>
        </p:txBody>
      </p:sp>
      <p:sp>
        <p:nvSpPr>
          <p:cNvPr id="81" name="Rectangle 80"/>
          <p:cNvSpPr/>
          <p:nvPr/>
        </p:nvSpPr>
        <p:spPr>
          <a:xfrm>
            <a:off x="4715056" y="3053288"/>
            <a:ext cx="1296987" cy="576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1000" b="1" dirty="0" smtClean="0"/>
              <a:t>Sophie Mander</a:t>
            </a:r>
          </a:p>
          <a:p>
            <a:pPr algn="ctr">
              <a:defRPr/>
            </a:pPr>
            <a:r>
              <a:rPr lang="en-NZ" sz="1000" dirty="0" smtClean="0"/>
              <a:t>Waste Minimisation Manager</a:t>
            </a:r>
            <a:endParaRPr lang="en-NZ" sz="1000" dirty="0"/>
          </a:p>
        </p:txBody>
      </p:sp>
      <p:cxnSp>
        <p:nvCxnSpPr>
          <p:cNvPr id="89" name="Elbow Connector 88"/>
          <p:cNvCxnSpPr>
            <a:stCxn id="36" idx="0"/>
          </p:cNvCxnSpPr>
          <p:nvPr/>
        </p:nvCxnSpPr>
        <p:spPr>
          <a:xfrm rot="5400000" flipH="1" flipV="1">
            <a:off x="2705906" y="1044139"/>
            <a:ext cx="562161" cy="345613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78" idx="0"/>
          </p:cNvCxnSpPr>
          <p:nvPr/>
        </p:nvCxnSpPr>
        <p:spPr>
          <a:xfrm flipH="1" flipV="1">
            <a:off x="2627127" y="2495868"/>
            <a:ext cx="1" cy="557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3995338" y="2491127"/>
            <a:ext cx="1" cy="557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3"/>
          </p:cNvCxnSpPr>
          <p:nvPr/>
        </p:nvCxnSpPr>
        <p:spPr>
          <a:xfrm>
            <a:off x="1903164" y="2013397"/>
            <a:ext cx="2807123" cy="216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81" idx="0"/>
          </p:cNvCxnSpPr>
          <p:nvPr/>
        </p:nvCxnSpPr>
        <p:spPr>
          <a:xfrm flipV="1">
            <a:off x="5363550" y="2498900"/>
            <a:ext cx="8373" cy="554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51" idx="0"/>
          </p:cNvCxnSpPr>
          <p:nvPr/>
        </p:nvCxnSpPr>
        <p:spPr>
          <a:xfrm flipH="1" flipV="1">
            <a:off x="6731760" y="2491127"/>
            <a:ext cx="1" cy="562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10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Queenstown Lakes District</a:t>
            </a:r>
            <a:endParaRPr lang="en-NZ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9"/>
          <a:stretch/>
        </p:blipFill>
        <p:spPr>
          <a:xfrm>
            <a:off x="706393" y="1412776"/>
            <a:ext cx="7731214" cy="417646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1599-55B8-4544-9571-51FBAAB28BA7}" type="slidenum">
              <a:rPr lang="en-NZ" smtClean="0"/>
              <a:t>3</a:t>
            </a:fld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916832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History of Population Projections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1599-55B8-4544-9571-51FBAAB28BA7}" type="slidenum">
              <a:rPr lang="en-NZ" smtClean="0"/>
              <a:t>4</a:t>
            </a:fld>
            <a:endParaRPr lang="en-NZ" dirty="0"/>
          </a:p>
        </p:txBody>
      </p:sp>
      <p:grpSp>
        <p:nvGrpSpPr>
          <p:cNvPr id="12" name="Group 11"/>
          <p:cNvGrpSpPr/>
          <p:nvPr/>
        </p:nvGrpSpPr>
        <p:grpSpPr>
          <a:xfrm>
            <a:off x="827584" y="1412777"/>
            <a:ext cx="7471742" cy="4320479"/>
            <a:chOff x="628650" y="1412777"/>
            <a:chExt cx="8028774" cy="482453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D645A0C-304C-4DC5-8CC8-25FE1F8123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51" b="8077"/>
            <a:stretch/>
          </p:blipFill>
          <p:spPr>
            <a:xfrm>
              <a:off x="628650" y="1412777"/>
              <a:ext cx="8028774" cy="4824536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52D8048-A154-4954-94ED-6617157E77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976" y="3033024"/>
              <a:ext cx="864096" cy="612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19AAE52-3170-492B-A8A0-C501CD94FC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0072" y="1844824"/>
              <a:ext cx="2520280" cy="1188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133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Issues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SNZ Projections need growth to project growth.</a:t>
            </a:r>
          </a:p>
          <a:p>
            <a:r>
              <a:rPr lang="en-NZ" dirty="0" smtClean="0"/>
              <a:t>Migration not specifically included.</a:t>
            </a:r>
          </a:p>
          <a:p>
            <a:r>
              <a:rPr lang="en-NZ" dirty="0" smtClean="0"/>
              <a:t>CAUs are too big.</a:t>
            </a:r>
          </a:p>
          <a:p>
            <a:r>
              <a:rPr lang="en-NZ" dirty="0" smtClean="0"/>
              <a:t>Demand projections, not accounting for supply released by developers.</a:t>
            </a:r>
          </a:p>
          <a:p>
            <a:r>
              <a:rPr lang="en-NZ" dirty="0" smtClean="0"/>
              <a:t>Week to week change in potential future growth areas.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1599-55B8-4544-9571-51FBAAB28BA7}" type="slidenum">
              <a:rPr lang="en-NZ" smtClean="0"/>
              <a:t>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168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Migration Not Included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1599-55B8-4544-9571-51FBAAB28BA7}" type="slidenum">
              <a:rPr lang="en-NZ" smtClean="0"/>
              <a:t>6</a:t>
            </a:fld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9EF50C-1F2E-4585-AC7F-772C3AEDA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1507900"/>
            <a:ext cx="9000000" cy="408134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2B2FCD-D8E8-4E92-8A25-61C3AA8AB450}"/>
              </a:ext>
            </a:extLst>
          </p:cNvPr>
          <p:cNvCxnSpPr>
            <a:cxnSpLocks/>
          </p:cNvCxnSpPr>
          <p:nvPr/>
        </p:nvCxnSpPr>
        <p:spPr>
          <a:xfrm>
            <a:off x="6876256" y="3284984"/>
            <a:ext cx="20162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925C340-D18C-4FB8-8D3E-81835BD40D31}"/>
              </a:ext>
            </a:extLst>
          </p:cNvPr>
          <p:cNvSpPr txBox="1"/>
          <p:nvPr/>
        </p:nvSpPr>
        <p:spPr>
          <a:xfrm>
            <a:off x="7668480" y="3284984"/>
            <a:ext cx="1224000" cy="2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900" dirty="0">
                <a:solidFill>
                  <a:srgbClr val="FF0000"/>
                </a:solidFill>
              </a:rPr>
              <a:t>2013-2018 @1,600/</a:t>
            </a:r>
            <a:r>
              <a:rPr lang="en-NZ" sz="900" dirty="0" err="1">
                <a:solidFill>
                  <a:srgbClr val="FF0000"/>
                </a:solidFill>
              </a:rPr>
              <a:t>yr</a:t>
            </a:r>
            <a:endParaRPr lang="en-NZ" sz="9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54C49D-E82A-40AB-92F1-FBA4B528DF65}"/>
              </a:ext>
            </a:extLst>
          </p:cNvPr>
          <p:cNvCxnSpPr>
            <a:cxnSpLocks/>
          </p:cNvCxnSpPr>
          <p:nvPr/>
        </p:nvCxnSpPr>
        <p:spPr>
          <a:xfrm>
            <a:off x="6876256" y="3891614"/>
            <a:ext cx="201622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C83663F-15EE-40AA-AEC6-6DC1AB7424F3}"/>
              </a:ext>
            </a:extLst>
          </p:cNvPr>
          <p:cNvSpPr txBox="1"/>
          <p:nvPr/>
        </p:nvSpPr>
        <p:spPr>
          <a:xfrm>
            <a:off x="7668480" y="3890282"/>
            <a:ext cx="1224000" cy="2308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NZ" sz="900" dirty="0">
                <a:solidFill>
                  <a:schemeClr val="accent6"/>
                </a:solidFill>
              </a:rPr>
              <a:t>2018-2023 @1,000/</a:t>
            </a:r>
            <a:r>
              <a:rPr lang="en-NZ" sz="900" dirty="0" err="1">
                <a:solidFill>
                  <a:schemeClr val="accent6"/>
                </a:solidFill>
              </a:rPr>
              <a:t>yr</a:t>
            </a:r>
            <a:endParaRPr lang="en-NZ" sz="900" dirty="0">
              <a:solidFill>
                <a:schemeClr val="accent6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3E35F3-FFDB-4AC0-9D9A-C848FF417BA8}"/>
              </a:ext>
            </a:extLst>
          </p:cNvPr>
          <p:cNvCxnSpPr>
            <a:cxnSpLocks/>
          </p:cNvCxnSpPr>
          <p:nvPr/>
        </p:nvCxnSpPr>
        <p:spPr>
          <a:xfrm>
            <a:off x="6876256" y="4251654"/>
            <a:ext cx="201622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BE77D4E-8694-4979-94D3-0A4E2EF41BD4}"/>
              </a:ext>
            </a:extLst>
          </p:cNvPr>
          <p:cNvSpPr txBox="1"/>
          <p:nvPr/>
        </p:nvSpPr>
        <p:spPr>
          <a:xfrm>
            <a:off x="7740352" y="4252987"/>
            <a:ext cx="1152128" cy="2308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NZ" sz="900" dirty="0">
                <a:solidFill>
                  <a:schemeClr val="tx2"/>
                </a:solidFill>
              </a:rPr>
              <a:t>2023-2048 @600/</a:t>
            </a:r>
            <a:r>
              <a:rPr lang="en-NZ" sz="900" dirty="0" err="1">
                <a:solidFill>
                  <a:schemeClr val="tx2"/>
                </a:solidFill>
              </a:rPr>
              <a:t>yr</a:t>
            </a:r>
            <a:endParaRPr lang="en-NZ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CAUs are just too big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1599-55B8-4544-9571-51FBAAB28BA7}" type="slidenum">
              <a:rPr lang="en-NZ" smtClean="0"/>
              <a:t>7</a:t>
            </a:fld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655" b="4007"/>
          <a:stretch/>
        </p:blipFill>
        <p:spPr>
          <a:xfrm>
            <a:off x="1296000" y="1412776"/>
            <a:ext cx="6552000" cy="422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24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Developers are Unpredictable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1599-55B8-4544-9571-51FBAAB28BA7}" type="slidenum">
              <a:rPr lang="en-NZ" smtClean="0"/>
              <a:t>8</a:t>
            </a:fld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231"/>
          <a:stretch/>
        </p:blipFill>
        <p:spPr>
          <a:xfrm>
            <a:off x="1296000" y="1412776"/>
            <a:ext cx="65520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1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Understanding Supply/Demand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1599-55B8-4544-9571-51FBAAB28BA7}" type="slidenum">
              <a:rPr lang="en-NZ" smtClean="0"/>
              <a:t>9</a:t>
            </a:fld>
            <a:endParaRPr lang="en-NZ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29188711"/>
              </p:ext>
            </p:extLst>
          </p:nvPr>
        </p:nvGraphicFramePr>
        <p:xfrm>
          <a:off x="628650" y="1690688"/>
          <a:ext cx="7886700" cy="4402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238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00395B"/>
      </a:dk2>
      <a:lt2>
        <a:srgbClr val="DC911B"/>
      </a:lt2>
      <a:accent1>
        <a:srgbClr val="00395B"/>
      </a:accent1>
      <a:accent2>
        <a:srgbClr val="DC911B"/>
      </a:accent2>
      <a:accent3>
        <a:srgbClr val="009DE0"/>
      </a:accent3>
      <a:accent4>
        <a:srgbClr val="7C2852"/>
      </a:accent4>
      <a:accent5>
        <a:srgbClr val="00A091"/>
      </a:accent5>
      <a:accent6>
        <a:srgbClr val="246537"/>
      </a:accent6>
      <a:hlink>
        <a:srgbClr val="00395B"/>
      </a:hlink>
      <a:folHlink>
        <a:srgbClr val="7C285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O brand template.potx" id="{DE05F660-08E5-42AE-A2D3-6FF7B3FB8580}" vid="{68D55420-A0A0-4343-BD48-7B44C0AB20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PMO brand template</Template>
  <TotalTime>2174</TotalTime>
  <Words>515</Words>
  <Application>Microsoft Office PowerPoint</Application>
  <PresentationFormat>On-screen Show (4:3)</PresentationFormat>
  <Paragraphs>132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Mark Baker Strategy And Asset Planning</vt:lpstr>
      <vt:lpstr>INTRODUCTIONS</vt:lpstr>
      <vt:lpstr>Queenstown Lakes District</vt:lpstr>
      <vt:lpstr>History of Population Projections</vt:lpstr>
      <vt:lpstr>The Issues</vt:lpstr>
      <vt:lpstr>Migration Not Included</vt:lpstr>
      <vt:lpstr>CAUs are just too big</vt:lpstr>
      <vt:lpstr>Developers are Unpredictable</vt:lpstr>
      <vt:lpstr>Understanding Supply/Demand</vt:lpstr>
      <vt:lpstr>New Projections</vt:lpstr>
      <vt:lpstr>Census Area Unit - Wakatipu</vt:lpstr>
      <vt:lpstr>Census Area Unit - Wanaka</vt:lpstr>
      <vt:lpstr>New Projections</vt:lpstr>
      <vt:lpstr>Parcel</vt:lpstr>
      <vt:lpstr>Application</vt:lpstr>
      <vt:lpstr>Questions?</vt:lpstr>
    </vt:vector>
  </TitlesOfParts>
  <Company>QLDC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WATERS PROGRAMME DELIVERY</dc:title>
  <dc:creator>Katherine Durman</dc:creator>
  <cp:lastModifiedBy>Mark Baker</cp:lastModifiedBy>
  <cp:revision>129</cp:revision>
  <dcterms:created xsi:type="dcterms:W3CDTF">2019-02-17T22:18:22Z</dcterms:created>
  <dcterms:modified xsi:type="dcterms:W3CDTF">2019-03-14T00:06:11Z</dcterms:modified>
</cp:coreProperties>
</file>