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5"/>
    <p:sldMasterId id="2147483672" r:id="rId6"/>
    <p:sldMasterId id="2147483684" r:id="rId7"/>
    <p:sldMasterId id="2147483691" r:id="rId8"/>
  </p:sldMasterIdLst>
  <p:notesMasterIdLst>
    <p:notesMasterId r:id="rId43"/>
  </p:notesMasterIdLst>
  <p:sldIdLst>
    <p:sldId id="282" r:id="rId9"/>
    <p:sldId id="5908" r:id="rId10"/>
    <p:sldId id="6120" r:id="rId11"/>
    <p:sldId id="6119" r:id="rId12"/>
    <p:sldId id="6094" r:id="rId13"/>
    <p:sldId id="6121" r:id="rId14"/>
    <p:sldId id="6040" r:id="rId15"/>
    <p:sldId id="6115" r:id="rId16"/>
    <p:sldId id="6116" r:id="rId17"/>
    <p:sldId id="6118" r:id="rId18"/>
    <p:sldId id="5922" r:id="rId19"/>
    <p:sldId id="6125" r:id="rId20"/>
    <p:sldId id="6122" r:id="rId21"/>
    <p:sldId id="6124" r:id="rId22"/>
    <p:sldId id="6037" r:id="rId23"/>
    <p:sldId id="6017" r:id="rId24"/>
    <p:sldId id="6113" r:id="rId25"/>
    <p:sldId id="6093" r:id="rId26"/>
    <p:sldId id="6018" r:id="rId27"/>
    <p:sldId id="6126" r:id="rId28"/>
    <p:sldId id="6117" r:id="rId29"/>
    <p:sldId id="6096" r:id="rId30"/>
    <p:sldId id="6123" r:id="rId31"/>
    <p:sldId id="295" r:id="rId32"/>
    <p:sldId id="6098" r:id="rId33"/>
    <p:sldId id="6097" r:id="rId34"/>
    <p:sldId id="6027" r:id="rId35"/>
    <p:sldId id="6032" r:id="rId36"/>
    <p:sldId id="6028" r:id="rId37"/>
    <p:sldId id="6026" r:id="rId38"/>
    <p:sldId id="6024" r:id="rId39"/>
    <p:sldId id="6127" r:id="rId40"/>
    <p:sldId id="6128" r:id="rId41"/>
    <p:sldId id="5902"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D8581C-3133-498D-D9D4-887B41054954}" name="Alan Cooper" initials="AC" userId="S::alan.cooper@taumataarowai.govt.nz::dc6ebb76-41b1-4aa6-9cea-82119f635c32" providerId="AD"/>
  <p188:author id="{D1F9AF58-E48D-89C6-7D47-A6519FAD24BC}" name="Leanna Bruce" initials="LB" userId="S::leanna.bruce@taumataarowai.govt.nz::756170ed-c8f0-41bc-81cd-ed65af0d83bb" providerId="AD"/>
  <p188:author id="{CBBD43E7-D9F3-647B-207B-68129052E429}" name="Caroline Robertson" initials="CR" userId="S::caroline.robertson@taumataarowai.govt.nz::b3a7495d-c6e2-4706-bc8c-570084f381c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ine Robertson" initials="CR" lastIdx="2" clrIdx="0">
    <p:extLst>
      <p:ext uri="{19B8F6BF-5375-455C-9EA6-DF929625EA0E}">
        <p15:presenceInfo xmlns:p15="http://schemas.microsoft.com/office/powerpoint/2012/main" userId="S::caroline.robertson@taumataarowai.govt.nz::b3a7495d-c6e2-4706-bc8c-570084f381c4" providerId="AD"/>
      </p:ext>
    </p:extLst>
  </p:cmAuthor>
  <p:cmAuthor id="2" name="Ashley Cornor" initials="AC" lastIdx="1" clrIdx="1">
    <p:extLst>
      <p:ext uri="{19B8F6BF-5375-455C-9EA6-DF929625EA0E}">
        <p15:presenceInfo xmlns:p15="http://schemas.microsoft.com/office/powerpoint/2012/main" userId="S::ashley.cornor@taumataarowai.govt.nz::15a0b3a0-5476-439d-8671-5a5be1354b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C5"/>
    <a:srgbClr val="58C5C7"/>
    <a:srgbClr val="00B1E3"/>
    <a:srgbClr val="00ABBD"/>
    <a:srgbClr val="07435C"/>
    <a:srgbClr val="94D6DA"/>
    <a:srgbClr val="F15A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86DA6-3944-4822-A2BD-EDD7CECAB5E6}" v="1862" dt="2022-02-17T03:43:08.271"/>
    <p1510:client id="{2A0CAACC-9CB8-940C-066A-E77C687EFB97}" v="13" dt="2022-02-17T03:55:50.032"/>
    <p1510:client id="{3371B4B5-C4EB-E1EA-961C-A5BA3A18DBE0}" v="34" dt="2022-02-17T22:48:01.412"/>
    <p1510:client id="{5E34DC21-6EC0-4686-926D-1DFE40BFA657}" vWet="2" dt="2022-02-17T01:53:33.695"/>
    <p1510:client id="{9AF81C1D-7222-9E3A-665C-90ACBBA4526D}" v="377" dt="2022-02-17T07:03:57.713"/>
    <p1510:client id="{B113AD95-B4CE-FE14-C4BF-525FAD108C1A}" v="21" dt="2022-02-17T04:01:54.406"/>
    <p1510:client id="{BE4919CF-CD64-2B20-4760-508CCBD65E27}" v="5" dt="2022-02-17T06:59:41.470"/>
    <p1510:client id="{C1DE8CDB-960C-416C-9B04-AC39ADDE9BC2}" v="1506" dt="2022-02-18T00:56:24.318"/>
    <p1510:client id="{CCD79F73-AA71-4383-A2E1-5B1D8B68D244}" vWet="4" dt="2022-02-17T20:04:11.563"/>
    <p1510:client id="{FFEC244E-A0B4-44A2-BD8F-286DC8FA5182}" v="162" dt="2022-02-17T21:49:59.15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y Te Amo" userId="S::katy.teamo@taumataarowai.govt.nz::65ab104d-c2fc-412e-9c1e-52d9f4c78f51" providerId="AD" clId="Web-{9AF81C1D-7222-9E3A-665C-90ACBBA4526D}"/>
    <pc:docChg chg="modSld">
      <pc:chgData name="Katy Te Amo" userId="S::katy.teamo@taumataarowai.govt.nz::65ab104d-c2fc-412e-9c1e-52d9f4c78f51" providerId="AD" clId="Web-{9AF81C1D-7222-9E3A-665C-90ACBBA4526D}" dt="2022-02-17T07:03:57.697" v="198" actId="20577"/>
      <pc:docMkLst>
        <pc:docMk/>
      </pc:docMkLst>
      <pc:sldChg chg="modSp">
        <pc:chgData name="Katy Te Amo" userId="S::katy.teamo@taumataarowai.govt.nz::65ab104d-c2fc-412e-9c1e-52d9f4c78f51" providerId="AD" clId="Web-{9AF81C1D-7222-9E3A-665C-90ACBBA4526D}" dt="2022-02-17T07:00:28.584" v="63" actId="20577"/>
        <pc:sldMkLst>
          <pc:docMk/>
          <pc:sldMk cId="745160580" sldId="5922"/>
        </pc:sldMkLst>
        <pc:spChg chg="mod">
          <ac:chgData name="Katy Te Amo" userId="S::katy.teamo@taumataarowai.govt.nz::65ab104d-c2fc-412e-9c1e-52d9f4c78f51" providerId="AD" clId="Web-{9AF81C1D-7222-9E3A-665C-90ACBBA4526D}" dt="2022-02-17T07:00:28.584" v="63" actId="20577"/>
          <ac:spMkLst>
            <pc:docMk/>
            <pc:sldMk cId="745160580" sldId="5922"/>
            <ac:spMk id="5" creationId="{3A590C25-75A2-4074-B4CF-A9E260745B95}"/>
          </ac:spMkLst>
        </pc:spChg>
      </pc:sldChg>
      <pc:sldChg chg="modSp">
        <pc:chgData name="Katy Te Amo" userId="S::katy.teamo@taumataarowai.govt.nz::65ab104d-c2fc-412e-9c1e-52d9f4c78f51" providerId="AD" clId="Web-{9AF81C1D-7222-9E3A-665C-90ACBBA4526D}" dt="2022-02-17T07:03:57.697" v="198" actId="20577"/>
        <pc:sldMkLst>
          <pc:docMk/>
          <pc:sldMk cId="2865828138" sldId="6125"/>
        </pc:sldMkLst>
        <pc:spChg chg="mod">
          <ac:chgData name="Katy Te Amo" userId="S::katy.teamo@taumataarowai.govt.nz::65ab104d-c2fc-412e-9c1e-52d9f4c78f51" providerId="AD" clId="Web-{9AF81C1D-7222-9E3A-665C-90ACBBA4526D}" dt="2022-02-17T07:03:57.697" v="198" actId="20577"/>
          <ac:spMkLst>
            <pc:docMk/>
            <pc:sldMk cId="2865828138" sldId="6125"/>
            <ac:spMk id="5" creationId="{553D2EA9-FDF9-4EC3-9B43-879506B63070}"/>
          </ac:spMkLst>
        </pc:spChg>
      </pc:sldChg>
    </pc:docChg>
  </pc:docChgLst>
  <pc:docChgLst>
    <pc:chgData name="Jim Graham" userId="0f68c6ee-179a-42ed-856a-d7bd4d63e0da" providerId="ADAL" clId="{0FE86DA6-3944-4822-A2BD-EDD7CECAB5E6}"/>
    <pc:docChg chg="undo custSel addSld delSld modSld sldOrd">
      <pc:chgData name="Jim Graham" userId="0f68c6ee-179a-42ed-856a-d7bd4d63e0da" providerId="ADAL" clId="{0FE86DA6-3944-4822-A2BD-EDD7CECAB5E6}" dt="2022-02-17T03:43:08.271" v="1864" actId="6549"/>
      <pc:docMkLst>
        <pc:docMk/>
      </pc:docMkLst>
      <pc:sldChg chg="modSp mod ord">
        <pc:chgData name="Jim Graham" userId="0f68c6ee-179a-42ed-856a-d7bd4d63e0da" providerId="ADAL" clId="{0FE86DA6-3944-4822-A2BD-EDD7CECAB5E6}" dt="2022-02-17T03:26:43.996" v="1101"/>
        <pc:sldMkLst>
          <pc:docMk/>
          <pc:sldMk cId="0" sldId="295"/>
        </pc:sldMkLst>
        <pc:spChg chg="mod">
          <ac:chgData name="Jim Graham" userId="0f68c6ee-179a-42ed-856a-d7bd4d63e0da" providerId="ADAL" clId="{0FE86DA6-3944-4822-A2BD-EDD7CECAB5E6}" dt="2022-02-17T02:54:58.741" v="706" actId="6549"/>
          <ac:spMkLst>
            <pc:docMk/>
            <pc:sldMk cId="0" sldId="295"/>
            <ac:spMk id="3" creationId="{E331C749-BD11-4133-8B27-4455EB3CD822}"/>
          </ac:spMkLst>
        </pc:spChg>
      </pc:sldChg>
      <pc:sldChg chg="addSp delSp modSp mod">
        <pc:chgData name="Jim Graham" userId="0f68c6ee-179a-42ed-856a-d7bd4d63e0da" providerId="ADAL" clId="{0FE86DA6-3944-4822-A2BD-EDD7CECAB5E6}" dt="2022-02-17T03:24:04.622" v="1090" actId="6549"/>
        <pc:sldMkLst>
          <pc:docMk/>
          <pc:sldMk cId="1867215107" sldId="6024"/>
        </pc:sldMkLst>
        <pc:spChg chg="mod">
          <ac:chgData name="Jim Graham" userId="0f68c6ee-179a-42ed-856a-d7bd4d63e0da" providerId="ADAL" clId="{0FE86DA6-3944-4822-A2BD-EDD7CECAB5E6}" dt="2022-02-17T03:24:04.622" v="1090" actId="6549"/>
          <ac:spMkLst>
            <pc:docMk/>
            <pc:sldMk cId="1867215107" sldId="6024"/>
            <ac:spMk id="3" creationId="{2332EEA8-637A-4EDA-B423-7D5A24E1974A}"/>
          </ac:spMkLst>
        </pc:spChg>
        <pc:spChg chg="del">
          <ac:chgData name="Jim Graham" userId="0f68c6ee-179a-42ed-856a-d7bd4d63e0da" providerId="ADAL" clId="{0FE86DA6-3944-4822-A2BD-EDD7CECAB5E6}" dt="2022-02-17T03:19:26.016" v="1010" actId="478"/>
          <ac:spMkLst>
            <pc:docMk/>
            <pc:sldMk cId="1867215107" sldId="6024"/>
            <ac:spMk id="4" creationId="{20E6EEEE-6F88-465F-B6B6-CBF2D892138A}"/>
          </ac:spMkLst>
        </pc:spChg>
        <pc:spChg chg="add mod">
          <ac:chgData name="Jim Graham" userId="0f68c6ee-179a-42ed-856a-d7bd4d63e0da" providerId="ADAL" clId="{0FE86DA6-3944-4822-A2BD-EDD7CECAB5E6}" dt="2022-02-17T03:19:36.539" v="1036" actId="6549"/>
          <ac:spMkLst>
            <pc:docMk/>
            <pc:sldMk cId="1867215107" sldId="6024"/>
            <ac:spMk id="5" creationId="{ADC7BEF0-E09E-4409-B035-327D5C4D9459}"/>
          </ac:spMkLst>
        </pc:spChg>
      </pc:sldChg>
      <pc:sldChg chg="modSp mod">
        <pc:chgData name="Jim Graham" userId="0f68c6ee-179a-42ed-856a-d7bd4d63e0da" providerId="ADAL" clId="{0FE86DA6-3944-4822-A2BD-EDD7CECAB5E6}" dt="2022-02-17T03:19:06.961" v="1009" actId="20577"/>
        <pc:sldMkLst>
          <pc:docMk/>
          <pc:sldMk cId="557525878" sldId="6026"/>
        </pc:sldMkLst>
        <pc:spChg chg="mod">
          <ac:chgData name="Jim Graham" userId="0f68c6ee-179a-42ed-856a-d7bd4d63e0da" providerId="ADAL" clId="{0FE86DA6-3944-4822-A2BD-EDD7CECAB5E6}" dt="2022-02-17T02:57:00.524" v="793" actId="6549"/>
          <ac:spMkLst>
            <pc:docMk/>
            <pc:sldMk cId="557525878" sldId="6026"/>
            <ac:spMk id="2" creationId="{0B2B8F6D-5BA7-411B-882B-97466105AA0F}"/>
          </ac:spMkLst>
        </pc:spChg>
        <pc:spChg chg="mod">
          <ac:chgData name="Jim Graham" userId="0f68c6ee-179a-42ed-856a-d7bd4d63e0da" providerId="ADAL" clId="{0FE86DA6-3944-4822-A2BD-EDD7CECAB5E6}" dt="2022-02-17T03:19:06.961" v="1009" actId="20577"/>
          <ac:spMkLst>
            <pc:docMk/>
            <pc:sldMk cId="557525878" sldId="6026"/>
            <ac:spMk id="3" creationId="{2332EEA8-637A-4EDA-B423-7D5A24E1974A}"/>
          </ac:spMkLst>
        </pc:spChg>
      </pc:sldChg>
      <pc:sldChg chg="modSp add del mod ord">
        <pc:chgData name="Jim Graham" userId="0f68c6ee-179a-42ed-856a-d7bd4d63e0da" providerId="ADAL" clId="{0FE86DA6-3944-4822-A2BD-EDD7CECAB5E6}" dt="2022-02-17T03:37:35.546" v="1846" actId="6549"/>
        <pc:sldMkLst>
          <pc:docMk/>
          <pc:sldMk cId="2769524864" sldId="6027"/>
        </pc:sldMkLst>
        <pc:spChg chg="mod">
          <ac:chgData name="Jim Graham" userId="0f68c6ee-179a-42ed-856a-d7bd4d63e0da" providerId="ADAL" clId="{0FE86DA6-3944-4822-A2BD-EDD7CECAB5E6}" dt="2022-02-17T03:37:33.072" v="1845" actId="6549"/>
          <ac:spMkLst>
            <pc:docMk/>
            <pc:sldMk cId="2769524864" sldId="6027"/>
            <ac:spMk id="2" creationId="{0B2B8F6D-5BA7-411B-882B-97466105AA0F}"/>
          </ac:spMkLst>
        </pc:spChg>
        <pc:spChg chg="mod">
          <ac:chgData name="Jim Graham" userId="0f68c6ee-179a-42ed-856a-d7bd4d63e0da" providerId="ADAL" clId="{0FE86DA6-3944-4822-A2BD-EDD7CECAB5E6}" dt="2022-02-17T03:37:35.546" v="1846" actId="6549"/>
          <ac:spMkLst>
            <pc:docMk/>
            <pc:sldMk cId="2769524864" sldId="6027"/>
            <ac:spMk id="3" creationId="{2332EEA8-637A-4EDA-B423-7D5A24E1974A}"/>
          </ac:spMkLst>
        </pc:spChg>
      </pc:sldChg>
      <pc:sldChg chg="modSp add del mod ord">
        <pc:chgData name="Jim Graham" userId="0f68c6ee-179a-42ed-856a-d7bd4d63e0da" providerId="ADAL" clId="{0FE86DA6-3944-4822-A2BD-EDD7CECAB5E6}" dt="2022-02-17T03:25:46.692" v="1099" actId="122"/>
        <pc:sldMkLst>
          <pc:docMk/>
          <pc:sldMk cId="1955498103" sldId="6028"/>
        </pc:sldMkLst>
        <pc:graphicFrameChg chg="modGraphic">
          <ac:chgData name="Jim Graham" userId="0f68c6ee-179a-42ed-856a-d7bd4d63e0da" providerId="ADAL" clId="{0FE86DA6-3944-4822-A2BD-EDD7CECAB5E6}" dt="2022-02-17T03:25:46.692" v="1099" actId="122"/>
          <ac:graphicFrameMkLst>
            <pc:docMk/>
            <pc:sldMk cId="1955498103" sldId="6028"/>
            <ac:graphicFrameMk id="9" creationId="{666D56F0-CF3D-4EF9-BE8E-947E7E9BA32A}"/>
          </ac:graphicFrameMkLst>
        </pc:graphicFrameChg>
      </pc:sldChg>
      <pc:sldChg chg="add del ord">
        <pc:chgData name="Jim Graham" userId="0f68c6ee-179a-42ed-856a-d7bd4d63e0da" providerId="ADAL" clId="{0FE86DA6-3944-4822-A2BD-EDD7CECAB5E6}" dt="2022-02-17T03:25:11.352" v="1098"/>
        <pc:sldMkLst>
          <pc:docMk/>
          <pc:sldMk cId="3104570657" sldId="6032"/>
        </pc:sldMkLst>
      </pc:sldChg>
      <pc:sldChg chg="modSp mod ord">
        <pc:chgData name="Jim Graham" userId="0f68c6ee-179a-42ed-856a-d7bd4d63e0da" providerId="ADAL" clId="{0FE86DA6-3944-4822-A2BD-EDD7CECAB5E6}" dt="2022-02-17T03:43:08.271" v="1864" actId="6549"/>
        <pc:sldMkLst>
          <pc:docMk/>
          <pc:sldMk cId="1766857400" sldId="6097"/>
        </pc:sldMkLst>
        <pc:spChg chg="mod">
          <ac:chgData name="Jim Graham" userId="0f68c6ee-179a-42ed-856a-d7bd4d63e0da" providerId="ADAL" clId="{0FE86DA6-3944-4822-A2BD-EDD7CECAB5E6}" dt="2022-02-17T03:43:08.271" v="1864" actId="6549"/>
          <ac:spMkLst>
            <pc:docMk/>
            <pc:sldMk cId="1766857400" sldId="6097"/>
            <ac:spMk id="3" creationId="{E331C749-BD11-4133-8B27-4455EB3CD822}"/>
          </ac:spMkLst>
        </pc:spChg>
      </pc:sldChg>
      <pc:sldChg chg="modSp mod ord">
        <pc:chgData name="Jim Graham" userId="0f68c6ee-179a-42ed-856a-d7bd4d63e0da" providerId="ADAL" clId="{0FE86DA6-3944-4822-A2BD-EDD7CECAB5E6}" dt="2022-02-17T03:26:46.342" v="1103"/>
        <pc:sldMkLst>
          <pc:docMk/>
          <pc:sldMk cId="1813283214" sldId="6098"/>
        </pc:sldMkLst>
        <pc:spChg chg="mod">
          <ac:chgData name="Jim Graham" userId="0f68c6ee-179a-42ed-856a-d7bd4d63e0da" providerId="ADAL" clId="{0FE86DA6-3944-4822-A2BD-EDD7CECAB5E6}" dt="2022-02-17T02:56:05.644" v="760" actId="6549"/>
          <ac:spMkLst>
            <pc:docMk/>
            <pc:sldMk cId="1813283214" sldId="6098"/>
            <ac:spMk id="3" creationId="{E331C749-BD11-4133-8B27-4455EB3CD822}"/>
          </ac:spMkLst>
        </pc:spChg>
      </pc:sldChg>
      <pc:sldChg chg="modSp add mod">
        <pc:chgData name="Jim Graham" userId="0f68c6ee-179a-42ed-856a-d7bd4d63e0da" providerId="ADAL" clId="{0FE86DA6-3944-4822-A2BD-EDD7CECAB5E6}" dt="2022-02-17T03:33:57.875" v="1817" actId="20577"/>
        <pc:sldMkLst>
          <pc:docMk/>
          <pc:sldMk cId="2571485253" sldId="6127"/>
        </pc:sldMkLst>
        <pc:spChg chg="mod">
          <ac:chgData name="Jim Graham" userId="0f68c6ee-179a-42ed-856a-d7bd4d63e0da" providerId="ADAL" clId="{0FE86DA6-3944-4822-A2BD-EDD7CECAB5E6}" dt="2022-02-17T03:33:57.875" v="1817" actId="20577"/>
          <ac:spMkLst>
            <pc:docMk/>
            <pc:sldMk cId="2571485253" sldId="6127"/>
            <ac:spMk id="3" creationId="{2332EEA8-637A-4EDA-B423-7D5A24E1974A}"/>
          </ac:spMkLst>
        </pc:spChg>
        <pc:spChg chg="mod">
          <ac:chgData name="Jim Graham" userId="0f68c6ee-179a-42ed-856a-d7bd4d63e0da" providerId="ADAL" clId="{0FE86DA6-3944-4822-A2BD-EDD7CECAB5E6}" dt="2022-02-17T03:30:44.479" v="1655" actId="6549"/>
          <ac:spMkLst>
            <pc:docMk/>
            <pc:sldMk cId="2571485253" sldId="6127"/>
            <ac:spMk id="5" creationId="{ADC7BEF0-E09E-4409-B035-327D5C4D9459}"/>
          </ac:spMkLst>
        </pc:spChg>
      </pc:sldChg>
      <pc:sldChg chg="modSp add mod">
        <pc:chgData name="Jim Graham" userId="0f68c6ee-179a-42ed-856a-d7bd4d63e0da" providerId="ADAL" clId="{0FE86DA6-3944-4822-A2BD-EDD7CECAB5E6}" dt="2022-02-17T03:33:41.261" v="1790" actId="20577"/>
        <pc:sldMkLst>
          <pc:docMk/>
          <pc:sldMk cId="3644888886" sldId="6128"/>
        </pc:sldMkLst>
        <pc:spChg chg="mod">
          <ac:chgData name="Jim Graham" userId="0f68c6ee-179a-42ed-856a-d7bd4d63e0da" providerId="ADAL" clId="{0FE86DA6-3944-4822-A2BD-EDD7CECAB5E6}" dt="2022-02-17T03:33:41.261" v="1790" actId="20577"/>
          <ac:spMkLst>
            <pc:docMk/>
            <pc:sldMk cId="3644888886" sldId="6128"/>
            <ac:spMk id="3" creationId="{2332EEA8-637A-4EDA-B423-7D5A24E1974A}"/>
          </ac:spMkLst>
        </pc:spChg>
        <pc:spChg chg="mod">
          <ac:chgData name="Jim Graham" userId="0f68c6ee-179a-42ed-856a-d7bd4d63e0da" providerId="ADAL" clId="{0FE86DA6-3944-4822-A2BD-EDD7CECAB5E6}" dt="2022-02-17T03:30:51.663" v="1670" actId="20577"/>
          <ac:spMkLst>
            <pc:docMk/>
            <pc:sldMk cId="3644888886" sldId="6128"/>
            <ac:spMk id="5" creationId="{ADC7BEF0-E09E-4409-B035-327D5C4D9459}"/>
          </ac:spMkLst>
        </pc:spChg>
      </pc:sldChg>
    </pc:docChg>
  </pc:docChgLst>
  <pc:docChgLst>
    <pc:chgData name="Alan Cooper" userId="dc6ebb76-41b1-4aa6-9cea-82119f635c32" providerId="ADAL" clId="{4F4CE760-E89A-469A-9BA7-6AEAB7B5290D}"/>
    <pc:docChg chg="">
      <pc:chgData name="Alan Cooper" userId="dc6ebb76-41b1-4aa6-9cea-82119f635c32" providerId="ADAL" clId="{4F4CE760-E89A-469A-9BA7-6AEAB7B5290D}" dt="2022-02-16T21:55:01.150" v="0"/>
      <pc:docMkLst>
        <pc:docMk/>
      </pc:docMkLst>
      <pc:sldChg chg="addCm">
        <pc:chgData name="Alan Cooper" userId="dc6ebb76-41b1-4aa6-9cea-82119f635c32" providerId="ADAL" clId="{4F4CE760-E89A-469A-9BA7-6AEAB7B5290D}" dt="2022-02-16T21:55:01.150" v="0"/>
        <pc:sldMkLst>
          <pc:docMk/>
          <pc:sldMk cId="2750950425" sldId="6017"/>
        </pc:sldMkLst>
      </pc:sldChg>
    </pc:docChg>
  </pc:docChgLst>
  <pc:docChgLst>
    <pc:chgData name="Elizabeth Connor" userId="717d15c9-0217-4e18-8f42-53752f341878" providerId="ADAL" clId="{FFEC244E-A0B4-44A2-BD8F-286DC8FA5182}"/>
    <pc:docChg chg="undo redo custSel modSld">
      <pc:chgData name="Elizabeth Connor" userId="717d15c9-0217-4e18-8f42-53752f341878" providerId="ADAL" clId="{FFEC244E-A0B4-44A2-BD8F-286DC8FA5182}" dt="2022-02-17T21:49:59.150" v="157"/>
      <pc:docMkLst>
        <pc:docMk/>
      </pc:docMkLst>
      <pc:sldChg chg="modSp mod">
        <pc:chgData name="Elizabeth Connor" userId="717d15c9-0217-4e18-8f42-53752f341878" providerId="ADAL" clId="{FFEC244E-A0B4-44A2-BD8F-286DC8FA5182}" dt="2022-02-17T21:49:59.150" v="157"/>
        <pc:sldMkLst>
          <pc:docMk/>
          <pc:sldMk cId="2229841911" sldId="6119"/>
        </pc:sldMkLst>
        <pc:spChg chg="mod">
          <ac:chgData name="Elizabeth Connor" userId="717d15c9-0217-4e18-8f42-53752f341878" providerId="ADAL" clId="{FFEC244E-A0B4-44A2-BD8F-286DC8FA5182}" dt="2022-02-17T21:49:36.195" v="149" actId="20577"/>
          <ac:spMkLst>
            <pc:docMk/>
            <pc:sldMk cId="2229841911" sldId="6119"/>
            <ac:spMk id="2" creationId="{0B2B8F6D-5BA7-411B-882B-97466105AA0F}"/>
          </ac:spMkLst>
        </pc:spChg>
        <pc:spChg chg="mod">
          <ac:chgData name="Elizabeth Connor" userId="717d15c9-0217-4e18-8f42-53752f341878" providerId="ADAL" clId="{FFEC244E-A0B4-44A2-BD8F-286DC8FA5182}" dt="2022-02-17T21:49:59.150" v="157"/>
          <ac:spMkLst>
            <pc:docMk/>
            <pc:sldMk cId="2229841911" sldId="6119"/>
            <ac:spMk id="3" creationId="{2332EEA8-637A-4EDA-B423-7D5A24E1974A}"/>
          </ac:spMkLst>
        </pc:spChg>
      </pc:sldChg>
    </pc:docChg>
  </pc:docChgLst>
  <pc:docChgLst>
    <pc:chgData name="Leanna Bruce" userId="S::leanna.bruce@taumataarowai.govt.nz::756170ed-c8f0-41bc-81cd-ed65af0d83bb" providerId="AD" clId="Web-{02B085F6-B5DA-F6D6-0B02-FCCBDCADD6C7}"/>
    <pc:docChg chg="addSld modSld">
      <pc:chgData name="Leanna Bruce" userId="S::leanna.bruce@taumataarowai.govt.nz::756170ed-c8f0-41bc-81cd-ed65af0d83bb" providerId="AD" clId="Web-{02B085F6-B5DA-F6D6-0B02-FCCBDCADD6C7}" dt="2022-02-16T23:08:10.723" v="41" actId="20577"/>
      <pc:docMkLst>
        <pc:docMk/>
      </pc:docMkLst>
      <pc:sldChg chg="modSp modCm">
        <pc:chgData name="Leanna Bruce" userId="S::leanna.bruce@taumataarowai.govt.nz::756170ed-c8f0-41bc-81cd-ed65af0d83bb" providerId="AD" clId="Web-{02B085F6-B5DA-F6D6-0B02-FCCBDCADD6C7}" dt="2022-02-16T23:05:34.345" v="6"/>
        <pc:sldMkLst>
          <pc:docMk/>
          <pc:sldMk cId="2750950425" sldId="6017"/>
        </pc:sldMkLst>
        <pc:spChg chg="mod">
          <ac:chgData name="Leanna Bruce" userId="S::leanna.bruce@taumataarowai.govt.nz::756170ed-c8f0-41bc-81cd-ed65af0d83bb" providerId="AD" clId="Web-{02B085F6-B5DA-F6D6-0B02-FCCBDCADD6C7}" dt="2022-02-16T23:05:18.625" v="5" actId="20577"/>
          <ac:spMkLst>
            <pc:docMk/>
            <pc:sldMk cId="2750950425" sldId="6017"/>
            <ac:spMk id="6" creationId="{21E35295-82E0-E74A-BBC3-6C8F579B0775}"/>
          </ac:spMkLst>
        </pc:spChg>
      </pc:sldChg>
      <pc:sldChg chg="modSp">
        <pc:chgData name="Leanna Bruce" userId="S::leanna.bruce@taumataarowai.govt.nz::756170ed-c8f0-41bc-81cd-ed65af0d83bb" providerId="AD" clId="Web-{02B085F6-B5DA-F6D6-0B02-FCCBDCADD6C7}" dt="2022-02-16T23:07:28.206" v="16" actId="20577"/>
        <pc:sldMkLst>
          <pc:docMk/>
          <pc:sldMk cId="711460136" sldId="6018"/>
        </pc:sldMkLst>
        <pc:spChg chg="mod">
          <ac:chgData name="Leanna Bruce" userId="S::leanna.bruce@taumataarowai.govt.nz::756170ed-c8f0-41bc-81cd-ed65af0d83bb" providerId="AD" clId="Web-{02B085F6-B5DA-F6D6-0B02-FCCBDCADD6C7}" dt="2022-02-16T23:07:28.206" v="16" actId="20577"/>
          <ac:spMkLst>
            <pc:docMk/>
            <pc:sldMk cId="711460136" sldId="6018"/>
            <ac:spMk id="3" creationId="{2332EEA8-637A-4EDA-B423-7D5A24E1974A}"/>
          </ac:spMkLst>
        </pc:spChg>
      </pc:sldChg>
      <pc:sldChg chg="addSp modSp add replId">
        <pc:chgData name="Leanna Bruce" userId="S::leanna.bruce@taumataarowai.govt.nz::756170ed-c8f0-41bc-81cd-ed65af0d83bb" providerId="AD" clId="Web-{02B085F6-B5DA-F6D6-0B02-FCCBDCADD6C7}" dt="2022-02-16T23:08:10.723" v="41" actId="20577"/>
        <pc:sldMkLst>
          <pc:docMk/>
          <pc:sldMk cId="2881983879" sldId="6126"/>
        </pc:sldMkLst>
        <pc:spChg chg="mod">
          <ac:chgData name="Leanna Bruce" userId="S::leanna.bruce@taumataarowai.govt.nz::756170ed-c8f0-41bc-81cd-ed65af0d83bb" providerId="AD" clId="Web-{02B085F6-B5DA-F6D6-0B02-FCCBDCADD6C7}" dt="2022-02-16T23:07:41.566" v="19" actId="20577"/>
          <ac:spMkLst>
            <pc:docMk/>
            <pc:sldMk cId="2881983879" sldId="6126"/>
            <ac:spMk id="3" creationId="{2332EEA8-637A-4EDA-B423-7D5A24E1974A}"/>
          </ac:spMkLst>
        </pc:spChg>
        <pc:spChg chg="add mod">
          <ac:chgData name="Leanna Bruce" userId="S::leanna.bruce@taumataarowai.govt.nz::756170ed-c8f0-41bc-81cd-ed65af0d83bb" providerId="AD" clId="Web-{02B085F6-B5DA-F6D6-0B02-FCCBDCADD6C7}" dt="2022-02-16T23:08:10.723" v="41" actId="20577"/>
          <ac:spMkLst>
            <pc:docMk/>
            <pc:sldMk cId="2881983879" sldId="6126"/>
            <ac:spMk id="5" creationId="{6FB538CB-DA30-4693-8E43-3047688971BE}"/>
          </ac:spMkLst>
        </pc:spChg>
        <pc:picChg chg="add mod">
          <ac:chgData name="Leanna Bruce" userId="S::leanna.bruce@taumataarowai.govt.nz::756170ed-c8f0-41bc-81cd-ed65af0d83bb" providerId="AD" clId="Web-{02B085F6-B5DA-F6D6-0B02-FCCBDCADD6C7}" dt="2022-02-16T23:07:57.285" v="23" actId="1076"/>
          <ac:picMkLst>
            <pc:docMk/>
            <pc:sldMk cId="2881983879" sldId="6126"/>
            <ac:picMk id="7" creationId="{32C8D01F-F09B-42AF-98CA-12F0FB172625}"/>
          </ac:picMkLst>
        </pc:picChg>
      </pc:sldChg>
    </pc:docChg>
  </pc:docChgLst>
  <pc:docChgLst>
    <pc:chgData name="Ray McMillan" userId="S::ray.mcmillan@taumataarowai.govt.nz::82b29520-aeb8-4a82-9459-496c366244b0" providerId="AD" clId="Web-{B113AD95-B4CE-FE14-C4BF-525FAD108C1A}"/>
    <pc:docChg chg="modSld">
      <pc:chgData name="Ray McMillan" userId="S::ray.mcmillan@taumataarowai.govt.nz::82b29520-aeb8-4a82-9459-496c366244b0" providerId="AD" clId="Web-{B113AD95-B4CE-FE14-C4BF-525FAD108C1A}" dt="2022-02-17T04:01:54.265" v="14" actId="20577"/>
      <pc:docMkLst>
        <pc:docMk/>
      </pc:docMkLst>
      <pc:sldChg chg="modSp">
        <pc:chgData name="Ray McMillan" userId="S::ray.mcmillan@taumataarowai.govt.nz::82b29520-aeb8-4a82-9459-496c366244b0" providerId="AD" clId="Web-{B113AD95-B4CE-FE14-C4BF-525FAD108C1A}" dt="2022-02-17T04:01:54.265" v="14" actId="20577"/>
        <pc:sldMkLst>
          <pc:docMk/>
          <pc:sldMk cId="106467679" sldId="6117"/>
        </pc:sldMkLst>
        <pc:spChg chg="mod">
          <ac:chgData name="Ray McMillan" userId="S::ray.mcmillan@taumataarowai.govt.nz::82b29520-aeb8-4a82-9459-496c366244b0" providerId="AD" clId="Web-{B113AD95-B4CE-FE14-C4BF-525FAD108C1A}" dt="2022-02-17T04:01:54.265" v="14" actId="20577"/>
          <ac:spMkLst>
            <pc:docMk/>
            <pc:sldMk cId="106467679" sldId="6117"/>
            <ac:spMk id="3" creationId="{E331C749-BD11-4133-8B27-4455EB3CD822}"/>
          </ac:spMkLst>
        </pc:spChg>
      </pc:sldChg>
      <pc:sldChg chg="modSp">
        <pc:chgData name="Ray McMillan" userId="S::ray.mcmillan@taumataarowai.govt.nz::82b29520-aeb8-4a82-9459-496c366244b0" providerId="AD" clId="Web-{B113AD95-B4CE-FE14-C4BF-525FAD108C1A}" dt="2022-02-17T04:00:03.496" v="9" actId="20577"/>
        <pc:sldMkLst>
          <pc:docMk/>
          <pc:sldMk cId="308861443" sldId="6124"/>
        </pc:sldMkLst>
        <pc:spChg chg="mod">
          <ac:chgData name="Ray McMillan" userId="S::ray.mcmillan@taumataarowai.govt.nz::82b29520-aeb8-4a82-9459-496c366244b0" providerId="AD" clId="Web-{B113AD95-B4CE-FE14-C4BF-525FAD108C1A}" dt="2022-02-17T04:00:03.496" v="9" actId="20577"/>
          <ac:spMkLst>
            <pc:docMk/>
            <pc:sldMk cId="308861443" sldId="6124"/>
            <ac:spMk id="3" creationId="{E331C749-BD11-4133-8B27-4455EB3CD822}"/>
          </ac:spMkLst>
        </pc:spChg>
      </pc:sldChg>
    </pc:docChg>
  </pc:docChgLst>
  <pc:docChgLst>
    <pc:chgData name="Leanna Bruce" userId="S::leanna.bruce@taumataarowai.govt.nz::756170ed-c8f0-41bc-81cd-ed65af0d83bb" providerId="AD" clId="Web-{E9E8694E-A2FA-3643-558A-AEEC5DA10A9A}"/>
    <pc:docChg chg="addSld modSld sldOrd">
      <pc:chgData name="Leanna Bruce" userId="S::leanna.bruce@taumataarowai.govt.nz::756170ed-c8f0-41bc-81cd-ed65af0d83bb" providerId="AD" clId="Web-{E9E8694E-A2FA-3643-558A-AEEC5DA10A9A}" dt="2022-02-16T21:10:23.396" v="86" actId="1076"/>
      <pc:docMkLst>
        <pc:docMk/>
      </pc:docMkLst>
      <pc:sldChg chg="modSp">
        <pc:chgData name="Leanna Bruce" userId="S::leanna.bruce@taumataarowai.govt.nz::756170ed-c8f0-41bc-81cd-ed65af0d83bb" providerId="AD" clId="Web-{E9E8694E-A2FA-3643-558A-AEEC5DA10A9A}" dt="2022-02-16T21:09:41.599" v="76" actId="1076"/>
        <pc:sldMkLst>
          <pc:docMk/>
          <pc:sldMk cId="2750950425" sldId="6017"/>
        </pc:sldMkLst>
        <pc:spChg chg="mod">
          <ac:chgData name="Leanna Bruce" userId="S::leanna.bruce@taumataarowai.govt.nz::756170ed-c8f0-41bc-81cd-ed65af0d83bb" providerId="AD" clId="Web-{E9E8694E-A2FA-3643-558A-AEEC5DA10A9A}" dt="2022-02-16T21:09:08.348" v="73" actId="1076"/>
          <ac:spMkLst>
            <pc:docMk/>
            <pc:sldMk cId="2750950425" sldId="6017"/>
            <ac:spMk id="6" creationId="{21E35295-82E0-E74A-BBC3-6C8F579B0775}"/>
          </ac:spMkLst>
        </pc:spChg>
        <pc:picChg chg="mod">
          <ac:chgData name="Leanna Bruce" userId="S::leanna.bruce@taumataarowai.govt.nz::756170ed-c8f0-41bc-81cd-ed65af0d83bb" providerId="AD" clId="Web-{E9E8694E-A2FA-3643-558A-AEEC5DA10A9A}" dt="2022-02-16T21:09:41.599" v="76" actId="1076"/>
          <ac:picMkLst>
            <pc:docMk/>
            <pc:sldMk cId="2750950425" sldId="6017"/>
            <ac:picMk id="7" creationId="{2099C36F-3AFE-4717-A428-A9F463141F51}"/>
          </ac:picMkLst>
        </pc:picChg>
      </pc:sldChg>
      <pc:sldChg chg="addSp modSp add ord replId">
        <pc:chgData name="Leanna Bruce" userId="S::leanna.bruce@taumataarowai.govt.nz::756170ed-c8f0-41bc-81cd-ed65af0d83bb" providerId="AD" clId="Web-{E9E8694E-A2FA-3643-558A-AEEC5DA10A9A}" dt="2022-02-16T21:10:23.396" v="86" actId="1076"/>
        <pc:sldMkLst>
          <pc:docMk/>
          <pc:sldMk cId="2865828138" sldId="6125"/>
        </pc:sldMkLst>
        <pc:spChg chg="add mod">
          <ac:chgData name="Leanna Bruce" userId="S::leanna.bruce@taumataarowai.govt.nz::756170ed-c8f0-41bc-81cd-ed65af0d83bb" providerId="AD" clId="Web-{E9E8694E-A2FA-3643-558A-AEEC5DA10A9A}" dt="2022-02-16T21:10:23.396" v="86" actId="1076"/>
          <ac:spMkLst>
            <pc:docMk/>
            <pc:sldMk cId="2865828138" sldId="6125"/>
            <ac:spMk id="3" creationId="{163BF9E7-FFCA-4459-B788-50FEDCBB0F57}"/>
          </ac:spMkLst>
        </pc:spChg>
        <pc:spChg chg="mod">
          <ac:chgData name="Leanna Bruce" userId="S::leanna.bruce@taumataarowai.govt.nz::756170ed-c8f0-41bc-81cd-ed65af0d83bb" providerId="AD" clId="Web-{E9E8694E-A2FA-3643-558A-AEEC5DA10A9A}" dt="2022-02-16T21:03:39.450" v="16" actId="20577"/>
          <ac:spMkLst>
            <pc:docMk/>
            <pc:sldMk cId="2865828138" sldId="6125"/>
            <ac:spMk id="4" creationId="{53EA5E68-50F3-4BF8-915B-DFB8590C9CAE}"/>
          </ac:spMkLst>
        </pc:spChg>
        <pc:spChg chg="mod">
          <ac:chgData name="Leanna Bruce" userId="S::leanna.bruce@taumataarowai.govt.nz::756170ed-c8f0-41bc-81cd-ed65af0d83bb" providerId="AD" clId="Web-{E9E8694E-A2FA-3643-558A-AEEC5DA10A9A}" dt="2022-02-16T21:10:12.381" v="84" actId="20577"/>
          <ac:spMkLst>
            <pc:docMk/>
            <pc:sldMk cId="2865828138" sldId="6125"/>
            <ac:spMk id="5" creationId="{553D2EA9-FDF9-4EC3-9B43-879506B63070}"/>
          </ac:spMkLst>
        </pc:spChg>
        <pc:picChg chg="add mod">
          <ac:chgData name="Leanna Bruce" userId="S::leanna.bruce@taumataarowai.govt.nz::756170ed-c8f0-41bc-81cd-ed65af0d83bb" providerId="AD" clId="Web-{E9E8694E-A2FA-3643-558A-AEEC5DA10A9A}" dt="2022-02-16T21:09:53.380" v="78" actId="1076"/>
          <ac:picMkLst>
            <pc:docMk/>
            <pc:sldMk cId="2865828138" sldId="6125"/>
            <ac:picMk id="2" creationId="{7B6710F4-D56C-4A52-A74F-7931DBB635F0}"/>
          </ac:picMkLst>
        </pc:picChg>
      </pc:sldChg>
    </pc:docChg>
  </pc:docChgLst>
  <pc:docChgLst>
    <pc:chgData name="Sarah Peacock" userId="14463cb3-ae07-4d70-b4a2-1359c2e125c4" providerId="ADAL" clId="{5E34DC21-6EC0-4686-926D-1DFE40BFA657}"/>
    <pc:docChg chg="custSel modSld">
      <pc:chgData name="Sarah Peacock" userId="14463cb3-ae07-4d70-b4a2-1359c2e125c4" providerId="ADAL" clId="{5E34DC21-6EC0-4686-926D-1DFE40BFA657}" dt="2022-02-17T00:35:01.014" v="16" actId="20577"/>
      <pc:docMkLst>
        <pc:docMk/>
      </pc:docMkLst>
      <pc:sldChg chg="modSp mod">
        <pc:chgData name="Sarah Peacock" userId="14463cb3-ae07-4d70-b4a2-1359c2e125c4" providerId="ADAL" clId="{5E34DC21-6EC0-4686-926D-1DFE40BFA657}" dt="2022-02-17T00:35:01.014" v="16" actId="20577"/>
        <pc:sldMkLst>
          <pc:docMk/>
          <pc:sldMk cId="2229841911" sldId="6119"/>
        </pc:sldMkLst>
        <pc:spChg chg="mod">
          <ac:chgData name="Sarah Peacock" userId="14463cb3-ae07-4d70-b4a2-1359c2e125c4" providerId="ADAL" clId="{5E34DC21-6EC0-4686-926D-1DFE40BFA657}" dt="2022-02-17T00:35:01.014" v="16" actId="20577"/>
          <ac:spMkLst>
            <pc:docMk/>
            <pc:sldMk cId="2229841911" sldId="6119"/>
            <ac:spMk id="3" creationId="{2332EEA8-637A-4EDA-B423-7D5A24E1974A}"/>
          </ac:spMkLst>
        </pc:spChg>
      </pc:sldChg>
    </pc:docChg>
  </pc:docChgLst>
  <pc:docChgLst>
    <pc:chgData name="Katy Te Amo" userId="S::katy.teamo@taumataarowai.govt.nz::65ab104d-c2fc-412e-9c1e-52d9f4c78f51" providerId="AD" clId="Web-{BE4919CF-CD64-2B20-4760-508CCBD65E27}"/>
    <pc:docChg chg="modSld">
      <pc:chgData name="Katy Te Amo" userId="S::katy.teamo@taumataarowai.govt.nz::65ab104d-c2fc-412e-9c1e-52d9f4c78f51" providerId="AD" clId="Web-{BE4919CF-CD64-2B20-4760-508CCBD65E27}" dt="2022-02-17T06:58:52.078" v="1" actId="20577"/>
      <pc:docMkLst>
        <pc:docMk/>
      </pc:docMkLst>
      <pc:sldChg chg="modSp">
        <pc:chgData name="Katy Te Amo" userId="S::katy.teamo@taumataarowai.govt.nz::65ab104d-c2fc-412e-9c1e-52d9f4c78f51" providerId="AD" clId="Web-{BE4919CF-CD64-2B20-4760-508CCBD65E27}" dt="2022-02-17T06:58:52.078" v="1" actId="20577"/>
        <pc:sldMkLst>
          <pc:docMk/>
          <pc:sldMk cId="745160580" sldId="5922"/>
        </pc:sldMkLst>
        <pc:spChg chg="mod">
          <ac:chgData name="Katy Te Amo" userId="S::katy.teamo@taumataarowai.govt.nz::65ab104d-c2fc-412e-9c1e-52d9f4c78f51" providerId="AD" clId="Web-{BE4919CF-CD64-2B20-4760-508CCBD65E27}" dt="2022-02-17T06:58:52.078" v="1" actId="20577"/>
          <ac:spMkLst>
            <pc:docMk/>
            <pc:sldMk cId="745160580" sldId="5922"/>
            <ac:spMk id="5" creationId="{3A590C25-75A2-4074-B4CF-A9E260745B95}"/>
          </ac:spMkLst>
        </pc:spChg>
      </pc:sldChg>
    </pc:docChg>
  </pc:docChgLst>
  <pc:docChgLst>
    <pc:chgData name="Alice Liddell" userId="S::alice.liddell@taumataarowai.govt.nz::7d4be738-3772-4f95-a5e0-21990989cbfb" providerId="AD" clId="Web-{3371B4B5-C4EB-E1EA-961C-A5BA3A18DBE0}"/>
    <pc:docChg chg="modSld">
      <pc:chgData name="Alice Liddell" userId="S::alice.liddell@taumataarowai.govt.nz::7d4be738-3772-4f95-a5e0-21990989cbfb" providerId="AD" clId="Web-{3371B4B5-C4EB-E1EA-961C-A5BA3A18DBE0}" dt="2022-02-17T22:48:01.412" v="18" actId="20577"/>
      <pc:docMkLst>
        <pc:docMk/>
      </pc:docMkLst>
      <pc:sldChg chg="modSp">
        <pc:chgData name="Alice Liddell" userId="S::alice.liddell@taumataarowai.govt.nz::7d4be738-3772-4f95-a5e0-21990989cbfb" providerId="AD" clId="Web-{3371B4B5-C4EB-E1EA-961C-A5BA3A18DBE0}" dt="2022-02-17T22:28:34.527" v="1" actId="20577"/>
        <pc:sldMkLst>
          <pc:docMk/>
          <pc:sldMk cId="745160580" sldId="5922"/>
        </pc:sldMkLst>
        <pc:spChg chg="mod">
          <ac:chgData name="Alice Liddell" userId="S::alice.liddell@taumataarowai.govt.nz::7d4be738-3772-4f95-a5e0-21990989cbfb" providerId="AD" clId="Web-{3371B4B5-C4EB-E1EA-961C-A5BA3A18DBE0}" dt="2022-02-17T22:28:34.527" v="1" actId="20577"/>
          <ac:spMkLst>
            <pc:docMk/>
            <pc:sldMk cId="745160580" sldId="5922"/>
            <ac:spMk id="5" creationId="{3A590C25-75A2-4074-B4CF-A9E260745B95}"/>
          </ac:spMkLst>
        </pc:spChg>
      </pc:sldChg>
      <pc:sldChg chg="modSp">
        <pc:chgData name="Alice Liddell" userId="S::alice.liddell@taumataarowai.govt.nz::7d4be738-3772-4f95-a5e0-21990989cbfb" providerId="AD" clId="Web-{3371B4B5-C4EB-E1EA-961C-A5BA3A18DBE0}" dt="2022-02-17T22:48:01.412" v="18" actId="20577"/>
        <pc:sldMkLst>
          <pc:docMk/>
          <pc:sldMk cId="1325070164" sldId="6037"/>
        </pc:sldMkLst>
        <pc:spChg chg="mod">
          <ac:chgData name="Alice Liddell" userId="S::alice.liddell@taumataarowai.govt.nz::7d4be738-3772-4f95-a5e0-21990989cbfb" providerId="AD" clId="Web-{3371B4B5-C4EB-E1EA-961C-A5BA3A18DBE0}" dt="2022-02-17T22:48:01.412" v="18" actId="20577"/>
          <ac:spMkLst>
            <pc:docMk/>
            <pc:sldMk cId="1325070164" sldId="6037"/>
            <ac:spMk id="3" creationId="{E331C749-BD11-4133-8B27-4455EB3CD822}"/>
          </ac:spMkLst>
        </pc:spChg>
      </pc:sldChg>
      <pc:sldChg chg="modSp">
        <pc:chgData name="Alice Liddell" userId="S::alice.liddell@taumataarowai.govt.nz::7d4be738-3772-4f95-a5e0-21990989cbfb" providerId="AD" clId="Web-{3371B4B5-C4EB-E1EA-961C-A5BA3A18DBE0}" dt="2022-02-17T22:42:18.655" v="15" actId="20577"/>
        <pc:sldMkLst>
          <pc:docMk/>
          <pc:sldMk cId="308861443" sldId="6124"/>
        </pc:sldMkLst>
        <pc:spChg chg="mod">
          <ac:chgData name="Alice Liddell" userId="S::alice.liddell@taumataarowai.govt.nz::7d4be738-3772-4f95-a5e0-21990989cbfb" providerId="AD" clId="Web-{3371B4B5-C4EB-E1EA-961C-A5BA3A18DBE0}" dt="2022-02-17T22:42:18.655" v="15" actId="20577"/>
          <ac:spMkLst>
            <pc:docMk/>
            <pc:sldMk cId="308861443" sldId="6124"/>
            <ac:spMk id="3" creationId="{E331C749-BD11-4133-8B27-4455EB3CD822}"/>
          </ac:spMkLst>
        </pc:spChg>
      </pc:sldChg>
    </pc:docChg>
  </pc:docChgLst>
  <pc:docChgLst>
    <pc:chgData name="Leanna Bruce" userId="S::leanna.bruce@taumataarowai.govt.nz::756170ed-c8f0-41bc-81cd-ed65af0d83bb" providerId="AD" clId="Web-{2A0CAACC-9CB8-940C-066A-E77C687EFB97}"/>
    <pc:docChg chg="modSld">
      <pc:chgData name="Leanna Bruce" userId="S::leanna.bruce@taumataarowai.govt.nz::756170ed-c8f0-41bc-81cd-ed65af0d83bb" providerId="AD" clId="Web-{2A0CAACC-9CB8-940C-066A-E77C687EFB97}" dt="2022-02-17T03:55:50.032" v="6" actId="1076"/>
      <pc:docMkLst>
        <pc:docMk/>
      </pc:docMkLst>
      <pc:sldChg chg="modSp">
        <pc:chgData name="Leanna Bruce" userId="S::leanna.bruce@taumataarowai.govt.nz::756170ed-c8f0-41bc-81cd-ed65af0d83bb" providerId="AD" clId="Web-{2A0CAACC-9CB8-940C-066A-E77C687EFB97}" dt="2022-02-17T03:55:43.829" v="5" actId="20577"/>
        <pc:sldMkLst>
          <pc:docMk/>
          <pc:sldMk cId="0" sldId="295"/>
        </pc:sldMkLst>
        <pc:spChg chg="mod">
          <ac:chgData name="Leanna Bruce" userId="S::leanna.bruce@taumataarowai.govt.nz::756170ed-c8f0-41bc-81cd-ed65af0d83bb" providerId="AD" clId="Web-{2A0CAACC-9CB8-940C-066A-E77C687EFB97}" dt="2022-02-17T03:55:43.829" v="5" actId="20577"/>
          <ac:spMkLst>
            <pc:docMk/>
            <pc:sldMk cId="0" sldId="295"/>
            <ac:spMk id="3" creationId="{E331C749-BD11-4133-8B27-4455EB3CD822}"/>
          </ac:spMkLst>
        </pc:spChg>
      </pc:sldChg>
      <pc:sldChg chg="modSp">
        <pc:chgData name="Leanna Bruce" userId="S::leanna.bruce@taumataarowai.govt.nz::756170ed-c8f0-41bc-81cd-ed65af0d83bb" providerId="AD" clId="Web-{2A0CAACC-9CB8-940C-066A-E77C687EFB97}" dt="2022-02-17T03:55:50.032" v="6" actId="1076"/>
        <pc:sldMkLst>
          <pc:docMk/>
          <pc:sldMk cId="1813283214" sldId="6098"/>
        </pc:sldMkLst>
        <pc:spChg chg="mod">
          <ac:chgData name="Leanna Bruce" userId="S::leanna.bruce@taumataarowai.govt.nz::756170ed-c8f0-41bc-81cd-ed65af0d83bb" providerId="AD" clId="Web-{2A0CAACC-9CB8-940C-066A-E77C687EFB97}" dt="2022-02-17T03:55:50.032" v="6" actId="1076"/>
          <ac:spMkLst>
            <pc:docMk/>
            <pc:sldMk cId="1813283214" sldId="6098"/>
            <ac:spMk id="3" creationId="{E331C749-BD11-4133-8B27-4455EB3CD822}"/>
          </ac:spMkLst>
        </pc:spChg>
      </pc:sldChg>
    </pc:docChg>
  </pc:docChgLst>
  <pc:docChgLst>
    <pc:chgData name="Caroline Robertson" userId="b3a7495d-c6e2-4706-bc8c-570084f381c4" providerId="ADAL" clId="{CCD79F73-AA71-4383-A2E1-5B1D8B68D244}"/>
    <pc:docChg chg="undo custSel modSld">
      <pc:chgData name="Caroline Robertson" userId="b3a7495d-c6e2-4706-bc8c-570084f381c4" providerId="ADAL" clId="{CCD79F73-AA71-4383-A2E1-5B1D8B68D244}" dt="2022-02-16T08:07:02.361" v="696"/>
      <pc:docMkLst>
        <pc:docMk/>
      </pc:docMkLst>
      <pc:sldChg chg="modSp mod">
        <pc:chgData name="Caroline Robertson" userId="b3a7495d-c6e2-4706-bc8c-570084f381c4" providerId="ADAL" clId="{CCD79F73-AA71-4383-A2E1-5B1D8B68D244}" dt="2022-02-16T08:02:09.508" v="664" actId="1076"/>
        <pc:sldMkLst>
          <pc:docMk/>
          <pc:sldMk cId="745160580" sldId="5922"/>
        </pc:sldMkLst>
        <pc:spChg chg="mod">
          <ac:chgData name="Caroline Robertson" userId="b3a7495d-c6e2-4706-bc8c-570084f381c4" providerId="ADAL" clId="{CCD79F73-AA71-4383-A2E1-5B1D8B68D244}" dt="2022-02-16T08:01:53.235" v="661" actId="14100"/>
          <ac:spMkLst>
            <pc:docMk/>
            <pc:sldMk cId="745160580" sldId="5922"/>
            <ac:spMk id="4" creationId="{BEC4C174-BA63-42C7-A008-F0AA12DB2FDA}"/>
          </ac:spMkLst>
        </pc:spChg>
        <pc:spChg chg="mod">
          <ac:chgData name="Caroline Robertson" userId="b3a7495d-c6e2-4706-bc8c-570084f381c4" providerId="ADAL" clId="{CCD79F73-AA71-4383-A2E1-5B1D8B68D244}" dt="2022-02-16T08:02:09.508" v="664" actId="1076"/>
          <ac:spMkLst>
            <pc:docMk/>
            <pc:sldMk cId="745160580" sldId="5922"/>
            <ac:spMk id="5" creationId="{3A590C25-75A2-4074-B4CF-A9E260745B95}"/>
          </ac:spMkLst>
        </pc:spChg>
        <pc:picChg chg="mod">
          <ac:chgData name="Caroline Robertson" userId="b3a7495d-c6e2-4706-bc8c-570084f381c4" providerId="ADAL" clId="{CCD79F73-AA71-4383-A2E1-5B1D8B68D244}" dt="2022-02-16T08:02:02.457" v="663" actId="1076"/>
          <ac:picMkLst>
            <pc:docMk/>
            <pc:sldMk cId="745160580" sldId="5922"/>
            <ac:picMk id="3" creationId="{2BE0A71D-1F6C-4079-ADF1-1025182E93E4}"/>
          </ac:picMkLst>
        </pc:picChg>
      </pc:sldChg>
      <pc:sldChg chg="modSp mod">
        <pc:chgData name="Caroline Robertson" userId="b3a7495d-c6e2-4706-bc8c-570084f381c4" providerId="ADAL" clId="{CCD79F73-AA71-4383-A2E1-5B1D8B68D244}" dt="2022-02-16T08:04:43.577" v="672" actId="1076"/>
        <pc:sldMkLst>
          <pc:docMk/>
          <pc:sldMk cId="711460136" sldId="6018"/>
        </pc:sldMkLst>
        <pc:spChg chg="mod">
          <ac:chgData name="Caroline Robertson" userId="b3a7495d-c6e2-4706-bc8c-570084f381c4" providerId="ADAL" clId="{CCD79F73-AA71-4383-A2E1-5B1D8B68D244}" dt="2022-02-16T08:04:43.577" v="672" actId="1076"/>
          <ac:spMkLst>
            <pc:docMk/>
            <pc:sldMk cId="711460136" sldId="6018"/>
            <ac:spMk id="3" creationId="{2332EEA8-637A-4EDA-B423-7D5A24E1974A}"/>
          </ac:spMkLst>
        </pc:spChg>
      </pc:sldChg>
      <pc:sldChg chg="modSp mod">
        <pc:chgData name="Caroline Robertson" userId="b3a7495d-c6e2-4706-bc8c-570084f381c4" providerId="ADAL" clId="{CCD79F73-AA71-4383-A2E1-5B1D8B68D244}" dt="2022-02-16T08:03:01.525" v="665" actId="14100"/>
        <pc:sldMkLst>
          <pc:docMk/>
          <pc:sldMk cId="1325070164" sldId="6037"/>
        </pc:sldMkLst>
        <pc:spChg chg="mod">
          <ac:chgData name="Caroline Robertson" userId="b3a7495d-c6e2-4706-bc8c-570084f381c4" providerId="ADAL" clId="{CCD79F73-AA71-4383-A2E1-5B1D8B68D244}" dt="2022-02-16T08:03:01.525" v="665" actId="14100"/>
          <ac:spMkLst>
            <pc:docMk/>
            <pc:sldMk cId="1325070164" sldId="6037"/>
            <ac:spMk id="3" creationId="{E331C749-BD11-4133-8B27-4455EB3CD822}"/>
          </ac:spMkLst>
        </pc:spChg>
      </pc:sldChg>
      <pc:sldChg chg="modSp mod">
        <pc:chgData name="Caroline Robertson" userId="b3a7495d-c6e2-4706-bc8c-570084f381c4" providerId="ADAL" clId="{CCD79F73-AA71-4383-A2E1-5B1D8B68D244}" dt="2022-02-16T08:04:07.874" v="669" actId="20577"/>
        <pc:sldMkLst>
          <pc:docMk/>
          <pc:sldMk cId="2200614761" sldId="6093"/>
        </pc:sldMkLst>
        <pc:spChg chg="mod">
          <ac:chgData name="Caroline Robertson" userId="b3a7495d-c6e2-4706-bc8c-570084f381c4" providerId="ADAL" clId="{CCD79F73-AA71-4383-A2E1-5B1D8B68D244}" dt="2022-02-16T08:04:07.874" v="669" actId="20577"/>
          <ac:spMkLst>
            <pc:docMk/>
            <pc:sldMk cId="2200614761" sldId="6093"/>
            <ac:spMk id="22" creationId="{520AE7F1-2E8F-4EAC-AE79-8B2060124000}"/>
          </ac:spMkLst>
        </pc:spChg>
      </pc:sldChg>
      <pc:sldChg chg="modSp mod">
        <pc:chgData name="Caroline Robertson" userId="b3a7495d-c6e2-4706-bc8c-570084f381c4" providerId="ADAL" clId="{CCD79F73-AA71-4383-A2E1-5B1D8B68D244}" dt="2022-02-16T08:06:38.061" v="695" actId="20577"/>
        <pc:sldMkLst>
          <pc:docMk/>
          <pc:sldMk cId="1813283214" sldId="6098"/>
        </pc:sldMkLst>
        <pc:spChg chg="mod">
          <ac:chgData name="Caroline Robertson" userId="b3a7495d-c6e2-4706-bc8c-570084f381c4" providerId="ADAL" clId="{CCD79F73-AA71-4383-A2E1-5B1D8B68D244}" dt="2022-02-16T08:06:38.061" v="695" actId="20577"/>
          <ac:spMkLst>
            <pc:docMk/>
            <pc:sldMk cId="1813283214" sldId="6098"/>
            <ac:spMk id="3" creationId="{E331C749-BD11-4133-8B27-4455EB3CD822}"/>
          </ac:spMkLst>
        </pc:spChg>
      </pc:sldChg>
      <pc:sldChg chg="modSp mod">
        <pc:chgData name="Caroline Robertson" userId="b3a7495d-c6e2-4706-bc8c-570084f381c4" providerId="ADAL" clId="{CCD79F73-AA71-4383-A2E1-5B1D8B68D244}" dt="2022-02-16T08:00:56.447" v="652" actId="14100"/>
        <pc:sldMkLst>
          <pc:docMk/>
          <pc:sldMk cId="606884239" sldId="6116"/>
        </pc:sldMkLst>
        <pc:spChg chg="mod">
          <ac:chgData name="Caroline Robertson" userId="b3a7495d-c6e2-4706-bc8c-570084f381c4" providerId="ADAL" clId="{CCD79F73-AA71-4383-A2E1-5B1D8B68D244}" dt="2022-02-16T08:00:56.447" v="652" actId="14100"/>
          <ac:spMkLst>
            <pc:docMk/>
            <pc:sldMk cId="606884239" sldId="6116"/>
            <ac:spMk id="5" creationId="{553D2EA9-FDF9-4EC3-9B43-879506B63070}"/>
          </ac:spMkLst>
        </pc:spChg>
      </pc:sldChg>
      <pc:sldChg chg="modSp mod addCm">
        <pc:chgData name="Caroline Robertson" userId="b3a7495d-c6e2-4706-bc8c-570084f381c4" providerId="ADAL" clId="{CCD79F73-AA71-4383-A2E1-5B1D8B68D244}" dt="2022-02-16T08:07:02.361" v="696"/>
        <pc:sldMkLst>
          <pc:docMk/>
          <pc:sldMk cId="2229841911" sldId="6119"/>
        </pc:sldMkLst>
        <pc:spChg chg="mod">
          <ac:chgData name="Caroline Robertson" userId="b3a7495d-c6e2-4706-bc8c-570084f381c4" providerId="ADAL" clId="{CCD79F73-AA71-4383-A2E1-5B1D8B68D244}" dt="2022-02-16T07:55:45.238" v="517" actId="20577"/>
          <ac:spMkLst>
            <pc:docMk/>
            <pc:sldMk cId="2229841911" sldId="6119"/>
            <ac:spMk id="2" creationId="{0B2B8F6D-5BA7-411B-882B-97466105AA0F}"/>
          </ac:spMkLst>
        </pc:spChg>
        <pc:spChg chg="mod">
          <ac:chgData name="Caroline Robertson" userId="b3a7495d-c6e2-4706-bc8c-570084f381c4" providerId="ADAL" clId="{CCD79F73-AA71-4383-A2E1-5B1D8B68D244}" dt="2022-02-16T07:57:25.756" v="609" actId="20577"/>
          <ac:spMkLst>
            <pc:docMk/>
            <pc:sldMk cId="2229841911" sldId="6119"/>
            <ac:spMk id="3" creationId="{2332EEA8-637A-4EDA-B423-7D5A24E1974A}"/>
          </ac:spMkLst>
        </pc:spChg>
      </pc:sldChg>
    </pc:docChg>
  </pc:docChgLst>
  <pc:docChgLst>
    <pc:chgData name="Leanna Bruce" userId="756170ed-c8f0-41bc-81cd-ed65af0d83bb" providerId="ADAL" clId="{C1DE8CDB-960C-416C-9B04-AC39ADDE9BC2}"/>
    <pc:docChg chg="undo custSel addSld delSld modSld sldOrd">
      <pc:chgData name="Leanna Bruce" userId="756170ed-c8f0-41bc-81cd-ed65af0d83bb" providerId="ADAL" clId="{C1DE8CDB-960C-416C-9B04-AC39ADDE9BC2}" dt="2022-02-18T00:56:24.318" v="5217" actId="1076"/>
      <pc:docMkLst>
        <pc:docMk/>
      </pc:docMkLst>
      <pc:sldChg chg="modSp del mod modNotesTx">
        <pc:chgData name="Leanna Bruce" userId="756170ed-c8f0-41bc-81cd-ed65af0d83bb" providerId="ADAL" clId="{C1DE8CDB-960C-416C-9B04-AC39ADDE9BC2}" dt="2022-02-15T22:17:10.612" v="99" actId="47"/>
        <pc:sldMkLst>
          <pc:docMk/>
          <pc:sldMk cId="3596406833" sldId="276"/>
        </pc:sldMkLst>
        <pc:spChg chg="mod">
          <ac:chgData name="Leanna Bruce" userId="756170ed-c8f0-41bc-81cd-ed65af0d83bb" providerId="ADAL" clId="{C1DE8CDB-960C-416C-9B04-AC39ADDE9BC2}" dt="2022-02-15T22:12:57.133" v="50" actId="1076"/>
          <ac:spMkLst>
            <pc:docMk/>
            <pc:sldMk cId="3596406833" sldId="276"/>
            <ac:spMk id="6" creationId="{2C9C4C63-AB91-418D-BB05-8BDB7D25DC7A}"/>
          </ac:spMkLst>
        </pc:spChg>
      </pc:sldChg>
      <pc:sldChg chg="delSp modSp add mod">
        <pc:chgData name="Leanna Bruce" userId="756170ed-c8f0-41bc-81cd-ed65af0d83bb" providerId="ADAL" clId="{C1DE8CDB-960C-416C-9B04-AC39ADDE9BC2}" dt="2022-02-16T02:42:51.442" v="1610" actId="6549"/>
        <pc:sldMkLst>
          <pc:docMk/>
          <pc:sldMk cId="3452291927" sldId="282"/>
        </pc:sldMkLst>
        <pc:spChg chg="mod">
          <ac:chgData name="Leanna Bruce" userId="756170ed-c8f0-41bc-81cd-ed65af0d83bb" providerId="ADAL" clId="{C1DE8CDB-960C-416C-9B04-AC39ADDE9BC2}" dt="2022-02-16T02:42:51.442" v="1610" actId="6549"/>
          <ac:spMkLst>
            <pc:docMk/>
            <pc:sldMk cId="3452291927" sldId="282"/>
            <ac:spMk id="4" creationId="{351F2321-808E-774B-AB03-6F9E6CEC874E}"/>
          </ac:spMkLst>
        </pc:spChg>
        <pc:spChg chg="del">
          <ac:chgData name="Leanna Bruce" userId="756170ed-c8f0-41bc-81cd-ed65af0d83bb" providerId="ADAL" clId="{C1DE8CDB-960C-416C-9B04-AC39ADDE9BC2}" dt="2022-02-16T02:40:49.328" v="1593" actId="478"/>
          <ac:spMkLst>
            <pc:docMk/>
            <pc:sldMk cId="3452291927" sldId="282"/>
            <ac:spMk id="9" creationId="{4C60794B-7079-BD40-8707-F8EFA967FF2A}"/>
          </ac:spMkLst>
        </pc:spChg>
      </pc:sldChg>
      <pc:sldChg chg="delSp modSp mod modNotesTx">
        <pc:chgData name="Leanna Bruce" userId="756170ed-c8f0-41bc-81cd-ed65af0d83bb" providerId="ADAL" clId="{C1DE8CDB-960C-416C-9B04-AC39ADDE9BC2}" dt="2022-02-17T21:37:25.437" v="5193" actId="1076"/>
        <pc:sldMkLst>
          <pc:docMk/>
          <pc:sldMk cId="0" sldId="295"/>
        </pc:sldMkLst>
        <pc:spChg chg="mod">
          <ac:chgData name="Leanna Bruce" userId="756170ed-c8f0-41bc-81cd-ed65af0d83bb" providerId="ADAL" clId="{C1DE8CDB-960C-416C-9B04-AC39ADDE9BC2}" dt="2022-02-17T21:37:25.437" v="5193" actId="1076"/>
          <ac:spMkLst>
            <pc:docMk/>
            <pc:sldMk cId="0" sldId="295"/>
            <ac:spMk id="2" creationId="{3D6CA349-4605-435F-A3CD-0DBCFA59AA69}"/>
          </ac:spMkLst>
        </pc:spChg>
        <pc:spChg chg="mod">
          <ac:chgData name="Leanna Bruce" userId="756170ed-c8f0-41bc-81cd-ed65af0d83bb" providerId="ADAL" clId="{C1DE8CDB-960C-416C-9B04-AC39ADDE9BC2}" dt="2022-02-17T20:32:24.233" v="4725" actId="255"/>
          <ac:spMkLst>
            <pc:docMk/>
            <pc:sldMk cId="0" sldId="295"/>
            <ac:spMk id="3" creationId="{E331C749-BD11-4133-8B27-4455EB3CD822}"/>
          </ac:spMkLst>
        </pc:spChg>
        <pc:spChg chg="del">
          <ac:chgData name="Leanna Bruce" userId="756170ed-c8f0-41bc-81cd-ed65af0d83bb" providerId="ADAL" clId="{C1DE8CDB-960C-416C-9B04-AC39ADDE9BC2}" dt="2022-02-16T01:39:19.688" v="1309" actId="478"/>
          <ac:spMkLst>
            <pc:docMk/>
            <pc:sldMk cId="0" sldId="295"/>
            <ac:spMk id="4" creationId="{BC28E2A2-0E5E-49CF-ABF8-D91AB5B26DE2}"/>
          </ac:spMkLst>
        </pc:spChg>
      </pc:sldChg>
      <pc:sldChg chg="modSp mod modNotesTx">
        <pc:chgData name="Leanna Bruce" userId="756170ed-c8f0-41bc-81cd-ed65af0d83bb" providerId="ADAL" clId="{C1DE8CDB-960C-416C-9B04-AC39ADDE9BC2}" dt="2022-02-17T20:39:16.512" v="4983" actId="1076"/>
        <pc:sldMkLst>
          <pc:docMk/>
          <pc:sldMk cId="215125906" sldId="5902"/>
        </pc:sldMkLst>
        <pc:spChg chg="mod">
          <ac:chgData name="Leanna Bruce" userId="756170ed-c8f0-41bc-81cd-ed65af0d83bb" providerId="ADAL" clId="{C1DE8CDB-960C-416C-9B04-AC39ADDE9BC2}" dt="2022-02-17T20:39:16.512" v="4983" actId="1076"/>
          <ac:spMkLst>
            <pc:docMk/>
            <pc:sldMk cId="215125906" sldId="5902"/>
            <ac:spMk id="7" creationId="{2D20ADF2-6FA8-4140-BCF7-EB41C6D900CC}"/>
          </ac:spMkLst>
        </pc:spChg>
      </pc:sldChg>
      <pc:sldChg chg="modSp add mod">
        <pc:chgData name="Leanna Bruce" userId="756170ed-c8f0-41bc-81cd-ed65af0d83bb" providerId="ADAL" clId="{C1DE8CDB-960C-416C-9B04-AC39ADDE9BC2}" dt="2022-02-18T00:09:12.248" v="5215" actId="14100"/>
        <pc:sldMkLst>
          <pc:docMk/>
          <pc:sldMk cId="745160580" sldId="5922"/>
        </pc:sldMkLst>
        <pc:spChg chg="mod">
          <ac:chgData name="Leanna Bruce" userId="756170ed-c8f0-41bc-81cd-ed65af0d83bb" providerId="ADAL" clId="{C1DE8CDB-960C-416C-9B04-AC39ADDE9BC2}" dt="2022-02-16T02:41:32.122" v="1599" actId="1076"/>
          <ac:spMkLst>
            <pc:docMk/>
            <pc:sldMk cId="745160580" sldId="5922"/>
            <ac:spMk id="4" creationId="{BEC4C174-BA63-42C7-A008-F0AA12DB2FDA}"/>
          </ac:spMkLst>
        </pc:spChg>
        <pc:spChg chg="mod">
          <ac:chgData name="Leanna Bruce" userId="756170ed-c8f0-41bc-81cd-ed65af0d83bb" providerId="ADAL" clId="{C1DE8CDB-960C-416C-9B04-AC39ADDE9BC2}" dt="2022-02-18T00:09:12.248" v="5215" actId="14100"/>
          <ac:spMkLst>
            <pc:docMk/>
            <pc:sldMk cId="745160580" sldId="5922"/>
            <ac:spMk id="5" creationId="{3A590C25-75A2-4074-B4CF-A9E260745B95}"/>
          </ac:spMkLst>
        </pc:spChg>
        <pc:picChg chg="mod">
          <ac:chgData name="Leanna Bruce" userId="756170ed-c8f0-41bc-81cd-ed65af0d83bb" providerId="ADAL" clId="{C1DE8CDB-960C-416C-9B04-AC39ADDE9BC2}" dt="2022-02-17T20:24:08.085" v="4699" actId="1076"/>
          <ac:picMkLst>
            <pc:docMk/>
            <pc:sldMk cId="745160580" sldId="5922"/>
            <ac:picMk id="3" creationId="{2BE0A71D-1F6C-4079-ADF1-1025182E93E4}"/>
          </ac:picMkLst>
        </pc:picChg>
      </pc:sldChg>
      <pc:sldChg chg="addSp delSp modSp add mod ord delCm modNotesTx">
        <pc:chgData name="Leanna Bruce" userId="756170ed-c8f0-41bc-81cd-ed65af0d83bb" providerId="ADAL" clId="{C1DE8CDB-960C-416C-9B04-AC39ADDE9BC2}" dt="2022-02-17T21:31:14.498" v="5161" actId="20577"/>
        <pc:sldMkLst>
          <pc:docMk/>
          <pc:sldMk cId="2750950425" sldId="6017"/>
        </pc:sldMkLst>
        <pc:spChg chg="mod">
          <ac:chgData name="Leanna Bruce" userId="756170ed-c8f0-41bc-81cd-ed65af0d83bb" providerId="ADAL" clId="{C1DE8CDB-960C-416C-9B04-AC39ADDE9BC2}" dt="2022-02-16T21:23:12.843" v="4185" actId="1076"/>
          <ac:spMkLst>
            <pc:docMk/>
            <pc:sldMk cId="2750950425" sldId="6017"/>
            <ac:spMk id="3" creationId="{00000000-0000-0000-0000-000000000000}"/>
          </ac:spMkLst>
        </pc:spChg>
        <pc:spChg chg="mod">
          <ac:chgData name="Leanna Bruce" userId="756170ed-c8f0-41bc-81cd-ed65af0d83bb" providerId="ADAL" clId="{C1DE8CDB-960C-416C-9B04-AC39ADDE9BC2}" dt="2022-02-17T20:26:16.199" v="4707" actId="1076"/>
          <ac:spMkLst>
            <pc:docMk/>
            <pc:sldMk cId="2750950425" sldId="6017"/>
            <ac:spMk id="6" creationId="{21E35295-82E0-E74A-BBC3-6C8F579B0775}"/>
          </ac:spMkLst>
        </pc:spChg>
        <pc:spChg chg="add del mod">
          <ac:chgData name="Leanna Bruce" userId="756170ed-c8f0-41bc-81cd-ed65af0d83bb" providerId="ADAL" clId="{C1DE8CDB-960C-416C-9B04-AC39ADDE9BC2}" dt="2022-02-16T21:18:42.351" v="4148"/>
          <ac:spMkLst>
            <pc:docMk/>
            <pc:sldMk cId="2750950425" sldId="6017"/>
            <ac:spMk id="8" creationId="{F7833EAB-8D81-49E3-A6D6-DFB5DD237BDE}"/>
          </ac:spMkLst>
        </pc:spChg>
        <pc:spChg chg="add mod">
          <ac:chgData name="Leanna Bruce" userId="756170ed-c8f0-41bc-81cd-ed65af0d83bb" providerId="ADAL" clId="{C1DE8CDB-960C-416C-9B04-AC39ADDE9BC2}" dt="2022-02-17T21:31:14.498" v="5161" actId="20577"/>
          <ac:spMkLst>
            <pc:docMk/>
            <pc:sldMk cId="2750950425" sldId="6017"/>
            <ac:spMk id="9" creationId="{1151A313-8160-4255-9276-EC0E1C90F999}"/>
          </ac:spMkLst>
        </pc:spChg>
        <pc:picChg chg="add del mod">
          <ac:chgData name="Leanna Bruce" userId="756170ed-c8f0-41bc-81cd-ed65af0d83bb" providerId="ADAL" clId="{C1DE8CDB-960C-416C-9B04-AC39ADDE9BC2}" dt="2022-02-16T03:46:12.117" v="3595" actId="478"/>
          <ac:picMkLst>
            <pc:docMk/>
            <pc:sldMk cId="2750950425" sldId="6017"/>
            <ac:picMk id="5" creationId="{2F0BB292-8692-49D3-BF12-8D4A4ADCFB32}"/>
          </ac:picMkLst>
        </pc:picChg>
        <pc:picChg chg="add mod ord">
          <ac:chgData name="Leanna Bruce" userId="756170ed-c8f0-41bc-81cd-ed65af0d83bb" providerId="ADAL" clId="{C1DE8CDB-960C-416C-9B04-AC39ADDE9BC2}" dt="2022-02-17T21:29:44.677" v="5151" actId="1076"/>
          <ac:picMkLst>
            <pc:docMk/>
            <pc:sldMk cId="2750950425" sldId="6017"/>
            <ac:picMk id="7" creationId="{2099C36F-3AFE-4717-A428-A9F463141F51}"/>
          </ac:picMkLst>
        </pc:picChg>
      </pc:sldChg>
      <pc:sldChg chg="delSp modSp mod ord modNotesTx">
        <pc:chgData name="Leanna Bruce" userId="756170ed-c8f0-41bc-81cd-ed65af0d83bb" providerId="ADAL" clId="{C1DE8CDB-960C-416C-9B04-AC39ADDE9BC2}" dt="2022-02-17T21:31:36.777" v="5163" actId="1076"/>
        <pc:sldMkLst>
          <pc:docMk/>
          <pc:sldMk cId="711460136" sldId="6018"/>
        </pc:sldMkLst>
        <pc:spChg chg="mod">
          <ac:chgData name="Leanna Bruce" userId="756170ed-c8f0-41bc-81cd-ed65af0d83bb" providerId="ADAL" clId="{C1DE8CDB-960C-416C-9B04-AC39ADDE9BC2}" dt="2022-02-17T21:31:36.777" v="5163" actId="1076"/>
          <ac:spMkLst>
            <pc:docMk/>
            <pc:sldMk cId="711460136" sldId="6018"/>
            <ac:spMk id="2" creationId="{0B2B8F6D-5BA7-411B-882B-97466105AA0F}"/>
          </ac:spMkLst>
        </pc:spChg>
        <pc:spChg chg="mod">
          <ac:chgData name="Leanna Bruce" userId="756170ed-c8f0-41bc-81cd-ed65af0d83bb" providerId="ADAL" clId="{C1DE8CDB-960C-416C-9B04-AC39ADDE9BC2}" dt="2022-02-17T02:30:21.222" v="4412" actId="6549"/>
          <ac:spMkLst>
            <pc:docMk/>
            <pc:sldMk cId="711460136" sldId="6018"/>
            <ac:spMk id="3" creationId="{2332EEA8-637A-4EDA-B423-7D5A24E1974A}"/>
          </ac:spMkLst>
        </pc:spChg>
        <pc:spChg chg="del">
          <ac:chgData name="Leanna Bruce" userId="756170ed-c8f0-41bc-81cd-ed65af0d83bb" providerId="ADAL" clId="{C1DE8CDB-960C-416C-9B04-AC39ADDE9BC2}" dt="2022-02-16T01:39:02.773" v="1305" actId="478"/>
          <ac:spMkLst>
            <pc:docMk/>
            <pc:sldMk cId="711460136" sldId="6018"/>
            <ac:spMk id="4" creationId="{FAE0A621-5C9C-4A1D-BE2B-39B3410A9DAB}"/>
          </ac:spMkLst>
        </pc:spChg>
      </pc:sldChg>
      <pc:sldChg chg="del">
        <pc:chgData name="Leanna Bruce" userId="756170ed-c8f0-41bc-81cd-ed65af0d83bb" providerId="ADAL" clId="{C1DE8CDB-960C-416C-9B04-AC39ADDE9BC2}" dt="2022-02-15T23:18:04.857" v="248" actId="47"/>
        <pc:sldMkLst>
          <pc:docMk/>
          <pc:sldMk cId="2074151082" sldId="6023"/>
        </pc:sldMkLst>
      </pc:sldChg>
      <pc:sldChg chg="modSp add del mod ord">
        <pc:chgData name="Leanna Bruce" userId="756170ed-c8f0-41bc-81cd-ed65af0d83bb" providerId="ADAL" clId="{C1DE8CDB-960C-416C-9B04-AC39ADDE9BC2}" dt="2022-02-17T20:33:45.373" v="4732" actId="20577"/>
        <pc:sldMkLst>
          <pc:docMk/>
          <pc:sldMk cId="1867215107" sldId="6024"/>
        </pc:sldMkLst>
        <pc:spChg chg="mod">
          <ac:chgData name="Leanna Bruce" userId="756170ed-c8f0-41bc-81cd-ed65af0d83bb" providerId="ADAL" clId="{C1DE8CDB-960C-416C-9B04-AC39ADDE9BC2}" dt="2022-02-17T20:33:45.373" v="4732" actId="20577"/>
          <ac:spMkLst>
            <pc:docMk/>
            <pc:sldMk cId="1867215107" sldId="6024"/>
            <ac:spMk id="3" creationId="{2332EEA8-637A-4EDA-B423-7D5A24E1974A}"/>
          </ac:spMkLst>
        </pc:spChg>
      </pc:sldChg>
      <pc:sldChg chg="del">
        <pc:chgData name="Leanna Bruce" userId="756170ed-c8f0-41bc-81cd-ed65af0d83bb" providerId="ADAL" clId="{C1DE8CDB-960C-416C-9B04-AC39ADDE9BC2}" dt="2022-02-16T01:36:20.094" v="1251" actId="47"/>
        <pc:sldMkLst>
          <pc:docMk/>
          <pc:sldMk cId="272919852" sldId="6025"/>
        </pc:sldMkLst>
      </pc:sldChg>
      <pc:sldChg chg="modSp add del mod ord">
        <pc:chgData name="Leanna Bruce" userId="756170ed-c8f0-41bc-81cd-ed65af0d83bb" providerId="ADAL" clId="{C1DE8CDB-960C-416C-9B04-AC39ADDE9BC2}" dt="2022-02-17T20:31:06.476" v="4713" actId="20577"/>
        <pc:sldMkLst>
          <pc:docMk/>
          <pc:sldMk cId="557525878" sldId="6026"/>
        </pc:sldMkLst>
        <pc:spChg chg="mod">
          <ac:chgData name="Leanna Bruce" userId="756170ed-c8f0-41bc-81cd-ed65af0d83bb" providerId="ADAL" clId="{C1DE8CDB-960C-416C-9B04-AC39ADDE9BC2}" dt="2022-02-17T20:31:00.616" v="4711" actId="20577"/>
          <ac:spMkLst>
            <pc:docMk/>
            <pc:sldMk cId="557525878" sldId="6026"/>
            <ac:spMk id="2" creationId="{0B2B8F6D-5BA7-411B-882B-97466105AA0F}"/>
          </ac:spMkLst>
        </pc:spChg>
        <pc:spChg chg="mod">
          <ac:chgData name="Leanna Bruce" userId="756170ed-c8f0-41bc-81cd-ed65af0d83bb" providerId="ADAL" clId="{C1DE8CDB-960C-416C-9B04-AC39ADDE9BC2}" dt="2022-02-17T20:31:06.476" v="4713" actId="20577"/>
          <ac:spMkLst>
            <pc:docMk/>
            <pc:sldMk cId="557525878" sldId="6026"/>
            <ac:spMk id="3" creationId="{2332EEA8-637A-4EDA-B423-7D5A24E1974A}"/>
          </ac:spMkLst>
        </pc:spChg>
      </pc:sldChg>
      <pc:sldChg chg="modSp add mod">
        <pc:chgData name="Leanna Bruce" userId="756170ed-c8f0-41bc-81cd-ed65af0d83bb" providerId="ADAL" clId="{C1DE8CDB-960C-416C-9B04-AC39ADDE9BC2}" dt="2022-02-17T20:33:03.793" v="4729" actId="255"/>
        <pc:sldMkLst>
          <pc:docMk/>
          <pc:sldMk cId="2769524864" sldId="6027"/>
        </pc:sldMkLst>
        <pc:spChg chg="mod">
          <ac:chgData name="Leanna Bruce" userId="756170ed-c8f0-41bc-81cd-ed65af0d83bb" providerId="ADAL" clId="{C1DE8CDB-960C-416C-9B04-AC39ADDE9BC2}" dt="2022-02-17T20:33:03.793" v="4729" actId="255"/>
          <ac:spMkLst>
            <pc:docMk/>
            <pc:sldMk cId="2769524864" sldId="6027"/>
            <ac:spMk id="3" creationId="{2332EEA8-637A-4EDA-B423-7D5A24E1974A}"/>
          </ac:spMkLst>
        </pc:spChg>
      </pc:sldChg>
      <pc:sldChg chg="add">
        <pc:chgData name="Leanna Bruce" userId="756170ed-c8f0-41bc-81cd-ed65af0d83bb" providerId="ADAL" clId="{C1DE8CDB-960C-416C-9B04-AC39ADDE9BC2}" dt="2022-02-16T21:29:19.666" v="4210"/>
        <pc:sldMkLst>
          <pc:docMk/>
          <pc:sldMk cId="1955498103" sldId="6028"/>
        </pc:sldMkLst>
      </pc:sldChg>
      <pc:sldChg chg="add del">
        <pc:chgData name="Leanna Bruce" userId="756170ed-c8f0-41bc-81cd-ed65af0d83bb" providerId="ADAL" clId="{C1DE8CDB-960C-416C-9B04-AC39ADDE9BC2}" dt="2022-02-16T01:03:14.493" v="375" actId="47"/>
        <pc:sldMkLst>
          <pc:docMk/>
          <pc:sldMk cId="3726575549" sldId="6031"/>
        </pc:sldMkLst>
      </pc:sldChg>
      <pc:sldChg chg="add del ord">
        <pc:chgData name="Leanna Bruce" userId="756170ed-c8f0-41bc-81cd-ed65af0d83bb" providerId="ADAL" clId="{C1DE8CDB-960C-416C-9B04-AC39ADDE9BC2}" dt="2022-02-16T01:03:12.903" v="374" actId="47"/>
        <pc:sldMkLst>
          <pc:docMk/>
          <pc:sldMk cId="1094689634" sldId="6032"/>
        </pc:sldMkLst>
      </pc:sldChg>
      <pc:sldChg chg="add">
        <pc:chgData name="Leanna Bruce" userId="756170ed-c8f0-41bc-81cd-ed65af0d83bb" providerId="ADAL" clId="{C1DE8CDB-960C-416C-9B04-AC39ADDE9BC2}" dt="2022-02-16T21:29:19.666" v="4210"/>
        <pc:sldMkLst>
          <pc:docMk/>
          <pc:sldMk cId="3104570657" sldId="6032"/>
        </pc:sldMkLst>
      </pc:sldChg>
      <pc:sldChg chg="modSp add mod ord modNotesTx">
        <pc:chgData name="Leanna Bruce" userId="756170ed-c8f0-41bc-81cd-ed65af0d83bb" providerId="ADAL" clId="{C1DE8CDB-960C-416C-9B04-AC39ADDE9BC2}" dt="2022-02-17T21:35:58.426" v="5188" actId="1076"/>
        <pc:sldMkLst>
          <pc:docMk/>
          <pc:sldMk cId="1325070164" sldId="6037"/>
        </pc:sldMkLst>
        <pc:spChg chg="mod">
          <ac:chgData name="Leanna Bruce" userId="756170ed-c8f0-41bc-81cd-ed65af0d83bb" providerId="ADAL" clId="{C1DE8CDB-960C-416C-9B04-AC39ADDE9BC2}" dt="2022-02-17T21:35:58.426" v="5188" actId="1076"/>
          <ac:spMkLst>
            <pc:docMk/>
            <pc:sldMk cId="1325070164" sldId="6037"/>
            <ac:spMk id="2" creationId="{3D6CA349-4605-435F-A3CD-0DBCFA59AA69}"/>
          </ac:spMkLst>
        </pc:spChg>
        <pc:spChg chg="mod">
          <ac:chgData name="Leanna Bruce" userId="756170ed-c8f0-41bc-81cd-ed65af0d83bb" providerId="ADAL" clId="{C1DE8CDB-960C-416C-9B04-AC39ADDE9BC2}" dt="2022-02-17T20:25:37.241" v="4704" actId="20577"/>
          <ac:spMkLst>
            <pc:docMk/>
            <pc:sldMk cId="1325070164" sldId="6037"/>
            <ac:spMk id="3" creationId="{E331C749-BD11-4133-8B27-4455EB3CD822}"/>
          </ac:spMkLst>
        </pc:spChg>
      </pc:sldChg>
      <pc:sldChg chg="addSp delSp modSp mod ord modNotesTx">
        <pc:chgData name="Leanna Bruce" userId="756170ed-c8f0-41bc-81cd-ed65af0d83bb" providerId="ADAL" clId="{C1DE8CDB-960C-416C-9B04-AC39ADDE9BC2}" dt="2022-02-17T21:38:31.378" v="5211" actId="6549"/>
        <pc:sldMkLst>
          <pc:docMk/>
          <pc:sldMk cId="1278392931" sldId="6040"/>
        </pc:sldMkLst>
        <pc:spChg chg="del mod">
          <ac:chgData name="Leanna Bruce" userId="756170ed-c8f0-41bc-81cd-ed65af0d83bb" providerId="ADAL" clId="{C1DE8CDB-960C-416C-9B04-AC39ADDE9BC2}" dt="2022-02-16T02:37:45.038" v="1476" actId="478"/>
          <ac:spMkLst>
            <pc:docMk/>
            <pc:sldMk cId="1278392931" sldId="6040"/>
            <ac:spMk id="3" creationId="{DFAAB4FE-B3FA-4221-BC6F-5BA89B5A600F}"/>
          </ac:spMkLst>
        </pc:spChg>
        <pc:spChg chg="del">
          <ac:chgData name="Leanna Bruce" userId="756170ed-c8f0-41bc-81cd-ed65af0d83bb" providerId="ADAL" clId="{C1DE8CDB-960C-416C-9B04-AC39ADDE9BC2}" dt="2022-02-16T01:39:41.072" v="1313" actId="478"/>
          <ac:spMkLst>
            <pc:docMk/>
            <pc:sldMk cId="1278392931" sldId="6040"/>
            <ac:spMk id="7" creationId="{14119E91-509A-4886-88D2-66A85A88154E}"/>
          </ac:spMkLst>
        </pc:spChg>
        <pc:spChg chg="add mod">
          <ac:chgData name="Leanna Bruce" userId="756170ed-c8f0-41bc-81cd-ed65af0d83bb" providerId="ADAL" clId="{C1DE8CDB-960C-416C-9B04-AC39ADDE9BC2}" dt="2022-02-16T02:39:21.839" v="1485" actId="1076"/>
          <ac:spMkLst>
            <pc:docMk/>
            <pc:sldMk cId="1278392931" sldId="6040"/>
            <ac:spMk id="8" creationId="{E3A483CA-2E69-4428-A681-905699AE4207}"/>
          </ac:spMkLst>
        </pc:spChg>
        <pc:spChg chg="add del mod">
          <ac:chgData name="Leanna Bruce" userId="756170ed-c8f0-41bc-81cd-ed65af0d83bb" providerId="ADAL" clId="{C1DE8CDB-960C-416C-9B04-AC39ADDE9BC2}" dt="2022-02-16T02:37:47.609" v="1477" actId="478"/>
          <ac:spMkLst>
            <pc:docMk/>
            <pc:sldMk cId="1278392931" sldId="6040"/>
            <ac:spMk id="9" creationId="{4152AA2B-957D-4419-BA57-6E6D86BA6901}"/>
          </ac:spMkLst>
        </pc:spChg>
        <pc:picChg chg="del">
          <ac:chgData name="Leanna Bruce" userId="756170ed-c8f0-41bc-81cd-ed65af0d83bb" providerId="ADAL" clId="{C1DE8CDB-960C-416C-9B04-AC39ADDE9BC2}" dt="2022-02-16T02:36:45.803" v="1442" actId="478"/>
          <ac:picMkLst>
            <pc:docMk/>
            <pc:sldMk cId="1278392931" sldId="6040"/>
            <ac:picMk id="6" creationId="{224642C0-C941-45C1-89A1-2402F167F311}"/>
          </ac:picMkLst>
        </pc:picChg>
        <pc:picChg chg="add mod">
          <ac:chgData name="Leanna Bruce" userId="756170ed-c8f0-41bc-81cd-ed65af0d83bb" providerId="ADAL" clId="{C1DE8CDB-960C-416C-9B04-AC39ADDE9BC2}" dt="2022-02-16T02:38:40.490" v="1482" actId="1076"/>
          <ac:picMkLst>
            <pc:docMk/>
            <pc:sldMk cId="1278392931" sldId="6040"/>
            <ac:picMk id="11" creationId="{B1ABEF91-A707-4D7B-9424-66867C8D3459}"/>
          </ac:picMkLst>
        </pc:picChg>
      </pc:sldChg>
      <pc:sldChg chg="addSp delSp modSp mod ord modNotesTx">
        <pc:chgData name="Leanna Bruce" userId="756170ed-c8f0-41bc-81cd-ed65af0d83bb" providerId="ADAL" clId="{C1DE8CDB-960C-416C-9B04-AC39ADDE9BC2}" dt="2022-02-17T21:36:30.483" v="5192" actId="1035"/>
        <pc:sldMkLst>
          <pc:docMk/>
          <pc:sldMk cId="2200614761" sldId="6093"/>
        </pc:sldMkLst>
        <pc:spChg chg="mod">
          <ac:chgData name="Leanna Bruce" userId="756170ed-c8f0-41bc-81cd-ed65af0d83bb" providerId="ADAL" clId="{C1DE8CDB-960C-416C-9B04-AC39ADDE9BC2}" dt="2022-02-16T03:31:49.047" v="2842" actId="255"/>
          <ac:spMkLst>
            <pc:docMk/>
            <pc:sldMk cId="2200614761" sldId="6093"/>
            <ac:spMk id="4" creationId="{53EA5E68-50F3-4BF8-915B-DFB8590C9CAE}"/>
          </ac:spMkLst>
        </pc:spChg>
        <pc:spChg chg="del">
          <ac:chgData name="Leanna Bruce" userId="756170ed-c8f0-41bc-81cd-ed65af0d83bb" providerId="ADAL" clId="{C1DE8CDB-960C-416C-9B04-AC39ADDE9BC2}" dt="2022-02-16T01:40:06.542" v="1319" actId="478"/>
          <ac:spMkLst>
            <pc:docMk/>
            <pc:sldMk cId="2200614761" sldId="6093"/>
            <ac:spMk id="6" creationId="{A0C0E63C-3CEF-4ED6-8DCE-FFEA345F50B1}"/>
          </ac:spMkLst>
        </pc:spChg>
        <pc:spChg chg="mod">
          <ac:chgData name="Leanna Bruce" userId="756170ed-c8f0-41bc-81cd-ed65af0d83bb" providerId="ADAL" clId="{C1DE8CDB-960C-416C-9B04-AC39ADDE9BC2}" dt="2022-02-17T02:24:33.938" v="4258" actId="1076"/>
          <ac:spMkLst>
            <pc:docMk/>
            <pc:sldMk cId="2200614761" sldId="6093"/>
            <ac:spMk id="22" creationId="{520AE7F1-2E8F-4EAC-AE79-8B2060124000}"/>
          </ac:spMkLst>
        </pc:spChg>
        <pc:graphicFrameChg chg="del mod">
          <ac:chgData name="Leanna Bruce" userId="756170ed-c8f0-41bc-81cd-ed65af0d83bb" providerId="ADAL" clId="{C1DE8CDB-960C-416C-9B04-AC39ADDE9BC2}" dt="2022-02-17T20:07:12.539" v="4655" actId="478"/>
          <ac:graphicFrameMkLst>
            <pc:docMk/>
            <pc:sldMk cId="2200614761" sldId="6093"/>
            <ac:graphicFrameMk id="25" creationId="{40536C6C-FC9D-4B74-9356-2717E459EAF8}"/>
          </ac:graphicFrameMkLst>
        </pc:graphicFrameChg>
        <pc:picChg chg="add del mod ord">
          <ac:chgData name="Leanna Bruce" userId="756170ed-c8f0-41bc-81cd-ed65af0d83bb" providerId="ADAL" clId="{C1DE8CDB-960C-416C-9B04-AC39ADDE9BC2}" dt="2022-02-17T20:42:23.407" v="4993" actId="478"/>
          <ac:picMkLst>
            <pc:docMk/>
            <pc:sldMk cId="2200614761" sldId="6093"/>
            <ac:picMk id="3" creationId="{8BC656A4-0B3A-41D2-9B38-141FEC2955FF}"/>
          </ac:picMkLst>
        </pc:picChg>
        <pc:picChg chg="add del mod">
          <ac:chgData name="Leanna Bruce" userId="756170ed-c8f0-41bc-81cd-ed65af0d83bb" providerId="ADAL" clId="{C1DE8CDB-960C-416C-9B04-AC39ADDE9BC2}" dt="2022-02-17T20:49:16.220" v="5016" actId="478"/>
          <ac:picMkLst>
            <pc:docMk/>
            <pc:sldMk cId="2200614761" sldId="6093"/>
            <ac:picMk id="7" creationId="{7EAA5749-F8FA-491F-8050-28A46F62F298}"/>
          </ac:picMkLst>
        </pc:picChg>
        <pc:picChg chg="add mod">
          <ac:chgData name="Leanna Bruce" userId="756170ed-c8f0-41bc-81cd-ed65af0d83bb" providerId="ADAL" clId="{C1DE8CDB-960C-416C-9B04-AC39ADDE9BC2}" dt="2022-02-17T21:36:30.483" v="5192" actId="1035"/>
          <ac:picMkLst>
            <pc:docMk/>
            <pc:sldMk cId="2200614761" sldId="6093"/>
            <ac:picMk id="9" creationId="{BDE9165B-4FC2-4571-80E2-BCB54EB38C1B}"/>
          </ac:picMkLst>
        </pc:picChg>
      </pc:sldChg>
      <pc:sldChg chg="delSp modSp mod modNotesTx">
        <pc:chgData name="Leanna Bruce" userId="756170ed-c8f0-41bc-81cd-ed65af0d83bb" providerId="ADAL" clId="{C1DE8CDB-960C-416C-9B04-AC39ADDE9BC2}" dt="2022-02-18T00:56:24.318" v="5217" actId="1076"/>
        <pc:sldMkLst>
          <pc:docMk/>
          <pc:sldMk cId="897339777" sldId="6094"/>
        </pc:sldMkLst>
        <pc:spChg chg="mod">
          <ac:chgData name="Leanna Bruce" userId="756170ed-c8f0-41bc-81cd-ed65af0d83bb" providerId="ADAL" clId="{C1DE8CDB-960C-416C-9B04-AC39ADDE9BC2}" dt="2022-02-16T01:27:19.768" v="1016" actId="6549"/>
          <ac:spMkLst>
            <pc:docMk/>
            <pc:sldMk cId="897339777" sldId="6094"/>
            <ac:spMk id="2" creationId="{0B2B8F6D-5BA7-411B-882B-97466105AA0F}"/>
          </ac:spMkLst>
        </pc:spChg>
        <pc:spChg chg="mod">
          <ac:chgData name="Leanna Bruce" userId="756170ed-c8f0-41bc-81cd-ed65af0d83bb" providerId="ADAL" clId="{C1DE8CDB-960C-416C-9B04-AC39ADDE9BC2}" dt="2022-02-18T00:56:24.318" v="5217" actId="1076"/>
          <ac:spMkLst>
            <pc:docMk/>
            <pc:sldMk cId="897339777" sldId="6094"/>
            <ac:spMk id="3" creationId="{2332EEA8-637A-4EDA-B423-7D5A24E1974A}"/>
          </ac:spMkLst>
        </pc:spChg>
        <pc:spChg chg="del">
          <ac:chgData name="Leanna Bruce" userId="756170ed-c8f0-41bc-81cd-ed65af0d83bb" providerId="ADAL" clId="{C1DE8CDB-960C-416C-9B04-AC39ADDE9BC2}" dt="2022-02-16T01:39:30.851" v="1311" actId="478"/>
          <ac:spMkLst>
            <pc:docMk/>
            <pc:sldMk cId="897339777" sldId="6094"/>
            <ac:spMk id="4" creationId="{F1D2CC9B-AFE6-493F-8ED0-815ED36FD494}"/>
          </ac:spMkLst>
        </pc:spChg>
      </pc:sldChg>
      <pc:sldChg chg="delSp modSp add mod modNotesTx">
        <pc:chgData name="Leanna Bruce" userId="756170ed-c8f0-41bc-81cd-ed65af0d83bb" providerId="ADAL" clId="{C1DE8CDB-960C-416C-9B04-AC39ADDE9BC2}" dt="2022-02-17T21:32:39.739" v="5171" actId="1076"/>
        <pc:sldMkLst>
          <pc:docMk/>
          <pc:sldMk cId="494217421" sldId="6096"/>
        </pc:sldMkLst>
        <pc:spChg chg="mod">
          <ac:chgData name="Leanna Bruce" userId="756170ed-c8f0-41bc-81cd-ed65af0d83bb" providerId="ADAL" clId="{C1DE8CDB-960C-416C-9B04-AC39ADDE9BC2}" dt="2022-02-17T21:32:39.739" v="5171" actId="1076"/>
          <ac:spMkLst>
            <pc:docMk/>
            <pc:sldMk cId="494217421" sldId="6096"/>
            <ac:spMk id="2" creationId="{0B2B8F6D-5BA7-411B-882B-97466105AA0F}"/>
          </ac:spMkLst>
        </pc:spChg>
        <pc:spChg chg="mod">
          <ac:chgData name="Leanna Bruce" userId="756170ed-c8f0-41bc-81cd-ed65af0d83bb" providerId="ADAL" clId="{C1DE8CDB-960C-416C-9B04-AC39ADDE9BC2}" dt="2022-02-16T01:37:55.879" v="1301" actId="6549"/>
          <ac:spMkLst>
            <pc:docMk/>
            <pc:sldMk cId="494217421" sldId="6096"/>
            <ac:spMk id="3" creationId="{2332EEA8-637A-4EDA-B423-7D5A24E1974A}"/>
          </ac:spMkLst>
        </pc:spChg>
        <pc:spChg chg="del">
          <ac:chgData name="Leanna Bruce" userId="756170ed-c8f0-41bc-81cd-ed65af0d83bb" providerId="ADAL" clId="{C1DE8CDB-960C-416C-9B04-AC39ADDE9BC2}" dt="2022-02-16T01:39:10.424" v="1307" actId="478"/>
          <ac:spMkLst>
            <pc:docMk/>
            <pc:sldMk cId="494217421" sldId="6096"/>
            <ac:spMk id="8" creationId="{37C74519-ED41-4C41-9B4D-ACC6B7976DAD}"/>
          </ac:spMkLst>
        </pc:spChg>
      </pc:sldChg>
      <pc:sldChg chg="del">
        <pc:chgData name="Leanna Bruce" userId="756170ed-c8f0-41bc-81cd-ed65af0d83bb" providerId="ADAL" clId="{C1DE8CDB-960C-416C-9B04-AC39ADDE9BC2}" dt="2022-02-16T01:11:58.983" v="382" actId="2696"/>
        <pc:sldMkLst>
          <pc:docMk/>
          <pc:sldMk cId="3247751605" sldId="6096"/>
        </pc:sldMkLst>
      </pc:sldChg>
      <pc:sldChg chg="delSp modSp mod modNotesTx">
        <pc:chgData name="Leanna Bruce" userId="756170ed-c8f0-41bc-81cd-ed65af0d83bb" providerId="ADAL" clId="{C1DE8CDB-960C-416C-9B04-AC39ADDE9BC2}" dt="2022-02-17T21:33:31.661" v="5174" actId="1076"/>
        <pc:sldMkLst>
          <pc:docMk/>
          <pc:sldMk cId="1766857400" sldId="6097"/>
        </pc:sldMkLst>
        <pc:spChg chg="mod">
          <ac:chgData name="Leanna Bruce" userId="756170ed-c8f0-41bc-81cd-ed65af0d83bb" providerId="ADAL" clId="{C1DE8CDB-960C-416C-9B04-AC39ADDE9BC2}" dt="2022-02-17T21:33:31.661" v="5174" actId="1076"/>
          <ac:spMkLst>
            <pc:docMk/>
            <pc:sldMk cId="1766857400" sldId="6097"/>
            <ac:spMk id="2" creationId="{3D6CA349-4605-435F-A3CD-0DBCFA59AA69}"/>
          </ac:spMkLst>
        </pc:spChg>
        <pc:spChg chg="mod">
          <ac:chgData name="Leanna Bruce" userId="756170ed-c8f0-41bc-81cd-ed65af0d83bb" providerId="ADAL" clId="{C1DE8CDB-960C-416C-9B04-AC39ADDE9BC2}" dt="2022-02-17T20:32:36.300" v="4727" actId="255"/>
          <ac:spMkLst>
            <pc:docMk/>
            <pc:sldMk cId="1766857400" sldId="6097"/>
            <ac:spMk id="3" creationId="{E331C749-BD11-4133-8B27-4455EB3CD822}"/>
          </ac:spMkLst>
        </pc:spChg>
        <pc:spChg chg="del">
          <ac:chgData name="Leanna Bruce" userId="756170ed-c8f0-41bc-81cd-ed65af0d83bb" providerId="ADAL" clId="{C1DE8CDB-960C-416C-9B04-AC39ADDE9BC2}" dt="2022-02-16T01:40:34.136" v="1324" actId="478"/>
          <ac:spMkLst>
            <pc:docMk/>
            <pc:sldMk cId="1766857400" sldId="6097"/>
            <ac:spMk id="4" creationId="{6A1530E8-DE0B-4103-A63D-DD927EAC8D66}"/>
          </ac:spMkLst>
        </pc:spChg>
      </pc:sldChg>
      <pc:sldChg chg="delSp modSp add del mod ord modNotesTx">
        <pc:chgData name="Leanna Bruce" userId="756170ed-c8f0-41bc-81cd-ed65af0d83bb" providerId="ADAL" clId="{C1DE8CDB-960C-416C-9B04-AC39ADDE9BC2}" dt="2022-02-17T21:37:42.353" v="5199" actId="1035"/>
        <pc:sldMkLst>
          <pc:docMk/>
          <pc:sldMk cId="1813283214" sldId="6098"/>
        </pc:sldMkLst>
        <pc:spChg chg="mod">
          <ac:chgData name="Leanna Bruce" userId="756170ed-c8f0-41bc-81cd-ed65af0d83bb" providerId="ADAL" clId="{C1DE8CDB-960C-416C-9B04-AC39ADDE9BC2}" dt="2022-02-17T21:37:42.353" v="5199" actId="1035"/>
          <ac:spMkLst>
            <pc:docMk/>
            <pc:sldMk cId="1813283214" sldId="6098"/>
            <ac:spMk id="2" creationId="{3D6CA349-4605-435F-A3CD-0DBCFA59AA69}"/>
          </ac:spMkLst>
        </pc:spChg>
        <pc:spChg chg="mod">
          <ac:chgData name="Leanna Bruce" userId="756170ed-c8f0-41bc-81cd-ed65af0d83bb" providerId="ADAL" clId="{C1DE8CDB-960C-416C-9B04-AC39ADDE9BC2}" dt="2022-02-17T21:37:31.992" v="5194" actId="1076"/>
          <ac:spMkLst>
            <pc:docMk/>
            <pc:sldMk cId="1813283214" sldId="6098"/>
            <ac:spMk id="3" creationId="{E331C749-BD11-4133-8B27-4455EB3CD822}"/>
          </ac:spMkLst>
        </pc:spChg>
        <pc:spChg chg="del">
          <ac:chgData name="Leanna Bruce" userId="756170ed-c8f0-41bc-81cd-ed65af0d83bb" providerId="ADAL" clId="{C1DE8CDB-960C-416C-9B04-AC39ADDE9BC2}" dt="2022-02-16T03:32:44.457" v="2843" actId="478"/>
          <ac:spMkLst>
            <pc:docMk/>
            <pc:sldMk cId="1813283214" sldId="6098"/>
            <ac:spMk id="4" creationId="{AD769F65-E18D-43AE-B77D-8D6E454AF538}"/>
          </ac:spMkLst>
        </pc:spChg>
      </pc:sldChg>
      <pc:sldChg chg="del">
        <pc:chgData name="Leanna Bruce" userId="756170ed-c8f0-41bc-81cd-ed65af0d83bb" providerId="ADAL" clId="{C1DE8CDB-960C-416C-9B04-AC39ADDE9BC2}" dt="2022-02-16T01:40:54.526" v="1328" actId="47"/>
        <pc:sldMkLst>
          <pc:docMk/>
          <pc:sldMk cId="1952786756" sldId="6099"/>
        </pc:sldMkLst>
      </pc:sldChg>
      <pc:sldChg chg="del">
        <pc:chgData name="Leanna Bruce" userId="756170ed-c8f0-41bc-81cd-ed65af0d83bb" providerId="ADAL" clId="{C1DE8CDB-960C-416C-9B04-AC39ADDE9BC2}" dt="2022-02-16T01:40:56.948" v="1329" actId="47"/>
        <pc:sldMkLst>
          <pc:docMk/>
          <pc:sldMk cId="495472467" sldId="6100"/>
        </pc:sldMkLst>
      </pc:sldChg>
      <pc:sldChg chg="del">
        <pc:chgData name="Leanna Bruce" userId="756170ed-c8f0-41bc-81cd-ed65af0d83bb" providerId="ADAL" clId="{C1DE8CDB-960C-416C-9B04-AC39ADDE9BC2}" dt="2022-02-16T01:40:57.823" v="1330" actId="47"/>
        <pc:sldMkLst>
          <pc:docMk/>
          <pc:sldMk cId="218442716" sldId="6101"/>
        </pc:sldMkLst>
      </pc:sldChg>
      <pc:sldChg chg="del">
        <pc:chgData name="Leanna Bruce" userId="756170ed-c8f0-41bc-81cd-ed65af0d83bb" providerId="ADAL" clId="{C1DE8CDB-960C-416C-9B04-AC39ADDE9BC2}" dt="2022-02-16T01:41:00.366" v="1331" actId="47"/>
        <pc:sldMkLst>
          <pc:docMk/>
          <pc:sldMk cId="2195005773" sldId="6102"/>
        </pc:sldMkLst>
      </pc:sldChg>
      <pc:sldChg chg="addSp delSp modSp mod ord modNotesTx">
        <pc:chgData name="Leanna Bruce" userId="756170ed-c8f0-41bc-81cd-ed65af0d83bb" providerId="ADAL" clId="{C1DE8CDB-960C-416C-9B04-AC39ADDE9BC2}" dt="2022-02-17T21:36:14.243" v="5189" actId="14100"/>
        <pc:sldMkLst>
          <pc:docMk/>
          <pc:sldMk cId="2542873860" sldId="6113"/>
        </pc:sldMkLst>
        <pc:spChg chg="mod">
          <ac:chgData name="Leanna Bruce" userId="756170ed-c8f0-41bc-81cd-ed65af0d83bb" providerId="ADAL" clId="{C1DE8CDB-960C-416C-9B04-AC39ADDE9BC2}" dt="2022-02-16T03:31:41.962" v="2841" actId="6549"/>
          <ac:spMkLst>
            <pc:docMk/>
            <pc:sldMk cId="2542873860" sldId="6113"/>
            <ac:spMk id="4" creationId="{53EA5E68-50F3-4BF8-915B-DFB8590C9CAE}"/>
          </ac:spMkLst>
        </pc:spChg>
        <pc:spChg chg="del">
          <ac:chgData name="Leanna Bruce" userId="756170ed-c8f0-41bc-81cd-ed65af0d83bb" providerId="ADAL" clId="{C1DE8CDB-960C-416C-9B04-AC39ADDE9BC2}" dt="2022-02-16T01:40:03.275" v="1318" actId="478"/>
          <ac:spMkLst>
            <pc:docMk/>
            <pc:sldMk cId="2542873860" sldId="6113"/>
            <ac:spMk id="6" creationId="{9CD4A485-3309-4B3B-9CBE-B3B5D7F10AEC}"/>
          </ac:spMkLst>
        </pc:spChg>
        <pc:spChg chg="add del mod">
          <ac:chgData name="Leanna Bruce" userId="756170ed-c8f0-41bc-81cd-ed65af0d83bb" providerId="ADAL" clId="{C1DE8CDB-960C-416C-9B04-AC39ADDE9BC2}" dt="2022-02-17T02:51:37.527" v="4538" actId="478"/>
          <ac:spMkLst>
            <pc:docMk/>
            <pc:sldMk cId="2542873860" sldId="6113"/>
            <ac:spMk id="8" creationId="{205D1DE2-F785-4CB6-A2E5-F13B196044B5}"/>
          </ac:spMkLst>
        </pc:spChg>
        <pc:spChg chg="add del mod">
          <ac:chgData name="Leanna Bruce" userId="756170ed-c8f0-41bc-81cd-ed65af0d83bb" providerId="ADAL" clId="{C1DE8CDB-960C-416C-9B04-AC39ADDE9BC2}" dt="2022-02-17T02:51:37.527" v="4538" actId="478"/>
          <ac:spMkLst>
            <pc:docMk/>
            <pc:sldMk cId="2542873860" sldId="6113"/>
            <ac:spMk id="9" creationId="{59948642-94D2-437B-B766-699D97818587}"/>
          </ac:spMkLst>
        </pc:spChg>
        <pc:spChg chg="add del mod">
          <ac:chgData name="Leanna Bruce" userId="756170ed-c8f0-41bc-81cd-ed65af0d83bb" providerId="ADAL" clId="{C1DE8CDB-960C-416C-9B04-AC39ADDE9BC2}" dt="2022-02-17T02:51:37.527" v="4538" actId="478"/>
          <ac:spMkLst>
            <pc:docMk/>
            <pc:sldMk cId="2542873860" sldId="6113"/>
            <ac:spMk id="10" creationId="{9FE17A2E-B8BD-4E3F-926D-FFABF211D92C}"/>
          </ac:spMkLst>
        </pc:spChg>
        <pc:spChg chg="add del mod">
          <ac:chgData name="Leanna Bruce" userId="756170ed-c8f0-41bc-81cd-ed65af0d83bb" providerId="ADAL" clId="{C1DE8CDB-960C-416C-9B04-AC39ADDE9BC2}" dt="2022-02-17T02:51:37.527" v="4538" actId="478"/>
          <ac:spMkLst>
            <pc:docMk/>
            <pc:sldMk cId="2542873860" sldId="6113"/>
            <ac:spMk id="11" creationId="{69DBBC62-317A-4C84-922D-2344DBE7BF7A}"/>
          </ac:spMkLst>
        </pc:spChg>
        <pc:spChg chg="add del mod">
          <ac:chgData name="Leanna Bruce" userId="756170ed-c8f0-41bc-81cd-ed65af0d83bb" providerId="ADAL" clId="{C1DE8CDB-960C-416C-9B04-AC39ADDE9BC2}" dt="2022-02-17T02:51:37.527" v="4538" actId="478"/>
          <ac:spMkLst>
            <pc:docMk/>
            <pc:sldMk cId="2542873860" sldId="6113"/>
            <ac:spMk id="12" creationId="{76AFDE5C-4012-4BC0-9440-0B6100160CCB}"/>
          </ac:spMkLst>
        </pc:spChg>
        <pc:spChg chg="add del mod">
          <ac:chgData name="Leanna Bruce" userId="756170ed-c8f0-41bc-81cd-ed65af0d83bb" providerId="ADAL" clId="{C1DE8CDB-960C-416C-9B04-AC39ADDE9BC2}" dt="2022-02-17T02:51:37.527" v="4538" actId="478"/>
          <ac:spMkLst>
            <pc:docMk/>
            <pc:sldMk cId="2542873860" sldId="6113"/>
            <ac:spMk id="13" creationId="{4BBD5B74-A27F-4C22-8292-8860149934CF}"/>
          </ac:spMkLst>
        </pc:spChg>
        <pc:spChg chg="add del mod">
          <ac:chgData name="Leanna Bruce" userId="756170ed-c8f0-41bc-81cd-ed65af0d83bb" providerId="ADAL" clId="{C1DE8CDB-960C-416C-9B04-AC39ADDE9BC2}" dt="2022-02-17T02:51:37.527" v="4538" actId="478"/>
          <ac:spMkLst>
            <pc:docMk/>
            <pc:sldMk cId="2542873860" sldId="6113"/>
            <ac:spMk id="14" creationId="{E2A70E88-66ED-4D3F-8179-65D88E1C39DE}"/>
          </ac:spMkLst>
        </pc:spChg>
        <pc:spChg chg="add del mod">
          <ac:chgData name="Leanna Bruce" userId="756170ed-c8f0-41bc-81cd-ed65af0d83bb" providerId="ADAL" clId="{C1DE8CDB-960C-416C-9B04-AC39ADDE9BC2}" dt="2022-02-17T02:51:37.527" v="4538" actId="478"/>
          <ac:spMkLst>
            <pc:docMk/>
            <pc:sldMk cId="2542873860" sldId="6113"/>
            <ac:spMk id="15" creationId="{F4E76D94-85C6-42DD-831A-7C66D4AF2497}"/>
          </ac:spMkLst>
        </pc:spChg>
        <pc:spChg chg="mod">
          <ac:chgData name="Leanna Bruce" userId="756170ed-c8f0-41bc-81cd-ed65af0d83bb" providerId="ADAL" clId="{C1DE8CDB-960C-416C-9B04-AC39ADDE9BC2}" dt="2022-02-17T02:50:40.600" v="4527"/>
          <ac:spMkLst>
            <pc:docMk/>
            <pc:sldMk cId="2542873860" sldId="6113"/>
            <ac:spMk id="17" creationId="{259286FD-D52E-4EA6-85B5-1CD7A58C1908}"/>
          </ac:spMkLst>
        </pc:spChg>
        <pc:spChg chg="mod">
          <ac:chgData name="Leanna Bruce" userId="756170ed-c8f0-41bc-81cd-ed65af0d83bb" providerId="ADAL" clId="{C1DE8CDB-960C-416C-9B04-AC39ADDE9BC2}" dt="2022-02-17T02:50:40.600" v="4527"/>
          <ac:spMkLst>
            <pc:docMk/>
            <pc:sldMk cId="2542873860" sldId="6113"/>
            <ac:spMk id="18" creationId="{0C975C1C-515C-4596-A501-EF665BF2AF4B}"/>
          </ac:spMkLst>
        </pc:spChg>
        <pc:spChg chg="add del mod">
          <ac:chgData name="Leanna Bruce" userId="756170ed-c8f0-41bc-81cd-ed65af0d83bb" providerId="ADAL" clId="{C1DE8CDB-960C-416C-9B04-AC39ADDE9BC2}" dt="2022-02-17T02:51:37.527" v="4538" actId="478"/>
          <ac:spMkLst>
            <pc:docMk/>
            <pc:sldMk cId="2542873860" sldId="6113"/>
            <ac:spMk id="19" creationId="{204C9708-81EF-4081-8B07-DF2C7B582C5B}"/>
          </ac:spMkLst>
        </pc:spChg>
        <pc:spChg chg="add del mod">
          <ac:chgData name="Leanna Bruce" userId="756170ed-c8f0-41bc-81cd-ed65af0d83bb" providerId="ADAL" clId="{C1DE8CDB-960C-416C-9B04-AC39ADDE9BC2}" dt="2022-02-17T02:51:37.527" v="4538" actId="478"/>
          <ac:spMkLst>
            <pc:docMk/>
            <pc:sldMk cId="2542873860" sldId="6113"/>
            <ac:spMk id="20" creationId="{53568825-5C93-479D-BE3F-5F99AA155033}"/>
          </ac:spMkLst>
        </pc:spChg>
        <pc:spChg chg="add del mod">
          <ac:chgData name="Leanna Bruce" userId="756170ed-c8f0-41bc-81cd-ed65af0d83bb" providerId="ADAL" clId="{C1DE8CDB-960C-416C-9B04-AC39ADDE9BC2}" dt="2022-02-17T02:51:37.527" v="4538" actId="478"/>
          <ac:spMkLst>
            <pc:docMk/>
            <pc:sldMk cId="2542873860" sldId="6113"/>
            <ac:spMk id="21" creationId="{39411EF6-C607-4AAD-9268-C52D61737D51}"/>
          </ac:spMkLst>
        </pc:spChg>
        <pc:spChg chg="mod">
          <ac:chgData name="Leanna Bruce" userId="756170ed-c8f0-41bc-81cd-ed65af0d83bb" providerId="ADAL" clId="{C1DE8CDB-960C-416C-9B04-AC39ADDE9BC2}" dt="2022-02-17T21:28:37.933" v="5145" actId="20577"/>
          <ac:spMkLst>
            <pc:docMk/>
            <pc:sldMk cId="2542873860" sldId="6113"/>
            <ac:spMk id="22" creationId="{520AE7F1-2E8F-4EAC-AE79-8B2060124000}"/>
          </ac:spMkLst>
        </pc:spChg>
        <pc:spChg chg="add del mod">
          <ac:chgData name="Leanna Bruce" userId="756170ed-c8f0-41bc-81cd-ed65af0d83bb" providerId="ADAL" clId="{C1DE8CDB-960C-416C-9B04-AC39ADDE9BC2}" dt="2022-02-17T02:51:37.527" v="4538" actId="478"/>
          <ac:spMkLst>
            <pc:docMk/>
            <pc:sldMk cId="2542873860" sldId="6113"/>
            <ac:spMk id="23" creationId="{DD1EA0C2-E3CF-44BE-ABB7-C3EFB41949C0}"/>
          </ac:spMkLst>
        </pc:spChg>
        <pc:spChg chg="add del mod">
          <ac:chgData name="Leanna Bruce" userId="756170ed-c8f0-41bc-81cd-ed65af0d83bb" providerId="ADAL" clId="{C1DE8CDB-960C-416C-9B04-AC39ADDE9BC2}" dt="2022-02-17T02:51:37.527" v="4538" actId="478"/>
          <ac:spMkLst>
            <pc:docMk/>
            <pc:sldMk cId="2542873860" sldId="6113"/>
            <ac:spMk id="24" creationId="{F9ED1659-8850-46B3-8BFC-5440C85FEE10}"/>
          </ac:spMkLst>
        </pc:spChg>
        <pc:spChg chg="mod">
          <ac:chgData name="Leanna Bruce" userId="756170ed-c8f0-41bc-81cd-ed65af0d83bb" providerId="ADAL" clId="{C1DE8CDB-960C-416C-9B04-AC39ADDE9BC2}" dt="2022-02-17T02:55:09.905" v="4591" actId="113"/>
          <ac:spMkLst>
            <pc:docMk/>
            <pc:sldMk cId="2542873860" sldId="6113"/>
            <ac:spMk id="28" creationId="{9AAC1E4E-BA93-4CE3-AC4E-D8F8733B0D06}"/>
          </ac:spMkLst>
        </pc:spChg>
        <pc:spChg chg="mod">
          <ac:chgData name="Leanna Bruce" userId="756170ed-c8f0-41bc-81cd-ed65af0d83bb" providerId="ADAL" clId="{C1DE8CDB-960C-416C-9B04-AC39ADDE9BC2}" dt="2022-02-17T02:52:47.071" v="4545" actId="255"/>
          <ac:spMkLst>
            <pc:docMk/>
            <pc:sldMk cId="2542873860" sldId="6113"/>
            <ac:spMk id="29" creationId="{1E97D418-BDF7-46CA-ADA2-8064DC45CD91}"/>
          </ac:spMkLst>
        </pc:spChg>
        <pc:spChg chg="mod">
          <ac:chgData name="Leanna Bruce" userId="756170ed-c8f0-41bc-81cd-ed65af0d83bb" providerId="ADAL" clId="{C1DE8CDB-960C-416C-9B04-AC39ADDE9BC2}" dt="2022-02-17T02:52:55.174" v="4547" actId="255"/>
          <ac:spMkLst>
            <pc:docMk/>
            <pc:sldMk cId="2542873860" sldId="6113"/>
            <ac:spMk id="30" creationId="{56CA52C1-B62F-41B6-904A-F20295419747}"/>
          </ac:spMkLst>
        </pc:spChg>
        <pc:spChg chg="mod">
          <ac:chgData name="Leanna Bruce" userId="756170ed-c8f0-41bc-81cd-ed65af0d83bb" providerId="ADAL" clId="{C1DE8CDB-960C-416C-9B04-AC39ADDE9BC2}" dt="2022-02-17T02:52:50.663" v="4546" actId="255"/>
          <ac:spMkLst>
            <pc:docMk/>
            <pc:sldMk cId="2542873860" sldId="6113"/>
            <ac:spMk id="31" creationId="{2D508A8F-675A-49A3-ACAF-F4BCB8610E36}"/>
          </ac:spMkLst>
        </pc:spChg>
        <pc:spChg chg="mod">
          <ac:chgData name="Leanna Bruce" userId="756170ed-c8f0-41bc-81cd-ed65af0d83bb" providerId="ADAL" clId="{C1DE8CDB-960C-416C-9B04-AC39ADDE9BC2}" dt="2022-02-17T02:57:18.129" v="4607" actId="255"/>
          <ac:spMkLst>
            <pc:docMk/>
            <pc:sldMk cId="2542873860" sldId="6113"/>
            <ac:spMk id="32" creationId="{FFFA3E42-EA12-4BA6-BC05-655875E3C0F1}"/>
          </ac:spMkLst>
        </pc:spChg>
        <pc:spChg chg="mod">
          <ac:chgData name="Leanna Bruce" userId="756170ed-c8f0-41bc-81cd-ed65af0d83bb" providerId="ADAL" clId="{C1DE8CDB-960C-416C-9B04-AC39ADDE9BC2}" dt="2022-02-17T02:55:47.203" v="4606" actId="1076"/>
          <ac:spMkLst>
            <pc:docMk/>
            <pc:sldMk cId="2542873860" sldId="6113"/>
            <ac:spMk id="33" creationId="{61340CA4-0AE5-4149-A7CE-BD8200B77002}"/>
          </ac:spMkLst>
        </pc:spChg>
        <pc:spChg chg="mod">
          <ac:chgData name="Leanna Bruce" userId="756170ed-c8f0-41bc-81cd-ed65af0d83bb" providerId="ADAL" clId="{C1DE8CDB-960C-416C-9B04-AC39ADDE9BC2}" dt="2022-02-17T02:55:39.569" v="4604" actId="1076"/>
          <ac:spMkLst>
            <pc:docMk/>
            <pc:sldMk cId="2542873860" sldId="6113"/>
            <ac:spMk id="34" creationId="{B52B839A-0132-435E-96C5-F5F2D423FAA6}"/>
          </ac:spMkLst>
        </pc:spChg>
        <pc:spChg chg="mod">
          <ac:chgData name="Leanna Bruce" userId="756170ed-c8f0-41bc-81cd-ed65af0d83bb" providerId="ADAL" clId="{C1DE8CDB-960C-416C-9B04-AC39ADDE9BC2}" dt="2022-02-17T02:55:08.266" v="4590" actId="113"/>
          <ac:spMkLst>
            <pc:docMk/>
            <pc:sldMk cId="2542873860" sldId="6113"/>
            <ac:spMk id="36" creationId="{7EFA52AD-3C00-4F45-94BA-B415B65AC89A}"/>
          </ac:spMkLst>
        </pc:spChg>
        <pc:spChg chg="mod">
          <ac:chgData name="Leanna Bruce" userId="756170ed-c8f0-41bc-81cd-ed65af0d83bb" providerId="ADAL" clId="{C1DE8CDB-960C-416C-9B04-AC39ADDE9BC2}" dt="2022-02-17T02:54:02.501" v="4569" actId="1076"/>
          <ac:spMkLst>
            <pc:docMk/>
            <pc:sldMk cId="2542873860" sldId="6113"/>
            <ac:spMk id="37" creationId="{EA0A3BC0-B6E3-419F-A492-BB6361E6C970}"/>
          </ac:spMkLst>
        </pc:spChg>
        <pc:spChg chg="mod">
          <ac:chgData name="Leanna Bruce" userId="756170ed-c8f0-41bc-81cd-ed65af0d83bb" providerId="ADAL" clId="{C1DE8CDB-960C-416C-9B04-AC39ADDE9BC2}" dt="2022-02-17T02:53:52.661" v="4565" actId="1076"/>
          <ac:spMkLst>
            <pc:docMk/>
            <pc:sldMk cId="2542873860" sldId="6113"/>
            <ac:spMk id="38" creationId="{0009DCC5-B159-49F6-AB6B-914BFA12CF8D}"/>
          </ac:spMkLst>
        </pc:spChg>
        <pc:spChg chg="mod">
          <ac:chgData name="Leanna Bruce" userId="756170ed-c8f0-41bc-81cd-ed65af0d83bb" providerId="ADAL" clId="{C1DE8CDB-960C-416C-9B04-AC39ADDE9BC2}" dt="2022-02-17T02:53:47.904" v="4564" actId="1076"/>
          <ac:spMkLst>
            <pc:docMk/>
            <pc:sldMk cId="2542873860" sldId="6113"/>
            <ac:spMk id="39" creationId="{5701DABF-7863-434F-8A55-F6599BBFFB75}"/>
          </ac:spMkLst>
        </pc:spChg>
        <pc:spChg chg="mod">
          <ac:chgData name="Leanna Bruce" userId="756170ed-c8f0-41bc-81cd-ed65af0d83bb" providerId="ADAL" clId="{C1DE8CDB-960C-416C-9B04-AC39ADDE9BC2}" dt="2022-02-17T02:53:45.382" v="4563" actId="1076"/>
          <ac:spMkLst>
            <pc:docMk/>
            <pc:sldMk cId="2542873860" sldId="6113"/>
            <ac:spMk id="40" creationId="{86431809-EED5-42DC-9D21-F70EE9583B17}"/>
          </ac:spMkLst>
        </pc:spChg>
        <pc:spChg chg="mod">
          <ac:chgData name="Leanna Bruce" userId="756170ed-c8f0-41bc-81cd-ed65af0d83bb" providerId="ADAL" clId="{C1DE8CDB-960C-416C-9B04-AC39ADDE9BC2}" dt="2022-02-17T02:53:42.553" v="4562" actId="1076"/>
          <ac:spMkLst>
            <pc:docMk/>
            <pc:sldMk cId="2542873860" sldId="6113"/>
            <ac:spMk id="41" creationId="{1137EFB6-F123-4ED6-A9AF-288368B20E54}"/>
          </ac:spMkLst>
        </pc:spChg>
        <pc:spChg chg="del mod">
          <ac:chgData name="Leanna Bruce" userId="756170ed-c8f0-41bc-81cd-ed65af0d83bb" providerId="ADAL" clId="{C1DE8CDB-960C-416C-9B04-AC39ADDE9BC2}" dt="2022-02-17T02:53:56.200" v="4567" actId="478"/>
          <ac:spMkLst>
            <pc:docMk/>
            <pc:sldMk cId="2542873860" sldId="6113"/>
            <ac:spMk id="42" creationId="{9E4371B6-7ADF-416F-AFF4-4110ED9BB2D8}"/>
          </ac:spMkLst>
        </pc:spChg>
        <pc:grpChg chg="add del mod">
          <ac:chgData name="Leanna Bruce" userId="756170ed-c8f0-41bc-81cd-ed65af0d83bb" providerId="ADAL" clId="{C1DE8CDB-960C-416C-9B04-AC39ADDE9BC2}" dt="2022-02-17T02:51:39.889" v="4539" actId="478"/>
          <ac:grpSpMkLst>
            <pc:docMk/>
            <pc:sldMk cId="2542873860" sldId="6113"/>
            <ac:grpSpMk id="16" creationId="{32F705FA-FCF8-40DA-8B19-3BFE5D847462}"/>
          </ac:grpSpMkLst>
        </pc:grpChg>
        <pc:grpChg chg="add del mod">
          <ac:chgData name="Leanna Bruce" userId="756170ed-c8f0-41bc-81cd-ed65af0d83bb" providerId="ADAL" clId="{C1DE8CDB-960C-416C-9B04-AC39ADDE9BC2}" dt="2022-02-17T02:57:20.213" v="4608" actId="478"/>
          <ac:grpSpMkLst>
            <pc:docMk/>
            <pc:sldMk cId="2542873860" sldId="6113"/>
            <ac:grpSpMk id="26" creationId="{1554AA50-0D77-4E6F-8AA4-1E7E6D8F8556}"/>
          </ac:grpSpMkLst>
        </pc:grpChg>
        <pc:grpChg chg="del mod">
          <ac:chgData name="Leanna Bruce" userId="756170ed-c8f0-41bc-81cd-ed65af0d83bb" providerId="ADAL" clId="{C1DE8CDB-960C-416C-9B04-AC39ADDE9BC2}" dt="2022-02-17T02:53:56.200" v="4567" actId="478"/>
          <ac:grpSpMkLst>
            <pc:docMk/>
            <pc:sldMk cId="2542873860" sldId="6113"/>
            <ac:grpSpMk id="35" creationId="{0AF5447B-F25C-482B-B9D8-0CDD1D71BF3F}"/>
          </ac:grpSpMkLst>
        </pc:grpChg>
        <pc:graphicFrameChg chg="del">
          <ac:chgData name="Leanna Bruce" userId="756170ed-c8f0-41bc-81cd-ed65af0d83bb" providerId="ADAL" clId="{C1DE8CDB-960C-416C-9B04-AC39ADDE9BC2}" dt="2022-02-17T02:50:13.605" v="4524" actId="478"/>
          <ac:graphicFrameMkLst>
            <pc:docMk/>
            <pc:sldMk cId="2542873860" sldId="6113"/>
            <ac:graphicFrameMk id="25" creationId="{40536C6C-FC9D-4B74-9356-2717E459EAF8}"/>
          </ac:graphicFrameMkLst>
        </pc:graphicFrameChg>
        <pc:graphicFrameChg chg="add del mod">
          <ac:chgData name="Leanna Bruce" userId="756170ed-c8f0-41bc-81cd-ed65af0d83bb" providerId="ADAL" clId="{C1DE8CDB-960C-416C-9B04-AC39ADDE9BC2}" dt="2022-02-17T20:14:42.266" v="4671" actId="478"/>
          <ac:graphicFrameMkLst>
            <pc:docMk/>
            <pc:sldMk cId="2542873860" sldId="6113"/>
            <ac:graphicFrameMk id="43" creationId="{BC96F5A8-52CA-4EFD-A4CA-7AC4902542A9}"/>
          </ac:graphicFrameMkLst>
        </pc:graphicFrameChg>
        <pc:picChg chg="add del mod">
          <ac:chgData name="Leanna Bruce" userId="756170ed-c8f0-41bc-81cd-ed65af0d83bb" providerId="ADAL" clId="{C1DE8CDB-960C-416C-9B04-AC39ADDE9BC2}" dt="2022-02-17T20:41:33.919" v="4984" actId="478"/>
          <ac:picMkLst>
            <pc:docMk/>
            <pc:sldMk cId="2542873860" sldId="6113"/>
            <ac:picMk id="3" creationId="{34FF1609-FF65-4863-98AD-BE3FE93E56AC}"/>
          </ac:picMkLst>
        </pc:picChg>
        <pc:picChg chg="add del mod">
          <ac:chgData name="Leanna Bruce" userId="756170ed-c8f0-41bc-81cd-ed65af0d83bb" providerId="ADAL" clId="{C1DE8CDB-960C-416C-9B04-AC39ADDE9BC2}" dt="2022-02-17T02:50:16.620" v="4526"/>
          <ac:picMkLst>
            <pc:docMk/>
            <pc:sldMk cId="2542873860" sldId="6113"/>
            <ac:picMk id="6" creationId="{A46E8FFA-4BE2-4E26-BFC9-072F652D9E01}"/>
          </ac:picMkLst>
        </pc:picChg>
        <pc:picChg chg="add del mod">
          <ac:chgData name="Leanna Bruce" userId="756170ed-c8f0-41bc-81cd-ed65af0d83bb" providerId="ADAL" clId="{C1DE8CDB-960C-416C-9B04-AC39ADDE9BC2}" dt="2022-02-17T20:48:45.178" v="5003" actId="478"/>
          <ac:picMkLst>
            <pc:docMk/>
            <pc:sldMk cId="2542873860" sldId="6113"/>
            <ac:picMk id="7" creationId="{9028192B-6B64-4B1F-ACE8-912F00703534}"/>
          </ac:picMkLst>
        </pc:picChg>
        <pc:picChg chg="add del mod">
          <ac:chgData name="Leanna Bruce" userId="756170ed-c8f0-41bc-81cd-ed65af0d83bb" providerId="ADAL" clId="{C1DE8CDB-960C-416C-9B04-AC39ADDE9BC2}" dt="2022-02-17T02:51:37.527" v="4538" actId="478"/>
          <ac:picMkLst>
            <pc:docMk/>
            <pc:sldMk cId="2542873860" sldId="6113"/>
            <ac:picMk id="7" creationId="{FBA4CACC-77FE-4537-BB0C-BC168E0B0794}"/>
          </ac:picMkLst>
        </pc:picChg>
        <pc:picChg chg="add mod">
          <ac:chgData name="Leanna Bruce" userId="756170ed-c8f0-41bc-81cd-ed65af0d83bb" providerId="ADAL" clId="{C1DE8CDB-960C-416C-9B04-AC39ADDE9BC2}" dt="2022-02-17T21:36:14.243" v="5189" actId="14100"/>
          <ac:picMkLst>
            <pc:docMk/>
            <pc:sldMk cId="2542873860" sldId="6113"/>
            <ac:picMk id="9" creationId="{E67090D7-36F3-4865-AB6F-2893AABAE740}"/>
          </ac:picMkLst>
        </pc:picChg>
        <pc:picChg chg="mod">
          <ac:chgData name="Leanna Bruce" userId="756170ed-c8f0-41bc-81cd-ed65af0d83bb" providerId="ADAL" clId="{C1DE8CDB-960C-416C-9B04-AC39ADDE9BC2}" dt="2022-02-17T02:55:32.269" v="4601" actId="1076"/>
          <ac:picMkLst>
            <pc:docMk/>
            <pc:sldMk cId="2542873860" sldId="6113"/>
            <ac:picMk id="27" creationId="{6930ECE8-B1D1-48B3-8273-C538C5706013}"/>
          </ac:picMkLst>
        </pc:picChg>
      </pc:sldChg>
      <pc:sldChg chg="del ord">
        <pc:chgData name="Leanna Bruce" userId="756170ed-c8f0-41bc-81cd-ed65af0d83bb" providerId="ADAL" clId="{C1DE8CDB-960C-416C-9B04-AC39ADDE9BC2}" dt="2022-02-16T01:41:06.712" v="1332" actId="47"/>
        <pc:sldMkLst>
          <pc:docMk/>
          <pc:sldMk cId="2200694876" sldId="6114"/>
        </pc:sldMkLst>
      </pc:sldChg>
      <pc:sldChg chg="delSp mod ord">
        <pc:chgData name="Leanna Bruce" userId="756170ed-c8f0-41bc-81cd-ed65af0d83bb" providerId="ADAL" clId="{C1DE8CDB-960C-416C-9B04-AC39ADDE9BC2}" dt="2022-02-16T01:39:45.432" v="1314" actId="478"/>
        <pc:sldMkLst>
          <pc:docMk/>
          <pc:sldMk cId="2559356520" sldId="6115"/>
        </pc:sldMkLst>
        <pc:spChg chg="del">
          <ac:chgData name="Leanna Bruce" userId="756170ed-c8f0-41bc-81cd-ed65af0d83bb" providerId="ADAL" clId="{C1DE8CDB-960C-416C-9B04-AC39ADDE9BC2}" dt="2022-02-16T01:39:45.432" v="1314" actId="478"/>
          <ac:spMkLst>
            <pc:docMk/>
            <pc:sldMk cId="2559356520" sldId="6115"/>
            <ac:spMk id="5" creationId="{B4A2D561-D6DF-412E-8BC8-BFF7161936F1}"/>
          </ac:spMkLst>
        </pc:spChg>
      </pc:sldChg>
      <pc:sldChg chg="delSp modSp mod ord">
        <pc:chgData name="Leanna Bruce" userId="756170ed-c8f0-41bc-81cd-ed65af0d83bb" providerId="ADAL" clId="{C1DE8CDB-960C-416C-9B04-AC39ADDE9BC2}" dt="2022-02-18T00:08:22.820" v="5214" actId="948"/>
        <pc:sldMkLst>
          <pc:docMk/>
          <pc:sldMk cId="606884239" sldId="6116"/>
        </pc:sldMkLst>
        <pc:spChg chg="mod">
          <ac:chgData name="Leanna Bruce" userId="756170ed-c8f0-41bc-81cd-ed65af0d83bb" providerId="ADAL" clId="{C1DE8CDB-960C-416C-9B04-AC39ADDE9BC2}" dt="2022-02-18T00:08:22.820" v="5214" actId="948"/>
          <ac:spMkLst>
            <pc:docMk/>
            <pc:sldMk cId="606884239" sldId="6116"/>
            <ac:spMk id="5" creationId="{553D2EA9-FDF9-4EC3-9B43-879506B63070}"/>
          </ac:spMkLst>
        </pc:spChg>
        <pc:spChg chg="del">
          <ac:chgData name="Leanna Bruce" userId="756170ed-c8f0-41bc-81cd-ed65af0d83bb" providerId="ADAL" clId="{C1DE8CDB-960C-416C-9B04-AC39ADDE9BC2}" dt="2022-02-16T01:39:49.265" v="1315" actId="478"/>
          <ac:spMkLst>
            <pc:docMk/>
            <pc:sldMk cId="606884239" sldId="6116"/>
            <ac:spMk id="6" creationId="{9BF94AE7-BE97-41F8-B1C5-7337C29A0695}"/>
          </ac:spMkLst>
        </pc:spChg>
      </pc:sldChg>
      <pc:sldChg chg="delSp modSp add mod modNotesTx">
        <pc:chgData name="Leanna Bruce" userId="756170ed-c8f0-41bc-81cd-ed65af0d83bb" providerId="ADAL" clId="{C1DE8CDB-960C-416C-9B04-AC39ADDE9BC2}" dt="2022-02-17T21:32:34.122" v="5170" actId="1076"/>
        <pc:sldMkLst>
          <pc:docMk/>
          <pc:sldMk cId="106467679" sldId="6117"/>
        </pc:sldMkLst>
        <pc:spChg chg="mod">
          <ac:chgData name="Leanna Bruce" userId="756170ed-c8f0-41bc-81cd-ed65af0d83bb" providerId="ADAL" clId="{C1DE8CDB-960C-416C-9B04-AC39ADDE9BC2}" dt="2022-02-17T21:32:34.122" v="5170" actId="1076"/>
          <ac:spMkLst>
            <pc:docMk/>
            <pc:sldMk cId="106467679" sldId="6117"/>
            <ac:spMk id="2" creationId="{3D6CA349-4605-435F-A3CD-0DBCFA59AA69}"/>
          </ac:spMkLst>
        </pc:spChg>
        <pc:spChg chg="mod">
          <ac:chgData name="Leanna Bruce" userId="756170ed-c8f0-41bc-81cd-ed65af0d83bb" providerId="ADAL" clId="{C1DE8CDB-960C-416C-9B04-AC39ADDE9BC2}" dt="2022-02-17T21:32:31.933" v="5169" actId="1076"/>
          <ac:spMkLst>
            <pc:docMk/>
            <pc:sldMk cId="106467679" sldId="6117"/>
            <ac:spMk id="3" creationId="{E331C749-BD11-4133-8B27-4455EB3CD822}"/>
          </ac:spMkLst>
        </pc:spChg>
        <pc:spChg chg="del">
          <ac:chgData name="Leanna Bruce" userId="756170ed-c8f0-41bc-81cd-ed65af0d83bb" providerId="ADAL" clId="{C1DE8CDB-960C-416C-9B04-AC39ADDE9BC2}" dt="2022-02-16T01:39:07.051" v="1306" actId="478"/>
          <ac:spMkLst>
            <pc:docMk/>
            <pc:sldMk cId="106467679" sldId="6117"/>
            <ac:spMk id="4" creationId="{B82E9E14-6DC4-4739-BB5A-0D5E575D01FD}"/>
          </ac:spMkLst>
        </pc:spChg>
      </pc:sldChg>
      <pc:sldChg chg="del">
        <pc:chgData name="Leanna Bruce" userId="756170ed-c8f0-41bc-81cd-ed65af0d83bb" providerId="ADAL" clId="{C1DE8CDB-960C-416C-9B04-AC39ADDE9BC2}" dt="2022-02-16T01:12:09.311" v="385" actId="2696"/>
        <pc:sldMkLst>
          <pc:docMk/>
          <pc:sldMk cId="947469184" sldId="6117"/>
        </pc:sldMkLst>
      </pc:sldChg>
      <pc:sldChg chg="delSp modSp mod ord">
        <pc:chgData name="Leanna Bruce" userId="756170ed-c8f0-41bc-81cd-ed65af0d83bb" providerId="ADAL" clId="{C1DE8CDB-960C-416C-9B04-AC39ADDE9BC2}" dt="2022-02-16T01:39:53.276" v="1316" actId="478"/>
        <pc:sldMkLst>
          <pc:docMk/>
          <pc:sldMk cId="3861900808" sldId="6118"/>
        </pc:sldMkLst>
        <pc:spChg chg="mod">
          <ac:chgData name="Leanna Bruce" userId="756170ed-c8f0-41bc-81cd-ed65af0d83bb" providerId="ADAL" clId="{C1DE8CDB-960C-416C-9B04-AC39ADDE9BC2}" dt="2022-02-16T01:00:16.091" v="366" actId="255"/>
          <ac:spMkLst>
            <pc:docMk/>
            <pc:sldMk cId="3861900808" sldId="6118"/>
            <ac:spMk id="2" creationId="{8595E7C2-DA42-4E1F-90D9-AC0E611CB411}"/>
          </ac:spMkLst>
        </pc:spChg>
        <pc:spChg chg="del">
          <ac:chgData name="Leanna Bruce" userId="756170ed-c8f0-41bc-81cd-ed65af0d83bb" providerId="ADAL" clId="{C1DE8CDB-960C-416C-9B04-AC39ADDE9BC2}" dt="2022-02-16T01:39:53.276" v="1316" actId="478"/>
          <ac:spMkLst>
            <pc:docMk/>
            <pc:sldMk cId="3861900808" sldId="6118"/>
            <ac:spMk id="17" creationId="{C8BDDC23-8661-4171-8407-36E3495FF6C5}"/>
          </ac:spMkLst>
        </pc:spChg>
      </pc:sldChg>
      <pc:sldChg chg="delSp modSp add mod delCm modCm modNotesTx">
        <pc:chgData name="Leanna Bruce" userId="756170ed-c8f0-41bc-81cd-ed65af0d83bb" providerId="ADAL" clId="{C1DE8CDB-960C-416C-9B04-AC39ADDE9BC2}" dt="2022-02-17T22:07:37.332" v="5212" actId="13926"/>
        <pc:sldMkLst>
          <pc:docMk/>
          <pc:sldMk cId="2229841911" sldId="6119"/>
        </pc:sldMkLst>
        <pc:spChg chg="mod">
          <ac:chgData name="Leanna Bruce" userId="756170ed-c8f0-41bc-81cd-ed65af0d83bb" providerId="ADAL" clId="{C1DE8CDB-960C-416C-9B04-AC39ADDE9BC2}" dt="2022-02-17T22:07:37.332" v="5212" actId="13926"/>
          <ac:spMkLst>
            <pc:docMk/>
            <pc:sldMk cId="2229841911" sldId="6119"/>
            <ac:spMk id="2" creationId="{0B2B8F6D-5BA7-411B-882B-97466105AA0F}"/>
          </ac:spMkLst>
        </pc:spChg>
        <pc:spChg chg="mod">
          <ac:chgData name="Leanna Bruce" userId="756170ed-c8f0-41bc-81cd-ed65af0d83bb" providerId="ADAL" clId="{C1DE8CDB-960C-416C-9B04-AC39ADDE9BC2}" dt="2022-02-17T01:54:50.860" v="4248" actId="6549"/>
          <ac:spMkLst>
            <pc:docMk/>
            <pc:sldMk cId="2229841911" sldId="6119"/>
            <ac:spMk id="3" creationId="{2332EEA8-637A-4EDA-B423-7D5A24E1974A}"/>
          </ac:spMkLst>
        </pc:spChg>
        <pc:spChg chg="del">
          <ac:chgData name="Leanna Bruce" userId="756170ed-c8f0-41bc-81cd-ed65af0d83bb" providerId="ADAL" clId="{C1DE8CDB-960C-416C-9B04-AC39ADDE9BC2}" dt="2022-02-16T01:39:27.357" v="1310" actId="478"/>
          <ac:spMkLst>
            <pc:docMk/>
            <pc:sldMk cId="2229841911" sldId="6119"/>
            <ac:spMk id="4" creationId="{F1D2CC9B-AFE6-493F-8ED0-815ED36FD494}"/>
          </ac:spMkLst>
        </pc:spChg>
      </pc:sldChg>
      <pc:sldChg chg="delSp modSp add mod modNotesTx">
        <pc:chgData name="Leanna Bruce" userId="756170ed-c8f0-41bc-81cd-ed65af0d83bb" providerId="ADAL" clId="{C1DE8CDB-960C-416C-9B04-AC39ADDE9BC2}" dt="2022-02-16T03:34:15.604" v="2847"/>
        <pc:sldMkLst>
          <pc:docMk/>
          <pc:sldMk cId="2293737718" sldId="6120"/>
        </pc:sldMkLst>
        <pc:spChg chg="mod">
          <ac:chgData name="Leanna Bruce" userId="756170ed-c8f0-41bc-81cd-ed65af0d83bb" providerId="ADAL" clId="{C1DE8CDB-960C-416C-9B04-AC39ADDE9BC2}" dt="2022-02-15T23:17:42.214" v="205" actId="255"/>
          <ac:spMkLst>
            <pc:docMk/>
            <pc:sldMk cId="2293737718" sldId="6120"/>
            <ac:spMk id="7" creationId="{2D20ADF2-6FA8-4140-BCF7-EB41C6D900CC}"/>
          </ac:spMkLst>
        </pc:spChg>
        <pc:spChg chg="del">
          <ac:chgData name="Leanna Bruce" userId="756170ed-c8f0-41bc-81cd-ed65af0d83bb" providerId="ADAL" clId="{C1DE8CDB-960C-416C-9B04-AC39ADDE9BC2}" dt="2022-02-16T02:40:54.879" v="1594" actId="478"/>
          <ac:spMkLst>
            <pc:docMk/>
            <pc:sldMk cId="2293737718" sldId="6120"/>
            <ac:spMk id="11" creationId="{3599AA01-6DD4-2045-99AD-5454066B53BB}"/>
          </ac:spMkLst>
        </pc:spChg>
      </pc:sldChg>
      <pc:sldChg chg="delSp modSp add mod modNotesTx">
        <pc:chgData name="Leanna Bruce" userId="756170ed-c8f0-41bc-81cd-ed65af0d83bb" providerId="ADAL" clId="{C1DE8CDB-960C-416C-9B04-AC39ADDE9BC2}" dt="2022-02-16T03:34:03.043" v="2845"/>
        <pc:sldMkLst>
          <pc:docMk/>
          <pc:sldMk cId="1676382630" sldId="6121"/>
        </pc:sldMkLst>
        <pc:spChg chg="del">
          <ac:chgData name="Leanna Bruce" userId="756170ed-c8f0-41bc-81cd-ed65af0d83bb" providerId="ADAL" clId="{C1DE8CDB-960C-416C-9B04-AC39ADDE9BC2}" dt="2022-02-16T01:39:36.222" v="1312" actId="478"/>
          <ac:spMkLst>
            <pc:docMk/>
            <pc:sldMk cId="1676382630" sldId="6121"/>
            <ac:spMk id="5" creationId="{E7D4811A-9447-4AF3-A3BE-B52A90B9B991}"/>
          </ac:spMkLst>
        </pc:spChg>
        <pc:spChg chg="mod">
          <ac:chgData name="Leanna Bruce" userId="756170ed-c8f0-41bc-81cd-ed65af0d83bb" providerId="ADAL" clId="{C1DE8CDB-960C-416C-9B04-AC39ADDE9BC2}" dt="2022-02-15T23:17:58.879" v="246" actId="20577"/>
          <ac:spMkLst>
            <pc:docMk/>
            <pc:sldMk cId="1676382630" sldId="6121"/>
            <ac:spMk id="7" creationId="{2D20ADF2-6FA8-4140-BCF7-EB41C6D900CC}"/>
          </ac:spMkLst>
        </pc:spChg>
        <pc:spChg chg="del">
          <ac:chgData name="Leanna Bruce" userId="756170ed-c8f0-41bc-81cd-ed65af0d83bb" providerId="ADAL" clId="{C1DE8CDB-960C-416C-9B04-AC39ADDE9BC2}" dt="2022-02-16T02:41:00.272" v="1595" actId="478"/>
          <ac:spMkLst>
            <pc:docMk/>
            <pc:sldMk cId="1676382630" sldId="6121"/>
            <ac:spMk id="11" creationId="{3599AA01-6DD4-2045-99AD-5454066B53BB}"/>
          </ac:spMkLst>
        </pc:spChg>
      </pc:sldChg>
      <pc:sldChg chg="delSp modSp add mod modNotesTx">
        <pc:chgData name="Leanna Bruce" userId="756170ed-c8f0-41bc-81cd-ed65af0d83bb" providerId="ADAL" clId="{C1DE8CDB-960C-416C-9B04-AC39ADDE9BC2}" dt="2022-02-16T03:34:35.044" v="2849"/>
        <pc:sldMkLst>
          <pc:docMk/>
          <pc:sldMk cId="3050242634" sldId="6122"/>
        </pc:sldMkLst>
        <pc:spChg chg="del">
          <ac:chgData name="Leanna Bruce" userId="756170ed-c8f0-41bc-81cd-ed65af0d83bb" providerId="ADAL" clId="{C1DE8CDB-960C-416C-9B04-AC39ADDE9BC2}" dt="2022-02-16T01:39:58.035" v="1317" actId="478"/>
          <ac:spMkLst>
            <pc:docMk/>
            <pc:sldMk cId="3050242634" sldId="6122"/>
            <ac:spMk id="5" creationId="{E7D4811A-9447-4AF3-A3BE-B52A90B9B991}"/>
          </ac:spMkLst>
        </pc:spChg>
        <pc:spChg chg="mod">
          <ac:chgData name="Leanna Bruce" userId="756170ed-c8f0-41bc-81cd-ed65af0d83bb" providerId="ADAL" clId="{C1DE8CDB-960C-416C-9B04-AC39ADDE9BC2}" dt="2022-02-15T23:18:15.621" v="273" actId="20577"/>
          <ac:spMkLst>
            <pc:docMk/>
            <pc:sldMk cId="3050242634" sldId="6122"/>
            <ac:spMk id="7" creationId="{2D20ADF2-6FA8-4140-BCF7-EB41C6D900CC}"/>
          </ac:spMkLst>
        </pc:spChg>
      </pc:sldChg>
      <pc:sldChg chg="delSp modSp add mod modNotesTx">
        <pc:chgData name="Leanna Bruce" userId="756170ed-c8f0-41bc-81cd-ed65af0d83bb" providerId="ADAL" clId="{C1DE8CDB-960C-416C-9B04-AC39ADDE9BC2}" dt="2022-02-17T20:04:39.570" v="4649" actId="1076"/>
        <pc:sldMkLst>
          <pc:docMk/>
          <pc:sldMk cId="1048310080" sldId="6123"/>
        </pc:sldMkLst>
        <pc:spChg chg="del">
          <ac:chgData name="Leanna Bruce" userId="756170ed-c8f0-41bc-81cd-ed65af0d83bb" providerId="ADAL" clId="{C1DE8CDB-960C-416C-9B04-AC39ADDE9BC2}" dt="2022-02-16T01:39:14.809" v="1308" actId="478"/>
          <ac:spMkLst>
            <pc:docMk/>
            <pc:sldMk cId="1048310080" sldId="6123"/>
            <ac:spMk id="5" creationId="{E7D4811A-9447-4AF3-A3BE-B52A90B9B991}"/>
          </ac:spMkLst>
        </pc:spChg>
        <pc:spChg chg="mod">
          <ac:chgData name="Leanna Bruce" userId="756170ed-c8f0-41bc-81cd-ed65af0d83bb" providerId="ADAL" clId="{C1DE8CDB-960C-416C-9B04-AC39ADDE9BC2}" dt="2022-02-17T20:04:39.570" v="4649" actId="1076"/>
          <ac:spMkLst>
            <pc:docMk/>
            <pc:sldMk cId="1048310080" sldId="6123"/>
            <ac:spMk id="7" creationId="{2D20ADF2-6FA8-4140-BCF7-EB41C6D900CC}"/>
          </ac:spMkLst>
        </pc:spChg>
        <pc:spChg chg="del">
          <ac:chgData name="Leanna Bruce" userId="756170ed-c8f0-41bc-81cd-ed65af0d83bb" providerId="ADAL" clId="{C1DE8CDB-960C-416C-9B04-AC39ADDE9BC2}" dt="2022-02-17T20:04:36.537" v="4648" actId="478"/>
          <ac:spMkLst>
            <pc:docMk/>
            <pc:sldMk cId="1048310080" sldId="6123"/>
            <ac:spMk id="11" creationId="{3599AA01-6DD4-2045-99AD-5454066B53BB}"/>
          </ac:spMkLst>
        </pc:spChg>
      </pc:sldChg>
      <pc:sldChg chg="modSp add mod modNotesTx">
        <pc:chgData name="Leanna Bruce" userId="756170ed-c8f0-41bc-81cd-ed65af0d83bb" providerId="ADAL" clId="{C1DE8CDB-960C-416C-9B04-AC39ADDE9BC2}" dt="2022-02-17T21:35:52.878" v="5187" actId="1076"/>
        <pc:sldMkLst>
          <pc:docMk/>
          <pc:sldMk cId="308861443" sldId="6124"/>
        </pc:sldMkLst>
        <pc:spChg chg="mod">
          <ac:chgData name="Leanna Bruce" userId="756170ed-c8f0-41bc-81cd-ed65af0d83bb" providerId="ADAL" clId="{C1DE8CDB-960C-416C-9B04-AC39ADDE9BC2}" dt="2022-02-17T21:35:52.878" v="5187" actId="1076"/>
          <ac:spMkLst>
            <pc:docMk/>
            <pc:sldMk cId="308861443" sldId="6124"/>
            <ac:spMk id="2" creationId="{3D6CA349-4605-435F-A3CD-0DBCFA59AA69}"/>
          </ac:spMkLst>
        </pc:spChg>
        <pc:spChg chg="mod">
          <ac:chgData name="Leanna Bruce" userId="756170ed-c8f0-41bc-81cd-ed65af0d83bb" providerId="ADAL" clId="{C1DE8CDB-960C-416C-9B04-AC39ADDE9BC2}" dt="2022-02-16T02:52:41.040" v="1953" actId="6549"/>
          <ac:spMkLst>
            <pc:docMk/>
            <pc:sldMk cId="308861443" sldId="6124"/>
            <ac:spMk id="3" creationId="{E331C749-BD11-4133-8B27-4455EB3CD822}"/>
          </ac:spMkLst>
        </pc:spChg>
      </pc:sldChg>
      <pc:sldChg chg="add del">
        <pc:chgData name="Leanna Bruce" userId="756170ed-c8f0-41bc-81cd-ed65af0d83bb" providerId="ADAL" clId="{C1DE8CDB-960C-416C-9B04-AC39ADDE9BC2}" dt="2022-02-16T02:43:34.474" v="1620"/>
        <pc:sldMkLst>
          <pc:docMk/>
          <pc:sldMk cId="459430256" sldId="6124"/>
        </pc:sldMkLst>
      </pc:sldChg>
      <pc:sldChg chg="add del modNotesTx">
        <pc:chgData name="Leanna Bruce" userId="756170ed-c8f0-41bc-81cd-ed65af0d83bb" providerId="ADAL" clId="{C1DE8CDB-960C-416C-9B04-AC39ADDE9BC2}" dt="2022-02-16T01:37:40.503" v="1300" actId="47"/>
        <pc:sldMkLst>
          <pc:docMk/>
          <pc:sldMk cId="3662906496" sldId="6124"/>
        </pc:sldMkLst>
      </pc:sldChg>
      <pc:sldChg chg="add del">
        <pc:chgData name="Leanna Bruce" userId="756170ed-c8f0-41bc-81cd-ed65af0d83bb" providerId="ADAL" clId="{C1DE8CDB-960C-416C-9B04-AC39ADDE9BC2}" dt="2022-02-16T02:55:33.846" v="2044" actId="47"/>
        <pc:sldMkLst>
          <pc:docMk/>
          <pc:sldMk cId="1767868919" sldId="6125"/>
        </pc:sldMkLst>
      </pc:sldChg>
      <pc:sldChg chg="add del">
        <pc:chgData name="Leanna Bruce" userId="756170ed-c8f0-41bc-81cd-ed65af0d83bb" providerId="ADAL" clId="{C1DE8CDB-960C-416C-9B04-AC39ADDE9BC2}" dt="2022-02-16T01:12:05.633" v="384" actId="47"/>
        <pc:sldMkLst>
          <pc:docMk/>
          <pc:sldMk cId="2156678498" sldId="6125"/>
        </pc:sldMkLst>
      </pc:sldChg>
      <pc:sldChg chg="add del">
        <pc:chgData name="Leanna Bruce" userId="756170ed-c8f0-41bc-81cd-ed65af0d83bb" providerId="ADAL" clId="{C1DE8CDB-960C-416C-9B04-AC39ADDE9BC2}" dt="2022-02-16T03:07:32.746" v="2405" actId="47"/>
        <pc:sldMkLst>
          <pc:docMk/>
          <pc:sldMk cId="2467118123" sldId="6125"/>
        </pc:sldMkLst>
      </pc:sldChg>
      <pc:sldChg chg="addSp delSp modSp mod">
        <pc:chgData name="Leanna Bruce" userId="756170ed-c8f0-41bc-81cd-ed65af0d83bb" providerId="ADAL" clId="{C1DE8CDB-960C-416C-9B04-AC39ADDE9BC2}" dt="2022-02-17T21:35:33.697" v="5186" actId="1036"/>
        <pc:sldMkLst>
          <pc:docMk/>
          <pc:sldMk cId="2865828138" sldId="6125"/>
        </pc:sldMkLst>
        <pc:spChg chg="mod">
          <ac:chgData name="Leanna Bruce" userId="756170ed-c8f0-41bc-81cd-ed65af0d83bb" providerId="ADAL" clId="{C1DE8CDB-960C-416C-9B04-AC39ADDE9BC2}" dt="2022-02-17T21:29:34.550" v="5148" actId="1076"/>
          <ac:spMkLst>
            <pc:docMk/>
            <pc:sldMk cId="2865828138" sldId="6125"/>
            <ac:spMk id="3" creationId="{163BF9E7-FFCA-4459-B788-50FEDCBB0F57}"/>
          </ac:spMkLst>
        </pc:spChg>
        <pc:spChg chg="mod">
          <ac:chgData name="Leanna Bruce" userId="756170ed-c8f0-41bc-81cd-ed65af0d83bb" providerId="ADAL" clId="{C1DE8CDB-960C-416C-9B04-AC39ADDE9BC2}" dt="2022-02-17T21:35:12.136" v="5178" actId="6549"/>
          <ac:spMkLst>
            <pc:docMk/>
            <pc:sldMk cId="2865828138" sldId="6125"/>
            <ac:spMk id="5" creationId="{553D2EA9-FDF9-4EC3-9B43-879506B63070}"/>
          </ac:spMkLst>
        </pc:spChg>
        <pc:picChg chg="del">
          <ac:chgData name="Leanna Bruce" userId="756170ed-c8f0-41bc-81cd-ed65af0d83bb" providerId="ADAL" clId="{C1DE8CDB-960C-416C-9B04-AC39ADDE9BC2}" dt="2022-02-16T21:17:07.937" v="4121" actId="21"/>
          <ac:picMkLst>
            <pc:docMk/>
            <pc:sldMk cId="2865828138" sldId="6125"/>
            <ac:picMk id="2" creationId="{7B6710F4-D56C-4A52-A74F-7931DBB635F0}"/>
          </ac:picMkLst>
        </pc:picChg>
        <pc:picChg chg="add mod">
          <ac:chgData name="Leanna Bruce" userId="756170ed-c8f0-41bc-81cd-ed65af0d83bb" providerId="ADAL" clId="{C1DE8CDB-960C-416C-9B04-AC39ADDE9BC2}" dt="2022-02-17T21:35:33.697" v="5186" actId="1036"/>
          <ac:picMkLst>
            <pc:docMk/>
            <pc:sldMk cId="2865828138" sldId="6125"/>
            <ac:picMk id="6" creationId="{E3C11767-18E5-4CCA-A53A-A511453E4521}"/>
          </ac:picMkLst>
        </pc:picChg>
      </pc:sldChg>
      <pc:sldChg chg="add del">
        <pc:chgData name="Leanna Bruce" userId="756170ed-c8f0-41bc-81cd-ed65af0d83bb" providerId="ADAL" clId="{C1DE8CDB-960C-416C-9B04-AC39ADDE9BC2}" dt="2022-02-16T01:11:26.675" v="378"/>
        <pc:sldMkLst>
          <pc:docMk/>
          <pc:sldMk cId="3350304798" sldId="6125"/>
        </pc:sldMkLst>
      </pc:sldChg>
      <pc:sldChg chg="add del">
        <pc:chgData name="Leanna Bruce" userId="756170ed-c8f0-41bc-81cd-ed65af0d83bb" providerId="ADAL" clId="{C1DE8CDB-960C-416C-9B04-AC39ADDE9BC2}" dt="2022-02-16T01:11:34.262" v="380"/>
        <pc:sldMkLst>
          <pc:docMk/>
          <pc:sldMk cId="3789953595" sldId="6125"/>
        </pc:sldMkLst>
      </pc:sldChg>
      <pc:sldChg chg="add del">
        <pc:chgData name="Leanna Bruce" userId="756170ed-c8f0-41bc-81cd-ed65af0d83bb" providerId="ADAL" clId="{C1DE8CDB-960C-416C-9B04-AC39ADDE9BC2}" dt="2022-02-16T02:55:51.622" v="2046"/>
        <pc:sldMkLst>
          <pc:docMk/>
          <pc:sldMk cId="4288808087" sldId="6125"/>
        </pc:sldMkLst>
      </pc:sldChg>
      <pc:sldChg chg="modSp add del mod modNotesTx">
        <pc:chgData name="Leanna Bruce" userId="756170ed-c8f0-41bc-81cd-ed65af0d83bb" providerId="ADAL" clId="{C1DE8CDB-960C-416C-9B04-AC39ADDE9BC2}" dt="2022-02-16T03:19:41.474" v="2791" actId="47"/>
        <pc:sldMkLst>
          <pc:docMk/>
          <pc:sldMk cId="1288707478" sldId="6126"/>
        </pc:sldMkLst>
        <pc:spChg chg="mod">
          <ac:chgData name="Leanna Bruce" userId="756170ed-c8f0-41bc-81cd-ed65af0d83bb" providerId="ADAL" clId="{C1DE8CDB-960C-416C-9B04-AC39ADDE9BC2}" dt="2022-02-16T03:09:05.506" v="2411" actId="20577"/>
          <ac:spMkLst>
            <pc:docMk/>
            <pc:sldMk cId="1288707478" sldId="6126"/>
            <ac:spMk id="3" creationId="{00000000-0000-0000-0000-000000000000}"/>
          </ac:spMkLst>
        </pc:spChg>
        <pc:spChg chg="mod">
          <ac:chgData name="Leanna Bruce" userId="756170ed-c8f0-41bc-81cd-ed65af0d83bb" providerId="ADAL" clId="{C1DE8CDB-960C-416C-9B04-AC39ADDE9BC2}" dt="2022-02-16T03:13:34.841" v="2644" actId="21"/>
          <ac:spMkLst>
            <pc:docMk/>
            <pc:sldMk cId="1288707478" sldId="6126"/>
            <ac:spMk id="6" creationId="{21E35295-82E0-E74A-BBC3-6C8F579B0775}"/>
          </ac:spMkLst>
        </pc:spChg>
      </pc:sldChg>
      <pc:sldChg chg="addSp modSp add del mod">
        <pc:chgData name="Leanna Bruce" userId="756170ed-c8f0-41bc-81cd-ed65af0d83bb" providerId="ADAL" clId="{C1DE8CDB-960C-416C-9B04-AC39ADDE9BC2}" dt="2022-02-16T02:53:25.845" v="2029" actId="47"/>
        <pc:sldMkLst>
          <pc:docMk/>
          <pc:sldMk cId="1470393808" sldId="6126"/>
        </pc:sldMkLst>
        <pc:spChg chg="mod">
          <ac:chgData name="Leanna Bruce" userId="756170ed-c8f0-41bc-81cd-ed65af0d83bb" providerId="ADAL" clId="{C1DE8CDB-960C-416C-9B04-AC39ADDE9BC2}" dt="2022-02-16T02:50:15.137" v="1835" actId="20577"/>
          <ac:spMkLst>
            <pc:docMk/>
            <pc:sldMk cId="1470393808" sldId="6126"/>
            <ac:spMk id="2" creationId="{3D6CA349-4605-435F-A3CD-0DBCFA59AA69}"/>
          </ac:spMkLst>
        </pc:spChg>
        <pc:spChg chg="mod">
          <ac:chgData name="Leanna Bruce" userId="756170ed-c8f0-41bc-81cd-ed65af0d83bb" providerId="ADAL" clId="{C1DE8CDB-960C-416C-9B04-AC39ADDE9BC2}" dt="2022-02-16T02:47:38.740" v="1730" actId="6549"/>
          <ac:spMkLst>
            <pc:docMk/>
            <pc:sldMk cId="1470393808" sldId="6126"/>
            <ac:spMk id="3" creationId="{E331C749-BD11-4133-8B27-4455EB3CD822}"/>
          </ac:spMkLst>
        </pc:spChg>
        <pc:spChg chg="add mod">
          <ac:chgData name="Leanna Bruce" userId="756170ed-c8f0-41bc-81cd-ed65af0d83bb" providerId="ADAL" clId="{C1DE8CDB-960C-416C-9B04-AC39ADDE9BC2}" dt="2022-02-16T02:53:22.064" v="2028" actId="20577"/>
          <ac:spMkLst>
            <pc:docMk/>
            <pc:sldMk cId="1470393808" sldId="6126"/>
            <ac:spMk id="4" creationId="{6E7636E0-DC93-4AB6-9A73-A337FCB092D1}"/>
          </ac:spMkLst>
        </pc:spChg>
      </pc:sldChg>
      <pc:sldChg chg="modSp mod">
        <pc:chgData name="Leanna Bruce" userId="756170ed-c8f0-41bc-81cd-ed65af0d83bb" providerId="ADAL" clId="{C1DE8CDB-960C-416C-9B04-AC39ADDE9BC2}" dt="2022-02-17T21:31:53.082" v="5166" actId="1076"/>
        <pc:sldMkLst>
          <pc:docMk/>
          <pc:sldMk cId="2881983879" sldId="6126"/>
        </pc:sldMkLst>
        <pc:spChg chg="mod">
          <ac:chgData name="Leanna Bruce" userId="756170ed-c8f0-41bc-81cd-ed65af0d83bb" providerId="ADAL" clId="{C1DE8CDB-960C-416C-9B04-AC39ADDE9BC2}" dt="2022-02-17T21:31:40.702" v="5164" actId="1076"/>
          <ac:spMkLst>
            <pc:docMk/>
            <pc:sldMk cId="2881983879" sldId="6126"/>
            <ac:spMk id="2" creationId="{0B2B8F6D-5BA7-411B-882B-97466105AA0F}"/>
          </ac:spMkLst>
        </pc:spChg>
        <pc:spChg chg="mod">
          <ac:chgData name="Leanna Bruce" userId="756170ed-c8f0-41bc-81cd-ed65af0d83bb" providerId="ADAL" clId="{C1DE8CDB-960C-416C-9B04-AC39ADDE9BC2}" dt="2022-02-17T02:32:15.652" v="4523" actId="6549"/>
          <ac:spMkLst>
            <pc:docMk/>
            <pc:sldMk cId="2881983879" sldId="6126"/>
            <ac:spMk id="3" creationId="{2332EEA8-637A-4EDA-B423-7D5A24E1974A}"/>
          </ac:spMkLst>
        </pc:spChg>
        <pc:spChg chg="mod">
          <ac:chgData name="Leanna Bruce" userId="756170ed-c8f0-41bc-81cd-ed65af0d83bb" providerId="ADAL" clId="{C1DE8CDB-960C-416C-9B04-AC39ADDE9BC2}" dt="2022-02-17T21:31:48.760" v="5165" actId="1076"/>
          <ac:spMkLst>
            <pc:docMk/>
            <pc:sldMk cId="2881983879" sldId="6126"/>
            <ac:spMk id="5" creationId="{6FB538CB-DA30-4693-8E43-3047688971BE}"/>
          </ac:spMkLst>
        </pc:spChg>
        <pc:picChg chg="mod">
          <ac:chgData name="Leanna Bruce" userId="756170ed-c8f0-41bc-81cd-ed65af0d83bb" providerId="ADAL" clId="{C1DE8CDB-960C-416C-9B04-AC39ADDE9BC2}" dt="2022-02-17T21:31:53.082" v="5166" actId="1076"/>
          <ac:picMkLst>
            <pc:docMk/>
            <pc:sldMk cId="2881983879" sldId="6126"/>
            <ac:picMk id="7" creationId="{32C8D01F-F09B-42AF-98CA-12F0FB172625}"/>
          </ac:picMkLst>
        </pc:picChg>
      </pc:sldChg>
      <pc:sldChg chg="modSp mod">
        <pc:chgData name="Leanna Bruce" userId="756170ed-c8f0-41bc-81cd-ed65af0d83bb" providerId="ADAL" clId="{C1DE8CDB-960C-416C-9B04-AC39ADDE9BC2}" dt="2022-02-17T20:34:20.757" v="4737" actId="20577"/>
        <pc:sldMkLst>
          <pc:docMk/>
          <pc:sldMk cId="2571485253" sldId="6127"/>
        </pc:sldMkLst>
        <pc:spChg chg="mod">
          <ac:chgData name="Leanna Bruce" userId="756170ed-c8f0-41bc-81cd-ed65af0d83bb" providerId="ADAL" clId="{C1DE8CDB-960C-416C-9B04-AC39ADDE9BC2}" dt="2022-02-17T20:33:55.708" v="4733" actId="20577"/>
          <ac:spMkLst>
            <pc:docMk/>
            <pc:sldMk cId="2571485253" sldId="6127"/>
            <ac:spMk id="3" creationId="{2332EEA8-637A-4EDA-B423-7D5A24E1974A}"/>
          </ac:spMkLst>
        </pc:spChg>
        <pc:spChg chg="mod">
          <ac:chgData name="Leanna Bruce" userId="756170ed-c8f0-41bc-81cd-ed65af0d83bb" providerId="ADAL" clId="{C1DE8CDB-960C-416C-9B04-AC39ADDE9BC2}" dt="2022-02-17T20:34:20.757" v="4737" actId="20577"/>
          <ac:spMkLst>
            <pc:docMk/>
            <pc:sldMk cId="2571485253" sldId="6127"/>
            <ac:spMk id="5" creationId="{ADC7BEF0-E09E-4409-B035-327D5C4D9459}"/>
          </ac:spMkLst>
        </pc:spChg>
      </pc:sldChg>
      <pc:sldChg chg="add del">
        <pc:chgData name="Leanna Bruce" userId="756170ed-c8f0-41bc-81cd-ed65af0d83bb" providerId="ADAL" clId="{C1DE8CDB-960C-416C-9B04-AC39ADDE9BC2}" dt="2022-02-16T03:19:45.417" v="2792" actId="47"/>
        <pc:sldMkLst>
          <pc:docMk/>
          <pc:sldMk cId="3643120149" sldId="6127"/>
        </pc:sldMkLst>
      </pc:sldChg>
      <pc:sldChg chg="add del">
        <pc:chgData name="Leanna Bruce" userId="756170ed-c8f0-41bc-81cd-ed65af0d83bb" providerId="ADAL" clId="{C1DE8CDB-960C-416C-9B04-AC39ADDE9BC2}" dt="2022-02-16T02:55:31.307" v="2043" actId="47"/>
        <pc:sldMkLst>
          <pc:docMk/>
          <pc:sldMk cId="3797292582" sldId="6127"/>
        </pc:sldMkLst>
      </pc:sldChg>
      <pc:sldChg chg="modSp mod">
        <pc:chgData name="Leanna Bruce" userId="756170ed-c8f0-41bc-81cd-ed65af0d83bb" providerId="ADAL" clId="{C1DE8CDB-960C-416C-9B04-AC39ADDE9BC2}" dt="2022-02-17T20:34:49.134" v="4744" actId="20577"/>
        <pc:sldMkLst>
          <pc:docMk/>
          <pc:sldMk cId="3644888886" sldId="6128"/>
        </pc:sldMkLst>
        <pc:spChg chg="mod">
          <ac:chgData name="Leanna Bruce" userId="756170ed-c8f0-41bc-81cd-ed65af0d83bb" providerId="ADAL" clId="{C1DE8CDB-960C-416C-9B04-AC39ADDE9BC2}" dt="2022-02-17T20:34:49.134" v="4744" actId="20577"/>
          <ac:spMkLst>
            <pc:docMk/>
            <pc:sldMk cId="3644888886" sldId="6128"/>
            <ac:spMk id="3" creationId="{2332EEA8-637A-4EDA-B423-7D5A24E1974A}"/>
          </ac:spMkLst>
        </pc:spChg>
        <pc:spChg chg="mod">
          <ac:chgData name="Leanna Bruce" userId="756170ed-c8f0-41bc-81cd-ed65af0d83bb" providerId="ADAL" clId="{C1DE8CDB-960C-416C-9B04-AC39ADDE9BC2}" dt="2022-02-17T20:34:25.218" v="4739" actId="20577"/>
          <ac:spMkLst>
            <pc:docMk/>
            <pc:sldMk cId="3644888886" sldId="6128"/>
            <ac:spMk id="5" creationId="{ADC7BEF0-E09E-4409-B035-327D5C4D945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734" y="1"/>
            <a:ext cx="3037840" cy="466972"/>
          </a:xfrm>
          <a:prstGeom prst="rect">
            <a:avLst/>
          </a:prstGeom>
        </p:spPr>
        <p:txBody>
          <a:bodyPr vert="horz" lIns="91440" tIns="45720" rIns="91440" bIns="45720" rtlCol="0"/>
          <a:lstStyle>
            <a:lvl1pPr algn="r">
              <a:defRPr sz="1200"/>
            </a:lvl1pPr>
          </a:lstStyle>
          <a:p>
            <a:fld id="{D88E7FEA-D29B-754F-BEA8-BF391B13FEA8}" type="datetimeFigureOut">
              <a:rPr lang="en-US" smtClean="0"/>
              <a:t>2/17/2022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4"/>
            <a:ext cx="5608320" cy="3660456"/>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429"/>
            <a:ext cx="3037840" cy="46697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29429"/>
            <a:ext cx="3037840" cy="466971"/>
          </a:xfrm>
          <a:prstGeom prst="rect">
            <a:avLst/>
          </a:prstGeom>
        </p:spPr>
        <p:txBody>
          <a:bodyPr vert="horz" lIns="91440" tIns="45720" rIns="91440" bIns="45720" rtlCol="0" anchor="b"/>
          <a:lstStyle>
            <a:lvl1pPr algn="r">
              <a:defRPr sz="1200"/>
            </a:lvl1pPr>
          </a:lstStyle>
          <a:p>
            <a:fld id="{8C18E7B5-397D-E340-A3B7-DFDFBFBFBC6D}" type="slidenum">
              <a:rPr lang="en-US" smtClean="0"/>
              <a:t>‹#›</a:t>
            </a:fld>
            <a:endParaRPr lang="en-US"/>
          </a:p>
        </p:txBody>
      </p:sp>
    </p:spTree>
    <p:extLst>
      <p:ext uri="{BB962C8B-B14F-4D97-AF65-F5344CB8AC3E}">
        <p14:creationId xmlns:p14="http://schemas.microsoft.com/office/powerpoint/2010/main" val="143688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Kia </a:t>
            </a:r>
            <a:r>
              <a:rPr lang="en-NZ" err="1"/>
              <a:t>ora</a:t>
            </a:r>
            <a:r>
              <a:rPr lang="en-NZ"/>
              <a:t> e </a:t>
            </a:r>
            <a:r>
              <a:rPr lang="en-NZ" err="1"/>
              <a:t>te</a:t>
            </a:r>
            <a:r>
              <a:rPr lang="en-NZ"/>
              <a:t> </a:t>
            </a:r>
            <a:r>
              <a:rPr lang="en-NZ" err="1"/>
              <a:t>whānau</a:t>
            </a:r>
            <a:r>
              <a:rPr lang="en-NZ"/>
              <a:t>. </a:t>
            </a:r>
          </a:p>
          <a:p>
            <a:pPr marL="0" indent="0">
              <a:buFont typeface="Arial" panose="020B0604020202020204" pitchFamily="34" charset="0"/>
              <a:buNone/>
            </a:pPr>
            <a:endParaRPr lang="en-NZ"/>
          </a:p>
          <a:p>
            <a:r>
              <a:rPr lang="en-NZ"/>
              <a:t>Thank you for inviting us to join you today. </a:t>
            </a:r>
          </a:p>
          <a:p>
            <a:endParaRPr lang="en-NZ">
              <a:cs typeface="Calibri" panose="020F0502020204030204"/>
            </a:endParaRPr>
          </a:p>
          <a:p>
            <a:pPr marL="0" indent="0">
              <a:buFont typeface="Arial" panose="020B0604020202020204" pitchFamily="34" charset="0"/>
              <a:buNone/>
            </a:pPr>
            <a:r>
              <a:rPr lang="en-NZ"/>
              <a:t>I’m going to start by reading one of our </a:t>
            </a:r>
            <a:r>
              <a:rPr lang="en-NZ" err="1"/>
              <a:t>whakataukī</a:t>
            </a:r>
            <a:r>
              <a:rPr lang="en-NZ"/>
              <a:t>, a cultural wisdom that inspires and guides our work.</a:t>
            </a:r>
            <a:endParaRPr lang="en-NZ">
              <a:cs typeface="Calibri" panose="020F0502020204030204"/>
            </a:endParaRPr>
          </a:p>
          <a:p>
            <a:r>
              <a:rPr lang="en-NZ">
                <a:cs typeface="Calibri" panose="020F0502020204030204"/>
              </a:rPr>
              <a:t>Ko </a:t>
            </a:r>
            <a:r>
              <a:rPr lang="en-NZ" err="1">
                <a:cs typeface="Calibri" panose="020F0502020204030204"/>
              </a:rPr>
              <a:t>te</a:t>
            </a:r>
            <a:r>
              <a:rPr lang="en-NZ">
                <a:cs typeface="Calibri" panose="020F0502020204030204"/>
              </a:rPr>
              <a:t> </a:t>
            </a:r>
            <a:r>
              <a:rPr lang="en-NZ" err="1">
                <a:cs typeface="Calibri" panose="020F0502020204030204"/>
              </a:rPr>
              <a:t>wai</a:t>
            </a:r>
            <a:r>
              <a:rPr lang="en-NZ">
                <a:cs typeface="Calibri" panose="020F0502020204030204"/>
              </a:rPr>
              <a:t> ahau, ko ahau </a:t>
            </a:r>
            <a:r>
              <a:rPr lang="en-NZ" err="1">
                <a:cs typeface="Calibri" panose="020F0502020204030204"/>
              </a:rPr>
              <a:t>te</a:t>
            </a:r>
            <a:r>
              <a:rPr lang="en-NZ">
                <a:cs typeface="Calibri" panose="020F0502020204030204"/>
              </a:rPr>
              <a:t> </a:t>
            </a:r>
            <a:r>
              <a:rPr lang="en-NZ" err="1">
                <a:cs typeface="Calibri" panose="020F0502020204030204"/>
              </a:rPr>
              <a:t>wai</a:t>
            </a:r>
            <a:endParaRPr lang="en-NZ">
              <a:cs typeface="Calibri" panose="020F0502020204030204"/>
            </a:endParaRPr>
          </a:p>
          <a:p>
            <a:r>
              <a:rPr lang="en-NZ">
                <a:cs typeface="Calibri" panose="020F0502020204030204"/>
              </a:rPr>
              <a:t>He </a:t>
            </a:r>
            <a:r>
              <a:rPr lang="en-NZ" err="1">
                <a:cs typeface="Calibri" panose="020F0502020204030204"/>
              </a:rPr>
              <a:t>whakaaturanga</a:t>
            </a:r>
            <a:r>
              <a:rPr lang="en-NZ">
                <a:cs typeface="Calibri" panose="020F0502020204030204"/>
              </a:rPr>
              <a:t> </a:t>
            </a:r>
            <a:r>
              <a:rPr lang="en-NZ" err="1">
                <a:cs typeface="Calibri" panose="020F0502020204030204"/>
              </a:rPr>
              <a:t>tātau</a:t>
            </a:r>
            <a:r>
              <a:rPr lang="en-NZ">
                <a:cs typeface="Calibri" panose="020F0502020204030204"/>
              </a:rPr>
              <a:t> </a:t>
            </a:r>
            <a:r>
              <a:rPr lang="en-NZ" err="1">
                <a:cs typeface="Calibri" panose="020F0502020204030204"/>
              </a:rPr>
              <a:t>nō</a:t>
            </a:r>
            <a:r>
              <a:rPr lang="en-NZ">
                <a:cs typeface="Calibri" panose="020F0502020204030204"/>
              </a:rPr>
              <a:t> </a:t>
            </a:r>
            <a:r>
              <a:rPr lang="en-NZ" err="1">
                <a:cs typeface="Calibri" panose="020F0502020204030204"/>
              </a:rPr>
              <a:t>te</a:t>
            </a:r>
            <a:r>
              <a:rPr lang="en-NZ">
                <a:cs typeface="Calibri" panose="020F0502020204030204"/>
              </a:rPr>
              <a:t> </a:t>
            </a:r>
            <a:r>
              <a:rPr lang="en-NZ" err="1">
                <a:cs typeface="Calibri" panose="020F0502020204030204"/>
              </a:rPr>
              <a:t>wai</a:t>
            </a:r>
            <a:endParaRPr lang="en-NZ">
              <a:cs typeface="Calibri" panose="020F0502020204030204"/>
            </a:endParaRPr>
          </a:p>
          <a:p>
            <a:r>
              <a:rPr lang="en-NZ">
                <a:cs typeface="Calibri" panose="020F0502020204030204"/>
              </a:rPr>
              <a:t>Ko </a:t>
            </a:r>
            <a:r>
              <a:rPr lang="en-NZ" err="1">
                <a:cs typeface="Calibri" panose="020F0502020204030204"/>
              </a:rPr>
              <a:t>te</a:t>
            </a:r>
            <a:r>
              <a:rPr lang="en-NZ">
                <a:cs typeface="Calibri" panose="020F0502020204030204"/>
              </a:rPr>
              <a:t> </a:t>
            </a:r>
            <a:r>
              <a:rPr lang="en-NZ" err="1">
                <a:cs typeface="Calibri" panose="020F0502020204030204"/>
              </a:rPr>
              <a:t>ora</a:t>
            </a:r>
            <a:r>
              <a:rPr lang="en-NZ">
                <a:cs typeface="Calibri" panose="020F0502020204030204"/>
              </a:rPr>
              <a:t> </a:t>
            </a:r>
            <a:r>
              <a:rPr lang="en-NZ" err="1">
                <a:cs typeface="Calibri" panose="020F0502020204030204"/>
              </a:rPr>
              <a:t>te</a:t>
            </a:r>
            <a:r>
              <a:rPr lang="en-NZ">
                <a:cs typeface="Calibri" panose="020F0502020204030204"/>
              </a:rPr>
              <a:t> </a:t>
            </a:r>
            <a:r>
              <a:rPr lang="en-NZ" err="1">
                <a:cs typeface="Calibri" panose="020F0502020204030204"/>
              </a:rPr>
              <a:t>wai</a:t>
            </a:r>
            <a:r>
              <a:rPr lang="en-NZ">
                <a:cs typeface="Calibri" panose="020F0502020204030204"/>
              </a:rPr>
              <a:t> ko </a:t>
            </a:r>
            <a:r>
              <a:rPr lang="en-NZ" err="1">
                <a:cs typeface="Calibri" panose="020F0502020204030204"/>
              </a:rPr>
              <a:t>te</a:t>
            </a:r>
            <a:r>
              <a:rPr lang="en-NZ">
                <a:cs typeface="Calibri" panose="020F0502020204030204"/>
              </a:rPr>
              <a:t> </a:t>
            </a:r>
            <a:r>
              <a:rPr lang="en-NZ" err="1">
                <a:cs typeface="Calibri" panose="020F0502020204030204"/>
              </a:rPr>
              <a:t>ora</a:t>
            </a:r>
            <a:r>
              <a:rPr lang="en-NZ">
                <a:cs typeface="Calibri" panose="020F0502020204030204"/>
              </a:rPr>
              <a:t> o </a:t>
            </a:r>
            <a:r>
              <a:rPr lang="en-NZ" err="1">
                <a:cs typeface="Calibri" panose="020F0502020204030204"/>
              </a:rPr>
              <a:t>te</a:t>
            </a:r>
            <a:r>
              <a:rPr lang="en-NZ">
                <a:cs typeface="Calibri" panose="020F0502020204030204"/>
              </a:rPr>
              <a:t> </a:t>
            </a:r>
            <a:r>
              <a:rPr lang="en-NZ" err="1">
                <a:cs typeface="Calibri" panose="020F0502020204030204"/>
              </a:rPr>
              <a:t>tangata</a:t>
            </a:r>
            <a:endParaRPr lang="en-NZ">
              <a:cs typeface="Calibri" panose="020F0502020204030204"/>
            </a:endParaRPr>
          </a:p>
          <a:p>
            <a:r>
              <a:rPr lang="en-NZ">
                <a:cs typeface="Calibri" panose="020F0502020204030204"/>
              </a:rPr>
              <a:t>He taonga </a:t>
            </a:r>
            <a:r>
              <a:rPr lang="en-NZ" err="1">
                <a:cs typeface="Calibri" panose="020F0502020204030204"/>
              </a:rPr>
              <a:t>te</a:t>
            </a:r>
            <a:r>
              <a:rPr lang="en-NZ">
                <a:cs typeface="Calibri" panose="020F0502020204030204"/>
              </a:rPr>
              <a:t> </a:t>
            </a:r>
            <a:r>
              <a:rPr lang="en-NZ" err="1">
                <a:cs typeface="Calibri" panose="020F0502020204030204"/>
              </a:rPr>
              <a:t>wai</a:t>
            </a:r>
            <a:r>
              <a:rPr lang="en-NZ">
                <a:cs typeface="Calibri" panose="020F0502020204030204"/>
              </a:rPr>
              <a:t> me </a:t>
            </a:r>
            <a:r>
              <a:rPr lang="en-NZ" err="1">
                <a:cs typeface="Calibri" panose="020F0502020204030204"/>
              </a:rPr>
              <a:t>tiaki</a:t>
            </a:r>
            <a:endParaRPr lang="en-NZ">
              <a:cs typeface="Calibri" panose="020F0502020204030204"/>
            </a:endParaRPr>
          </a:p>
          <a:p>
            <a:r>
              <a:rPr lang="en-NZ">
                <a:cs typeface="Calibri" panose="020F0502020204030204"/>
              </a:rPr>
              <a:t>Ko </a:t>
            </a:r>
            <a:r>
              <a:rPr lang="en-NZ" err="1">
                <a:cs typeface="Calibri" panose="020F0502020204030204"/>
              </a:rPr>
              <a:t>wai</a:t>
            </a:r>
            <a:r>
              <a:rPr lang="en-NZ">
                <a:cs typeface="Calibri" panose="020F0502020204030204"/>
              </a:rPr>
              <a:t> </a:t>
            </a:r>
            <a:r>
              <a:rPr lang="en-NZ" err="1">
                <a:cs typeface="Calibri" panose="020F0502020204030204"/>
              </a:rPr>
              <a:t>tātou</a:t>
            </a:r>
            <a:endParaRPr lang="en-NZ">
              <a:cs typeface="Calibri" panose="020F0502020204030204"/>
            </a:endParaRPr>
          </a:p>
          <a:p>
            <a:r>
              <a:rPr lang="en-NZ">
                <a:cs typeface="Calibri" panose="020F0502020204030204"/>
              </a:rPr>
              <a:t>Ko </a:t>
            </a:r>
            <a:r>
              <a:rPr lang="en-NZ" err="1">
                <a:cs typeface="Calibri" panose="020F0502020204030204"/>
              </a:rPr>
              <a:t>wai</a:t>
            </a:r>
            <a:r>
              <a:rPr lang="en-NZ">
                <a:cs typeface="Calibri" panose="020F0502020204030204"/>
              </a:rPr>
              <a:t> </a:t>
            </a:r>
            <a:r>
              <a:rPr lang="en-NZ" err="1">
                <a:cs typeface="Calibri" panose="020F0502020204030204"/>
              </a:rPr>
              <a:t>tātou</a:t>
            </a:r>
            <a:endParaRPr lang="en-NZ">
              <a:cs typeface="Calibri" panose="020F0502020204030204"/>
            </a:endParaRPr>
          </a:p>
          <a:p>
            <a:pPr marL="0" indent="0">
              <a:buFont typeface="Arial,Sans-Serif" panose="020B0604020202020204" pitchFamily="34" charset="0"/>
              <a:buNone/>
            </a:pPr>
            <a:endParaRPr lang="en-US" i="0">
              <a:cs typeface="+mn-cs"/>
            </a:endParaRPr>
          </a:p>
          <a:p>
            <a:pPr marL="171450" indent="-171450">
              <a:buFont typeface="Arial" panose="020B0604020202020204" pitchFamily="34" charset="0"/>
              <a:buChar char="•"/>
            </a:pPr>
            <a:r>
              <a:rPr lang="en-NZ" i="0">
                <a:cs typeface="Calibri" panose="020F0502020204030204"/>
              </a:rPr>
              <a:t>This </a:t>
            </a:r>
            <a:r>
              <a:rPr lang="en-NZ" i="0" err="1">
                <a:cs typeface="Calibri" panose="020F0502020204030204"/>
              </a:rPr>
              <a:t>whakatauki</a:t>
            </a:r>
            <a:r>
              <a:rPr lang="en-NZ" i="0">
                <a:cs typeface="Calibri" panose="020F0502020204030204"/>
              </a:rPr>
              <a:t> represents our own roles in the </a:t>
            </a:r>
            <a:r>
              <a:rPr lang="en-NZ" i="0" err="1">
                <a:cs typeface="Calibri" panose="020F0502020204030204"/>
              </a:rPr>
              <a:t>kaupapa</a:t>
            </a:r>
            <a:r>
              <a:rPr lang="en-NZ" i="0">
                <a:cs typeface="Calibri" panose="020F0502020204030204"/>
              </a:rPr>
              <a:t> of protecting the health of </a:t>
            </a:r>
            <a:r>
              <a:rPr lang="en-NZ" i="0" err="1">
                <a:cs typeface="Calibri" panose="020F0502020204030204"/>
              </a:rPr>
              <a:t>te</a:t>
            </a:r>
            <a:r>
              <a:rPr lang="en-NZ" i="0">
                <a:cs typeface="Calibri" panose="020F0502020204030204"/>
              </a:rPr>
              <a:t> </a:t>
            </a:r>
            <a:r>
              <a:rPr lang="en-NZ" i="0" err="1">
                <a:cs typeface="Calibri" panose="020F0502020204030204"/>
              </a:rPr>
              <a:t>wai</a:t>
            </a:r>
            <a:r>
              <a:rPr lang="en-NZ" i="0">
                <a:cs typeface="Calibri" panose="020F0502020204030204"/>
              </a:rPr>
              <a:t> and the health of </a:t>
            </a:r>
            <a:r>
              <a:rPr lang="en-NZ" i="0" err="1">
                <a:cs typeface="Calibri" panose="020F0502020204030204"/>
              </a:rPr>
              <a:t>te</a:t>
            </a:r>
            <a:r>
              <a:rPr lang="en-NZ" i="0">
                <a:cs typeface="Calibri" panose="020F0502020204030204"/>
              </a:rPr>
              <a:t> </a:t>
            </a:r>
            <a:r>
              <a:rPr lang="en-NZ" i="0" err="1">
                <a:cs typeface="Calibri" panose="020F0502020204030204"/>
              </a:rPr>
              <a:t>tangata</a:t>
            </a:r>
            <a:r>
              <a:rPr lang="en-NZ" i="0">
                <a:cs typeface="Calibri" panose="020F0502020204030204"/>
              </a:rPr>
              <a:t>, in balance; ko </a:t>
            </a:r>
            <a:r>
              <a:rPr lang="en-NZ" i="0" err="1">
                <a:cs typeface="Calibri" panose="020F0502020204030204"/>
              </a:rPr>
              <a:t>wai</a:t>
            </a:r>
            <a:r>
              <a:rPr lang="en-NZ" i="0">
                <a:cs typeface="Calibri" panose="020F0502020204030204"/>
              </a:rPr>
              <a:t>, ko au, ko tatou.</a:t>
            </a:r>
            <a:r>
              <a:rPr lang="en-NZ">
                <a:cs typeface="Calibri" panose="020F0502020204030204"/>
              </a:rPr>
              <a:t> </a:t>
            </a:r>
            <a:endParaRPr lang="en-NZ" i="0">
              <a:cs typeface="Calibri" panose="020F0502020204030204"/>
            </a:endParaRPr>
          </a:p>
          <a:p>
            <a:pPr marL="0" indent="0">
              <a:buFont typeface="Arial" panose="020B0604020202020204" pitchFamily="34" charset="0"/>
              <a:buNone/>
            </a:pPr>
            <a:endParaRPr lang="en-NZ" i="0">
              <a:cs typeface="Calibri" panose="020F0502020204030204"/>
            </a:endParaRPr>
          </a:p>
          <a:p>
            <a:pPr marL="171450" indent="-171450">
              <a:buFont typeface="Arial" panose="020B0604020202020204" pitchFamily="34" charset="0"/>
              <a:buChar char="•"/>
            </a:pPr>
            <a:r>
              <a:rPr lang="en-NZ" i="0">
                <a:cs typeface="Calibri" panose="020F0502020204030204"/>
              </a:rPr>
              <a:t>Each of us serve as a reflection point between </a:t>
            </a:r>
            <a:r>
              <a:rPr lang="en-NZ" i="0" err="1">
                <a:cs typeface="Calibri"/>
              </a:rPr>
              <a:t>tangata</a:t>
            </a:r>
            <a:r>
              <a:rPr lang="en-NZ" i="0">
                <a:cs typeface="Calibri"/>
              </a:rPr>
              <a:t> and </a:t>
            </a:r>
            <a:r>
              <a:rPr lang="en-NZ" i="0" err="1">
                <a:cs typeface="Calibri"/>
              </a:rPr>
              <a:t>wai</a:t>
            </a:r>
            <a:r>
              <a:rPr lang="en-NZ" i="0">
                <a:cs typeface="Calibri"/>
              </a:rPr>
              <a:t> to highlight the reciprocal relationship between the two.</a:t>
            </a:r>
            <a:r>
              <a:rPr lang="en-NZ">
                <a:cs typeface="Calibri"/>
              </a:rPr>
              <a:t> </a:t>
            </a:r>
            <a:endParaRPr lang="en-NZ" i="0">
              <a:cs typeface="Calibri"/>
            </a:endParaRPr>
          </a:p>
          <a:p>
            <a:pPr marL="171450" indent="-171450">
              <a:buFont typeface="Arial" panose="020B0604020202020204" pitchFamily="34" charset="0"/>
              <a:buChar char="•"/>
            </a:pPr>
            <a:endParaRPr lang="en-NZ" i="0">
              <a:cs typeface="Calibri"/>
            </a:endParaRPr>
          </a:p>
          <a:p>
            <a:pPr marL="171450" indent="-171450">
              <a:buFont typeface="Arial" panose="020B0604020202020204" pitchFamily="34" charset="0"/>
              <a:buChar char="•"/>
            </a:pPr>
            <a:r>
              <a:rPr lang="en-NZ" i="0">
                <a:cs typeface="Calibri"/>
              </a:rPr>
              <a:t>Likewise, the </a:t>
            </a:r>
            <a:r>
              <a:rPr lang="en-NZ" i="0" err="1">
                <a:cs typeface="Calibri"/>
              </a:rPr>
              <a:t>taumata</a:t>
            </a:r>
            <a:r>
              <a:rPr lang="en-NZ" i="0">
                <a:cs typeface="Calibri"/>
              </a:rPr>
              <a:t> and the </a:t>
            </a:r>
            <a:r>
              <a:rPr lang="en-NZ" i="0" err="1">
                <a:cs typeface="Calibri"/>
              </a:rPr>
              <a:t>wai</a:t>
            </a:r>
            <a:r>
              <a:rPr lang="en-NZ" i="0">
                <a:cs typeface="Calibri"/>
              </a:rPr>
              <a:t> in our </a:t>
            </a:r>
            <a:r>
              <a:rPr lang="en-NZ" i="0" err="1">
                <a:cs typeface="Calibri"/>
              </a:rPr>
              <a:t>tohu</a:t>
            </a:r>
            <a:r>
              <a:rPr lang="en-NZ" i="0">
                <a:cs typeface="Calibri"/>
              </a:rPr>
              <a:t> (our brand logo) are balanced reflections of one another – they are one in the same.</a:t>
            </a:r>
            <a:endParaRPr lang="en-NZ" i="0"/>
          </a:p>
          <a:p>
            <a:pPr marL="285750" lvl="1"/>
            <a:endParaRPr lang="en-NZ" i="1">
              <a:cs typeface="Calibri"/>
            </a:endParaRPr>
          </a:p>
          <a:p>
            <a:pPr marL="0" indent="0">
              <a:buFont typeface="Arial" panose="020B0604020202020204" pitchFamily="34" charset="0"/>
              <a:buNone/>
            </a:pPr>
            <a:endParaRPr lang="en-NZ">
              <a:cs typeface="Calibri"/>
            </a:endParaRPr>
          </a:p>
        </p:txBody>
      </p:sp>
      <p:sp>
        <p:nvSpPr>
          <p:cNvPr id="4" name="Slide Number Placeholder 3"/>
          <p:cNvSpPr>
            <a:spLocks noGrp="1"/>
          </p:cNvSpPr>
          <p:nvPr>
            <p:ph type="sldNum" sz="quarter" idx="5"/>
          </p:nvPr>
        </p:nvSpPr>
        <p:spPr/>
        <p:txBody>
          <a:bodyPr/>
          <a:lstStyle/>
          <a:p>
            <a:fld id="{8C18E7B5-397D-E340-A3B7-DFDFBFBFBC6D}" type="slidenum">
              <a:rPr lang="en-US" smtClean="0"/>
              <a:t>2</a:t>
            </a:fld>
            <a:endParaRPr lang="en-US"/>
          </a:p>
        </p:txBody>
      </p:sp>
    </p:spTree>
    <p:extLst>
      <p:ext uri="{BB962C8B-B14F-4D97-AF65-F5344CB8AC3E}">
        <p14:creationId xmlns:p14="http://schemas.microsoft.com/office/powerpoint/2010/main" val="2756567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persons with functions and duties under the Water Services Act must give effect to Te Mana o te Wai. </a:t>
            </a:r>
          </a:p>
          <a:p>
            <a:endParaRPr lang="en-US"/>
          </a:p>
          <a:p>
            <a:r>
              <a:rPr lang="en-US"/>
              <a:t>Māori have always taken a whole of system approach to water, looking at the whole picture from </a:t>
            </a:r>
            <a:r>
              <a:rPr lang="en-US" err="1"/>
              <a:t>maunga</a:t>
            </a:r>
            <a:r>
              <a:rPr lang="en-US"/>
              <a:t> to moana, or ki uta ki tai (from mountains to the sea). </a:t>
            </a:r>
          </a:p>
          <a:p>
            <a:endParaRPr lang="en-US">
              <a:cs typeface="Calibri" panose="020F0502020204030204"/>
            </a:endParaRPr>
          </a:p>
          <a:p>
            <a:r>
              <a:rPr lang="en-US"/>
              <a:t>This whole-of system approach </a:t>
            </a:r>
            <a:r>
              <a:rPr lang="en-US" err="1"/>
              <a:t>recognises</a:t>
            </a:r>
            <a:r>
              <a:rPr lang="en-US"/>
              <a:t> that the </a:t>
            </a:r>
            <a:r>
              <a:rPr lang="en-US" err="1"/>
              <a:t>Te</a:t>
            </a:r>
            <a:r>
              <a:rPr lang="en-US"/>
              <a:t> Ao Māori world view consists of fundamentals of tikanga, </a:t>
            </a:r>
            <a:r>
              <a:rPr lang="en-US" err="1"/>
              <a:t>mātauranga</a:t>
            </a:r>
            <a:r>
              <a:rPr lang="en-US"/>
              <a:t> Māori, and </a:t>
            </a:r>
            <a:r>
              <a:rPr lang="en-US" err="1"/>
              <a:t>kaitiakitanga</a:t>
            </a:r>
            <a:r>
              <a:rPr lang="en-US"/>
              <a:t> (to name a few). </a:t>
            </a:r>
            <a:endParaRPr lang="en-US">
              <a:cs typeface="Calibri"/>
            </a:endParaRPr>
          </a:p>
          <a:p>
            <a:endParaRPr lang="en-US"/>
          </a:p>
          <a:p>
            <a:r>
              <a:rPr lang="en-US"/>
              <a:t>There are whole knowledge systems embedded in how iwi/Māori do things, to protect and care for water in their </a:t>
            </a:r>
            <a:r>
              <a:rPr lang="en-US" err="1"/>
              <a:t>rohe</a:t>
            </a:r>
            <a:r>
              <a:rPr lang="en-US"/>
              <a:t> and </a:t>
            </a:r>
            <a:r>
              <a:rPr lang="en-US" err="1"/>
              <a:t>takiwa</a:t>
            </a:r>
            <a:r>
              <a:rPr lang="en-US"/>
              <a:t>. </a:t>
            </a:r>
            <a:endParaRPr lang="en-US">
              <a:cs typeface="Calibri"/>
            </a:endParaRPr>
          </a:p>
          <a:p>
            <a:endParaRPr lang="en-NZ"/>
          </a:p>
        </p:txBody>
      </p:sp>
      <p:sp>
        <p:nvSpPr>
          <p:cNvPr id="4" name="Slide Number Placeholder 3"/>
          <p:cNvSpPr>
            <a:spLocks noGrp="1"/>
          </p:cNvSpPr>
          <p:nvPr>
            <p:ph type="sldNum" sz="quarter" idx="5"/>
          </p:nvPr>
        </p:nvSpPr>
        <p:spPr/>
        <p:txBody>
          <a:bodyPr/>
          <a:lstStyle/>
          <a:p>
            <a:fld id="{8C18E7B5-397D-E340-A3B7-DFDFBFBFBC6D}" type="slidenum">
              <a:rPr lang="en-US" smtClean="0"/>
              <a:t>11</a:t>
            </a:fld>
            <a:endParaRPr lang="en-US"/>
          </a:p>
        </p:txBody>
      </p:sp>
    </p:spTree>
    <p:extLst>
      <p:ext uri="{BB962C8B-B14F-4D97-AF65-F5344CB8AC3E}">
        <p14:creationId xmlns:p14="http://schemas.microsoft.com/office/powerpoint/2010/main" val="3753406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r>
              <a:rPr lang="en-US" b="1">
                <a:cs typeface="Calibri"/>
              </a:rPr>
              <a:t>Katy</a:t>
            </a:r>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10851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cs typeface="Calibri"/>
              </a:rPr>
              <a:t>Ray – 20 mins</a:t>
            </a:r>
          </a:p>
          <a:p>
            <a:r>
              <a:rPr lang="en-NZ" sz="1800">
                <a:effectLst/>
                <a:latin typeface="Calibri" panose="020F0502020204030204" pitchFamily="34" charset="0"/>
                <a:ea typeface="Calibri" panose="020F0502020204030204" pitchFamily="34" charset="0"/>
                <a:cs typeface="Times New Roman" panose="02020603050405020304" pitchFamily="18" charset="0"/>
              </a:rPr>
              <a:t>Ray McMillan, Head of Regulatory, will talk about our regulatory approach, risk identification and management, drinking water supplier registration and timeframes, and the current public consultation. </a:t>
            </a:r>
            <a:endParaRPr lang="en-NZ"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18E7B5-397D-E340-A3B7-DFDFBFBFBC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853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pPr marL="0" lvl="0" indent="0">
              <a:buSzPct val="100000"/>
              <a:buFont typeface="Arial" pitchFamily="34"/>
              <a:buNone/>
            </a:pPr>
            <a:r>
              <a:rPr lang="en-US" b="1"/>
              <a:t>Ray</a:t>
            </a:r>
          </a:p>
          <a:p>
            <a:pPr algn="l"/>
            <a:endParaRPr lang="en-US" b="0" i="0">
              <a:solidFill>
                <a:srgbClr val="07435C"/>
              </a:solidFill>
              <a:effectLst/>
              <a:latin typeface="Metric"/>
            </a:endParaRPr>
          </a:p>
          <a:p>
            <a:pPr algn="l"/>
            <a:r>
              <a:rPr lang="en-US" b="0" i="0">
                <a:solidFill>
                  <a:srgbClr val="07435C"/>
                </a:solidFill>
                <a:effectLst/>
                <a:latin typeface="Metric"/>
              </a:rPr>
              <a:t>Interventions to protect public health and improve performance in the water services sector include:</a:t>
            </a:r>
          </a:p>
          <a:p>
            <a:pPr marL="171450" indent="-171450" algn="l">
              <a:buFont typeface="Arial" panose="020B0604020202020204" pitchFamily="34" charset="0"/>
              <a:buChar char="•"/>
            </a:pPr>
            <a:r>
              <a:rPr lang="en-US" b="1" i="0">
                <a:solidFill>
                  <a:srgbClr val="07435C"/>
                </a:solidFill>
                <a:effectLst/>
                <a:latin typeface="Metric"/>
              </a:rPr>
              <a:t>Promoting supplier responsibility</a:t>
            </a:r>
            <a:r>
              <a:rPr lang="en-US" b="0" i="0">
                <a:solidFill>
                  <a:srgbClr val="07435C"/>
                </a:solidFill>
                <a:effectLst/>
                <a:latin typeface="Metric"/>
              </a:rPr>
              <a:t>: We will provide national guidelines and good practice guidance on Te Mana o </a:t>
            </a:r>
            <a:r>
              <a:rPr lang="en-US" b="0" i="0" err="1">
                <a:solidFill>
                  <a:srgbClr val="07435C"/>
                </a:solidFill>
                <a:effectLst/>
                <a:latin typeface="Metric"/>
              </a:rPr>
              <a:t>te</a:t>
            </a:r>
            <a:r>
              <a:rPr lang="en-US" b="0" i="0">
                <a:solidFill>
                  <a:srgbClr val="07435C"/>
                </a:solidFill>
                <a:effectLst/>
                <a:latin typeface="Metric"/>
              </a:rPr>
              <a:t> Wai, regulatory obligations and suppliers' duty of care.</a:t>
            </a:r>
          </a:p>
          <a:p>
            <a:pPr marL="171450" indent="-171450" algn="l">
              <a:buFont typeface="Arial" panose="020B0604020202020204" pitchFamily="34" charset="0"/>
              <a:buChar char="•"/>
            </a:pPr>
            <a:r>
              <a:rPr lang="en-US" b="1" i="0">
                <a:solidFill>
                  <a:srgbClr val="07435C"/>
                </a:solidFill>
                <a:effectLst/>
                <a:latin typeface="Metric"/>
              </a:rPr>
              <a:t>Taking a balanced approach to regulation</a:t>
            </a:r>
            <a:r>
              <a:rPr lang="en-US" b="0" i="0">
                <a:solidFill>
                  <a:srgbClr val="07435C"/>
                </a:solidFill>
                <a:effectLst/>
                <a:latin typeface="Metric"/>
              </a:rPr>
              <a:t>: We will use a range of tools and approaches to ensure suppliers have effective risk management practices, strengthen the water services sector’s performance and improve environmental outcomes. </a:t>
            </a:r>
          </a:p>
          <a:p>
            <a:pPr marL="171450" indent="-171450" algn="l">
              <a:buFont typeface="Arial" panose="020B0604020202020204" pitchFamily="34" charset="0"/>
              <a:buChar char="•"/>
            </a:pPr>
            <a:r>
              <a:rPr lang="en-US" b="1" i="0">
                <a:solidFill>
                  <a:srgbClr val="07435C"/>
                </a:solidFill>
                <a:effectLst/>
                <a:latin typeface="Metric"/>
              </a:rPr>
              <a:t>Undertaking enforcement action:</a:t>
            </a:r>
            <a:r>
              <a:rPr lang="en-US" b="0" i="0">
                <a:solidFill>
                  <a:srgbClr val="07435C"/>
                </a:solidFill>
                <a:effectLst/>
                <a:latin typeface="Metric"/>
              </a:rPr>
              <a:t> Our enforcement activities will be proportionate to the risk to consumers and the extent to which the supplier has failed to meet their duties.</a:t>
            </a:r>
          </a:p>
          <a:p>
            <a:pPr marL="171450" indent="-171450" algn="l">
              <a:buFont typeface="Arial" panose="020B0604020202020204" pitchFamily="34" charset="0"/>
              <a:buChar char="•"/>
            </a:pPr>
            <a:r>
              <a:rPr lang="en-US" b="1" i="0">
                <a:solidFill>
                  <a:srgbClr val="07435C"/>
                </a:solidFill>
                <a:effectLst/>
                <a:latin typeface="Metric"/>
              </a:rPr>
              <a:t>Responding to emergencies to ensure public safety</a:t>
            </a:r>
            <a:r>
              <a:rPr lang="en-US" b="0" i="0">
                <a:solidFill>
                  <a:srgbClr val="07435C"/>
                </a:solidFill>
                <a:effectLst/>
                <a:latin typeface="Metric"/>
              </a:rPr>
              <a:t>: We will engage effectively with response agencies and ensure our emergency powers are available to support emergency responses when it is appropriate to do so.</a:t>
            </a:r>
          </a:p>
          <a:p>
            <a:pPr marL="171450" indent="-171450" algn="l">
              <a:buFont typeface="Arial" panose="020B0604020202020204" pitchFamily="34" charset="0"/>
              <a:buChar char="•"/>
            </a:pPr>
            <a:r>
              <a:rPr lang="en-US" b="1" i="0">
                <a:solidFill>
                  <a:srgbClr val="07435C"/>
                </a:solidFill>
                <a:effectLst/>
                <a:latin typeface="Metric"/>
              </a:rPr>
              <a:t>Providing information and insights to advise the sector and </a:t>
            </a:r>
            <a:r>
              <a:rPr lang="en-US" b="1" i="0" err="1">
                <a:solidFill>
                  <a:srgbClr val="07435C"/>
                </a:solidFill>
                <a:effectLst/>
                <a:latin typeface="Metric"/>
              </a:rPr>
              <a:t>prioritise</a:t>
            </a:r>
            <a:r>
              <a:rPr lang="en-US" b="1" i="0">
                <a:solidFill>
                  <a:srgbClr val="07435C"/>
                </a:solidFill>
                <a:effectLst/>
                <a:latin typeface="Metric"/>
              </a:rPr>
              <a:t> our activities</a:t>
            </a:r>
            <a:r>
              <a:rPr lang="en-US" b="0" i="0">
                <a:solidFill>
                  <a:srgbClr val="07435C"/>
                </a:solidFill>
                <a:effectLst/>
                <a:latin typeface="Metric"/>
              </a:rPr>
              <a:t>: We will </a:t>
            </a:r>
            <a:r>
              <a:rPr lang="en-US" b="0" i="0" err="1">
                <a:solidFill>
                  <a:srgbClr val="07435C"/>
                </a:solidFill>
                <a:effectLst/>
                <a:latin typeface="Metric"/>
              </a:rPr>
              <a:t>analyse</a:t>
            </a:r>
            <a:r>
              <a:rPr lang="en-US" b="0" i="0">
                <a:solidFill>
                  <a:srgbClr val="07435C"/>
                </a:solidFill>
                <a:effectLst/>
                <a:latin typeface="Metric"/>
              </a:rPr>
              <a:t> the data and information we obtain from suppliers to </a:t>
            </a:r>
            <a:r>
              <a:rPr lang="en-US" b="0" i="0" err="1">
                <a:solidFill>
                  <a:srgbClr val="07435C"/>
                </a:solidFill>
                <a:effectLst/>
                <a:latin typeface="Metric"/>
              </a:rPr>
              <a:t>prioritise</a:t>
            </a:r>
            <a:r>
              <a:rPr lang="en-US" b="0" i="0">
                <a:solidFill>
                  <a:srgbClr val="07435C"/>
                </a:solidFill>
                <a:effectLst/>
                <a:latin typeface="Metric"/>
              </a:rPr>
              <a:t> our work based on risk and share insights to support the continuous improvement of performance across the drinking water sector.</a:t>
            </a:r>
          </a:p>
          <a:p>
            <a:pPr marL="171450" indent="-171450" algn="l">
              <a:buFont typeface="Arial" panose="020B0604020202020204" pitchFamily="34" charset="0"/>
              <a:buChar char="•"/>
            </a:pPr>
            <a:r>
              <a:rPr lang="en-US" b="1" i="0">
                <a:solidFill>
                  <a:srgbClr val="07435C"/>
                </a:solidFill>
                <a:effectLst/>
                <a:latin typeface="Metric"/>
              </a:rPr>
              <a:t>Enhancing sector structure and capability</a:t>
            </a:r>
            <a:r>
              <a:rPr lang="en-US" b="0" i="0">
                <a:solidFill>
                  <a:srgbClr val="07435C"/>
                </a:solidFill>
                <a:effectLst/>
                <a:latin typeface="Metric"/>
              </a:rPr>
              <a:t>: We will contribute to the water services sector’s growth and development.</a:t>
            </a:r>
          </a:p>
          <a:p>
            <a:pPr marL="171450" indent="-171450" algn="l">
              <a:buFont typeface="Arial" panose="020B0604020202020204" pitchFamily="34" charset="0"/>
              <a:buChar char="•"/>
            </a:pPr>
            <a:r>
              <a:rPr lang="en-US" b="1" i="0">
                <a:solidFill>
                  <a:srgbClr val="07435C"/>
                </a:solidFill>
                <a:effectLst/>
                <a:latin typeface="Metric"/>
              </a:rPr>
              <a:t>Informing and protecting consumers and communities</a:t>
            </a:r>
            <a:r>
              <a:rPr lang="en-US" b="0" i="0">
                <a:solidFill>
                  <a:srgbClr val="07435C"/>
                </a:solidFill>
                <a:effectLst/>
                <a:latin typeface="Metric"/>
              </a:rPr>
              <a:t>: We will ensure consumers and communities understand critical information about their drinking water supply and can engage with their supplier. The public know how to raise a concern or a complaint about water services.</a:t>
            </a:r>
          </a:p>
          <a:p>
            <a:pPr marL="0" lvl="0" indent="0">
              <a:buSzPct val="100000"/>
              <a:buFont typeface="Arial" pitchFamily="34"/>
              <a:buNone/>
            </a:pPr>
            <a:endParaRPr lang="en-US" b="1"/>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43215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pPr marL="0" lvl="0" indent="0">
              <a:buSzPct val="100000"/>
              <a:buFont typeface="Arial" pitchFamily="34"/>
              <a:buNone/>
            </a:pPr>
            <a:r>
              <a:rPr lang="en-US" b="1">
                <a:cs typeface="Calibri"/>
              </a:rPr>
              <a:t>Ray</a:t>
            </a:r>
          </a:p>
          <a:p>
            <a:pPr marL="171450" lvl="0" indent="-171450">
              <a:buSzPct val="100000"/>
              <a:buFont typeface="Arial" pitchFamily="34"/>
              <a:buChar char="•"/>
            </a:pPr>
            <a:endParaRPr lang="en-US" b="1">
              <a:cs typeface="Calibri"/>
            </a:endParaRPr>
          </a:p>
          <a:p>
            <a:pPr marL="171450" lvl="0" indent="-171450">
              <a:buSzPct val="100000"/>
              <a:buFont typeface="Arial" pitchFamily="34"/>
              <a:buChar char="•"/>
            </a:pPr>
            <a:r>
              <a:rPr lang="en-US" b="1">
                <a:cs typeface="Calibri"/>
              </a:rPr>
              <a:t>Water safety plans vs planning </a:t>
            </a:r>
            <a:r>
              <a:rPr lang="en-US">
                <a:cs typeface="Calibri"/>
              </a:rPr>
              <a:t>– considerable work is underway to provide guidance on the </a:t>
            </a:r>
            <a:r>
              <a:rPr lang="en-US" err="1">
                <a:cs typeface="Calibri"/>
              </a:rPr>
              <a:t>Taumata</a:t>
            </a:r>
            <a:r>
              <a:rPr lang="en-US">
                <a:cs typeface="Calibri"/>
              </a:rPr>
              <a:t> </a:t>
            </a:r>
            <a:r>
              <a:rPr lang="en-US" err="1">
                <a:cs typeface="Calibri"/>
              </a:rPr>
              <a:t>Arowai</a:t>
            </a:r>
            <a:r>
              <a:rPr lang="en-US">
                <a:cs typeface="Calibri"/>
              </a:rPr>
              <a:t> approach, the culture change we want to see and our expectations of water suppliers. </a:t>
            </a:r>
          </a:p>
          <a:p>
            <a:pPr lvl="0"/>
            <a:endParaRPr lang="en-US">
              <a:cs typeface="Calibri"/>
            </a:endParaRPr>
          </a:p>
          <a:p>
            <a:pPr marL="171450" lvl="0" indent="-171450">
              <a:buSzPct val="100000"/>
              <a:buFont typeface="Arial" pitchFamily="34"/>
              <a:buChar char="•"/>
            </a:pPr>
            <a:r>
              <a:rPr lang="en-US" b="1">
                <a:cs typeface="Calibri"/>
              </a:rPr>
              <a:t>Source water risk management plans (SWRMPs) </a:t>
            </a:r>
            <a:r>
              <a:rPr lang="en-US">
                <a:cs typeface="Calibri"/>
              </a:rPr>
              <a:t>– similarly, considerable work is underway to understand what will be required of water suppliers, how Te Mana o </a:t>
            </a:r>
            <a:r>
              <a:rPr lang="en-US" err="1">
                <a:cs typeface="Calibri"/>
              </a:rPr>
              <a:t>te</a:t>
            </a:r>
            <a:r>
              <a:rPr lang="en-US">
                <a:cs typeface="Calibri"/>
              </a:rPr>
              <a:t> Wai is taken account of in SWRMPs and the guidance that will be provided to water suppliers.</a:t>
            </a:r>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668928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cs typeface="Calibri"/>
              </a:rPr>
              <a:t>Ray</a:t>
            </a:r>
          </a:p>
          <a:p>
            <a:endParaRPr lang="en-NZ">
              <a:cs typeface="Calibri"/>
            </a:endParaRPr>
          </a:p>
        </p:txBody>
      </p:sp>
      <p:sp>
        <p:nvSpPr>
          <p:cNvPr id="4" name="Slide Number Placeholder 3"/>
          <p:cNvSpPr>
            <a:spLocks noGrp="1"/>
          </p:cNvSpPr>
          <p:nvPr>
            <p:ph type="sldNum" sz="quarter" idx="5"/>
          </p:nvPr>
        </p:nvSpPr>
        <p:spPr/>
        <p:txBody>
          <a:bodyPr/>
          <a:lstStyle/>
          <a:p>
            <a:fld id="{8C18E7B5-397D-E340-A3B7-DFDFBFBFBC6D}" type="slidenum">
              <a:rPr lang="en-US" smtClean="0"/>
              <a:t>16</a:t>
            </a:fld>
            <a:endParaRPr lang="en-US"/>
          </a:p>
        </p:txBody>
      </p:sp>
    </p:spTree>
    <p:extLst>
      <p:ext uri="{BB962C8B-B14F-4D97-AF65-F5344CB8AC3E}">
        <p14:creationId xmlns:p14="http://schemas.microsoft.com/office/powerpoint/2010/main" val="3364187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pPr lvl="0"/>
            <a:r>
              <a:rPr lang="en-US" b="1"/>
              <a:t>Ray</a:t>
            </a:r>
          </a:p>
          <a:p>
            <a:pPr lvl="0"/>
            <a:r>
              <a:rPr lang="en-NZ" sz="1200" i="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data accurate as at 9am, 18 February 2022</a:t>
            </a:r>
            <a:endParaRPr lang="en-US" b="1"/>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616427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pPr lvl="0"/>
            <a:r>
              <a:rPr lang="en-US" b="1"/>
              <a:t>Ray</a:t>
            </a:r>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60034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lvl="0"/>
            <a:r>
              <a:rPr lang="en-US" b="1" i="0">
                <a:solidFill>
                  <a:srgbClr val="000000"/>
                </a:solidFill>
                <a:effectLst/>
                <a:latin typeface="Lato" panose="020F0502020204030203" pitchFamily="34" charset="0"/>
              </a:rPr>
              <a:t>Ray</a:t>
            </a:r>
          </a:p>
          <a:p>
            <a:pPr lvl="0"/>
            <a:r>
              <a:rPr lang="en-US" b="0" i="0">
                <a:solidFill>
                  <a:srgbClr val="000000"/>
                </a:solidFill>
                <a:effectLst/>
                <a:latin typeface="Lato" panose="020F0502020204030203" pitchFamily="34" charset="0"/>
              </a:rPr>
              <a:t>On 17 January consultation began on 7 key documents </a:t>
            </a:r>
          </a:p>
          <a:p>
            <a:pPr lvl="0"/>
            <a:endParaRPr lang="en-US" b="0" i="0">
              <a:solidFill>
                <a:srgbClr val="000000"/>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Lato" panose="020F0502020204030203" pitchFamily="34" charset="0"/>
              </a:rPr>
              <a:t>6 drafts of regulatory instruments that set out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Lato" panose="020F0502020204030203" pitchFamily="34" charset="0"/>
              </a:rPr>
              <a:t>Divided the current Standards into Standards and Drinking Water Quality Assurance Rules.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Acceptable Solutions are a new concept introduced in the Water Services Act 2021 (the Act). They provide owners and operators of some types of drinking water supplies with an approved ready-made option to meet their compliance obligations.</a:t>
            </a:r>
          </a:p>
          <a:p>
            <a:pPr lvl="0"/>
            <a:endParaRPr lang="en-US" b="0" i="0">
              <a:solidFill>
                <a:srgbClr val="000000"/>
              </a:solidFill>
              <a:effectLst/>
              <a:latin typeface="Lato" panose="020F0502020204030203" pitchFamily="34" charset="0"/>
            </a:endParaRPr>
          </a:p>
          <a:p>
            <a:pPr lvl="0"/>
            <a:r>
              <a:rPr lang="en-US" b="0" i="0">
                <a:solidFill>
                  <a:srgbClr val="000000"/>
                </a:solidFill>
                <a:effectLst/>
                <a:latin typeface="Lato" panose="020F0502020204030203" pitchFamily="34" charset="0"/>
              </a:rPr>
              <a:t>We’ve developed these documents in collaboration with sector reference groups from various drinking water supply types from across Aotearoa, along with international experts. The reference groups included representatives from Māori communities, rural agricultural water supplies, Federated Farmers and local authorities.</a:t>
            </a:r>
          </a:p>
          <a:p>
            <a:pPr lvl="0"/>
            <a:endParaRPr lang="en-US" b="0" i="0">
              <a:solidFill>
                <a:srgbClr val="000000"/>
              </a:solidFill>
              <a:effectLst/>
              <a:latin typeface="Lato" panose="020F0502020204030203"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Lato" panose="020F0502020204030203" pitchFamily="34" charset="0"/>
              </a:rPr>
              <a:t>The final document is a discussion document setting out initial thinking around a proposal to introduce drinking water environmental performance measures.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Lato" panose="020F0502020204030203" pitchFamily="34" charset="0"/>
              </a:rPr>
              <a:t>The proposed documents we are consulting on are key foundations of the regulatory regime. They are targeted at drinking water suppliers and contain technical content that will guide the way drinking water is supplied safely to people in Aotearoa.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Lato" panose="020F0502020204030203" pitchFamily="34" charset="0"/>
              </a:rPr>
              <a:t>Consultation is open until 28 March.  </a:t>
            </a:r>
          </a:p>
          <a:p>
            <a:pPr lvl="0"/>
            <a:endParaRPr lang="en-US" b="1">
              <a:cs typeface="Calibri"/>
            </a:endParaRP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21286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lvl="0"/>
            <a:r>
              <a:rPr lang="en-US" b="1" i="0">
                <a:solidFill>
                  <a:srgbClr val="000000"/>
                </a:solidFill>
                <a:effectLst/>
                <a:latin typeface="Lato" panose="020F0502020204030203" pitchFamily="34" charset="0"/>
              </a:rPr>
              <a:t>Ray</a:t>
            </a:r>
          </a:p>
          <a:p>
            <a:pPr lvl="0"/>
            <a:r>
              <a:rPr lang="en-US" b="0" i="0">
                <a:solidFill>
                  <a:srgbClr val="000000"/>
                </a:solidFill>
                <a:effectLst/>
                <a:latin typeface="Lato" panose="020F0502020204030203" pitchFamily="34" charset="0"/>
              </a:rPr>
              <a:t>On 17 January consultation began on 7 key documents </a:t>
            </a:r>
          </a:p>
          <a:p>
            <a:pPr lvl="0"/>
            <a:endParaRPr lang="en-US" b="0" i="0">
              <a:solidFill>
                <a:srgbClr val="000000"/>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Lato" panose="020F0502020204030203" pitchFamily="34" charset="0"/>
              </a:rPr>
              <a:t>6 drafts of regulatory instruments that set out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Lato" panose="020F0502020204030203" pitchFamily="34" charset="0"/>
              </a:rPr>
              <a:t>Divided the current Standards into Standards and Drinking Water Quality Assurance Rules.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Acceptable Solutions are a new concept introduced in the Water Services Act 2021 (the Act). They provide owners and operators of some types of drinking water supplies with an approved ready-made option to meet their compliance obligations.</a:t>
            </a:r>
          </a:p>
          <a:p>
            <a:pPr lvl="0"/>
            <a:endParaRPr lang="en-US" b="0" i="0">
              <a:solidFill>
                <a:srgbClr val="000000"/>
              </a:solidFill>
              <a:effectLst/>
              <a:latin typeface="Lato" panose="020F0502020204030203" pitchFamily="34" charset="0"/>
            </a:endParaRPr>
          </a:p>
          <a:p>
            <a:pPr lvl="0"/>
            <a:r>
              <a:rPr lang="en-US" b="0" i="0">
                <a:solidFill>
                  <a:srgbClr val="000000"/>
                </a:solidFill>
                <a:effectLst/>
                <a:latin typeface="Lato" panose="020F0502020204030203" pitchFamily="34" charset="0"/>
              </a:rPr>
              <a:t>We’ve developed these documents in collaboration with sector reference groups from various drinking water supply types from across Aotearoa, along with international experts. The reference groups included representatives from Māori communities, rural agricultural water supplies, Federated Farmers and local authorities.</a:t>
            </a:r>
          </a:p>
          <a:p>
            <a:pPr lvl="0"/>
            <a:endParaRPr lang="en-US" b="0" i="0">
              <a:solidFill>
                <a:srgbClr val="000000"/>
              </a:solidFill>
              <a:effectLst/>
              <a:latin typeface="Lato" panose="020F0502020204030203"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Lato" panose="020F0502020204030203" pitchFamily="34" charset="0"/>
              </a:rPr>
              <a:t>The final document is a discussion document setting out initial thinking around a proposal to introduce drinking water environmental performance measures.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Lato" panose="020F0502020204030203" pitchFamily="34" charset="0"/>
              </a:rPr>
              <a:t>The proposed documents we are consulting on are key foundations of the regulatory regime. They are targeted at drinking water suppliers and contain technical content that will guide the way drinking water is supplied safely to people in Aotearoa.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Lato" panose="020F0502020204030203" pitchFamily="34" charset="0"/>
              </a:rPr>
              <a:t>Consultation is open until 28 March.  </a:t>
            </a:r>
          </a:p>
          <a:p>
            <a:pPr lvl="0"/>
            <a:endParaRPr lang="en-US" b="1">
              <a:cs typeface="Calibri"/>
            </a:endParaRP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17971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cs typeface="Calibri"/>
              </a:rPr>
              <a:t>Bill – 10 mins</a:t>
            </a:r>
          </a:p>
          <a:p>
            <a:r>
              <a:rPr lang="en-NZ" sz="1800">
                <a:effectLst/>
                <a:latin typeface="Calibri" panose="020F0502020204030204" pitchFamily="34" charset="0"/>
                <a:ea typeface="Calibri" panose="020F0502020204030204" pitchFamily="34" charset="0"/>
                <a:cs typeface="Times New Roman" panose="02020603050405020304" pitchFamily="18" charset="0"/>
              </a:rPr>
              <a:t>Bill Bayfield, Chief Executive, will talk about where we’ve come from and where we’re heading, including establishing a new water services regulator with public health and </a:t>
            </a:r>
            <a:r>
              <a:rPr lang="en-NZ" sz="1800" err="1">
                <a:effectLst/>
                <a:latin typeface="Calibri" panose="020F0502020204030204" pitchFamily="34" charset="0"/>
                <a:ea typeface="Calibri" panose="020F0502020204030204" pitchFamily="34" charset="0"/>
                <a:cs typeface="Times New Roman" panose="02020603050405020304" pitchFamily="18" charset="0"/>
              </a:rPr>
              <a:t>te</a:t>
            </a:r>
            <a:r>
              <a:rPr lang="en-NZ" sz="1800">
                <a:effectLst/>
                <a:latin typeface="Calibri" panose="020F0502020204030204" pitchFamily="34" charset="0"/>
                <a:ea typeface="Calibri" panose="020F0502020204030204" pitchFamily="34" charset="0"/>
                <a:cs typeface="Times New Roman" panose="02020603050405020304" pitchFamily="18" charset="0"/>
              </a:rPr>
              <a:t> </a:t>
            </a:r>
            <a:r>
              <a:rPr lang="en-NZ" sz="1800" err="1">
                <a:effectLst/>
                <a:latin typeface="Calibri" panose="020F0502020204030204" pitchFamily="34" charset="0"/>
                <a:ea typeface="Calibri" panose="020F0502020204030204" pitchFamily="34" charset="0"/>
                <a:cs typeface="Times New Roman" panose="02020603050405020304" pitchFamily="18" charset="0"/>
              </a:rPr>
              <a:t>ao</a:t>
            </a:r>
            <a:r>
              <a:rPr lang="en-NZ" sz="1800">
                <a:effectLst/>
                <a:latin typeface="Calibri" panose="020F0502020204030204" pitchFamily="34" charset="0"/>
                <a:ea typeface="Calibri" panose="020F0502020204030204" pitchFamily="34" charset="0"/>
                <a:cs typeface="Times New Roman" panose="02020603050405020304" pitchFamily="18" charset="0"/>
              </a:rPr>
              <a:t> Māori at the forefront</a:t>
            </a:r>
            <a:endParaRPr lang="en-NZ"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18E7B5-397D-E340-A3B7-DFDFBFBFBC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70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pPr marL="0" lvl="0" indent="0">
              <a:buSzPct val="100000"/>
              <a:buFont typeface="Arial" pitchFamily="34"/>
              <a:buNone/>
            </a:pPr>
            <a:r>
              <a:rPr lang="en-US" b="1"/>
              <a:t>Ray</a:t>
            </a:r>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49491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lvl="0"/>
            <a:r>
              <a:rPr lang="en-US" b="1">
                <a:cs typeface="Calibri"/>
              </a:rPr>
              <a:t>Ray</a:t>
            </a: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477549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cs typeface="Calibri"/>
              </a:rPr>
              <a:t>Jim – 20 mins</a:t>
            </a:r>
          </a:p>
          <a:p>
            <a:r>
              <a:rPr lang="en-NZ" sz="1800">
                <a:effectLst/>
                <a:latin typeface="Calibri" panose="020F0502020204030204" pitchFamily="34" charset="0"/>
                <a:ea typeface="Calibri" panose="020F0502020204030204" pitchFamily="34" charset="0"/>
                <a:cs typeface="Times New Roman" panose="02020603050405020304" pitchFamily="18" charset="0"/>
              </a:rPr>
              <a:t>Jim Graham, Principal Advisor Drinking Water, will provide more detail about the proposed new drinking water standards and rules.</a:t>
            </a:r>
            <a:endParaRPr lang="en-NZ"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18E7B5-397D-E340-A3B7-DFDFBFBFBC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203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pPr marL="0" lvl="0" indent="0">
              <a:buSzPct val="100000"/>
              <a:buFont typeface="Arial" pitchFamily="34"/>
              <a:buNone/>
            </a:pPr>
            <a:r>
              <a:rPr lang="en-US" b="1"/>
              <a:t>Jim</a:t>
            </a:r>
          </a:p>
          <a:p>
            <a:pPr marL="0" marR="0" lvl="0" indent="0" algn="l" defTabSz="914400" rtl="0" eaLnBrk="1" fontAlgn="auto" latinLnBrk="0" hangingPunct="1">
              <a:lnSpc>
                <a:spcPct val="100000"/>
              </a:lnSpc>
              <a:spcBef>
                <a:spcPts val="0"/>
              </a:spcBef>
              <a:spcAft>
                <a:spcPts val="0"/>
              </a:spcAft>
              <a:buClrTx/>
              <a:buSzPct val="100000"/>
              <a:buFont typeface="Arial" pitchFamily="34"/>
              <a:buNone/>
              <a:tabLst/>
              <a:defRPr/>
            </a:pPr>
            <a:endParaRPr lang="en-US" b="0" i="0">
              <a:solidFill>
                <a:srgbClr val="000000"/>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Pct val="100000"/>
              <a:buFont typeface="Arial" pitchFamily="34"/>
              <a:buNone/>
              <a:tabLst/>
              <a:defRPr/>
            </a:pPr>
            <a:r>
              <a:rPr lang="en-US" b="0" i="0">
                <a:solidFill>
                  <a:srgbClr val="000000"/>
                </a:solidFill>
                <a:effectLst/>
                <a:latin typeface="Lato" panose="020F0502020204030203" pitchFamily="34" charset="0"/>
              </a:rPr>
              <a:t>Drinking Water Standards is a technical document covering minimum or maximum amounts of substances that may be present in drinking water, and the minimum or maximum acceptable values for chemical, radiological, microbiological, and other characteristics of drinking water.</a:t>
            </a:r>
          </a:p>
          <a:p>
            <a:pPr marL="0" lvl="0" indent="0">
              <a:buSzPct val="100000"/>
              <a:buFont typeface="Arial" pitchFamily="34"/>
              <a:buNone/>
            </a:pPr>
            <a:endParaRPr lang="en-US" b="0" i="0">
              <a:solidFill>
                <a:srgbClr val="000000"/>
              </a:solidFill>
              <a:effectLst/>
              <a:latin typeface="Lato" panose="020F0502020204030203" pitchFamily="34" charset="0"/>
            </a:endParaRPr>
          </a:p>
          <a:p>
            <a:pPr marL="0" lvl="0" indent="0">
              <a:buSzPct val="100000"/>
              <a:buFont typeface="Arial" pitchFamily="34"/>
              <a:buNone/>
            </a:pPr>
            <a:r>
              <a:rPr lang="en-US" b="0" i="0">
                <a:solidFill>
                  <a:srgbClr val="000000"/>
                </a:solidFill>
                <a:effectLst/>
                <a:latin typeface="Lato" panose="020F0502020204030203" pitchFamily="34" charset="0"/>
              </a:rPr>
              <a:t>The Standards have been updated to align with the latest guideline values set by the World Health </a:t>
            </a:r>
            <a:r>
              <a:rPr lang="en-US" b="0" i="0" err="1">
                <a:solidFill>
                  <a:srgbClr val="000000"/>
                </a:solidFill>
                <a:effectLst/>
                <a:latin typeface="Lato" panose="020F0502020204030203" pitchFamily="34" charset="0"/>
              </a:rPr>
              <a:t>Organisation</a:t>
            </a:r>
            <a:r>
              <a:rPr lang="en-US" b="0" i="0">
                <a:solidFill>
                  <a:srgbClr val="000000"/>
                </a:solidFill>
                <a:effectLst/>
                <a:latin typeface="Lato" panose="020F0502020204030203" pitchFamily="34" charset="0"/>
              </a:rPr>
              <a:t> (WHO). </a:t>
            </a:r>
            <a:endParaRPr lang="en-US" b="1" i="0">
              <a:solidFill>
                <a:srgbClr val="000000"/>
              </a:solidFill>
              <a:effectLst/>
              <a:latin typeface="Lato" panose="020F0502020204030203" pitchFamily="34" charset="0"/>
            </a:endParaRPr>
          </a:p>
          <a:p>
            <a:pPr marL="0" lvl="0" indent="0">
              <a:buSzPct val="100000"/>
              <a:buFont typeface="Arial" pitchFamily="34"/>
              <a:buNone/>
            </a:pPr>
            <a:endParaRPr lang="en-US" b="1" i="0">
              <a:solidFill>
                <a:srgbClr val="000000"/>
              </a:solidFill>
              <a:effectLst/>
              <a:latin typeface="Lato" panose="020F0502020204030203" pitchFamily="34" charset="0"/>
            </a:endParaRPr>
          </a:p>
          <a:p>
            <a:pPr marL="0" lvl="0" indent="0">
              <a:buSzPct val="100000"/>
              <a:buFont typeface="Arial" pitchFamily="34"/>
              <a:buNone/>
            </a:pPr>
            <a:r>
              <a:rPr lang="en-US" b="0" i="0">
                <a:solidFill>
                  <a:srgbClr val="000000"/>
                </a:solidFill>
                <a:effectLst/>
                <a:latin typeface="Lato" panose="020F0502020204030203" pitchFamily="34" charset="0"/>
              </a:rPr>
              <a:t>On our website you’ll find a document that outlines the changes to the MAVs.</a:t>
            </a:r>
            <a:endParaRPr lang="en-US" b="0"/>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 typeface="Arial" pitchFamily="34"/>
              <a:buNone/>
              <a:tabLst/>
              <a:defRPr/>
            </a:pPr>
            <a:r>
              <a:rPr lang="en-US" b="1"/>
              <a:t>Jim</a:t>
            </a:r>
          </a:p>
          <a:p>
            <a:pPr marL="0" lvl="0" indent="0">
              <a:buSzPct val="100000"/>
              <a:buFont typeface="Arial" pitchFamily="34"/>
              <a:buNone/>
            </a:pPr>
            <a:endParaRPr lang="en-US"/>
          </a:p>
          <a:p>
            <a:pPr marL="0" lvl="0" indent="0">
              <a:buSzPct val="100000"/>
              <a:buFont typeface="Arial" pitchFamily="34"/>
              <a:buNone/>
            </a:pPr>
            <a:r>
              <a:rPr lang="en-US"/>
              <a:t>The Drinking Water Acceptable Values’ most important component is the general requirement that taste and </a:t>
            </a:r>
            <a:r>
              <a:rPr lang="en-US" err="1"/>
              <a:t>odour</a:t>
            </a:r>
            <a:r>
              <a:rPr lang="en-US"/>
              <a:t> should be acceptable to a reasonable consumer.</a:t>
            </a:r>
          </a:p>
          <a:p>
            <a:pPr marL="0" lvl="0" indent="0">
              <a:buSzPct val="100000"/>
              <a:buFont typeface="Arial" pitchFamily="34"/>
              <a:buNone/>
            </a:pPr>
            <a:endParaRPr lang="en-US" b="0" i="0">
              <a:solidFill>
                <a:srgbClr val="000000"/>
              </a:solidFill>
              <a:effectLst/>
              <a:latin typeface="Lato" panose="020F0502020204030203" pitchFamily="34" charset="0"/>
            </a:endParaRPr>
          </a:p>
          <a:p>
            <a:pPr marL="0" lvl="0" indent="0">
              <a:buSzPct val="100000"/>
              <a:buFont typeface="Arial" pitchFamily="34"/>
              <a:buNone/>
            </a:pPr>
            <a:r>
              <a:rPr lang="en-US"/>
              <a:t>Drinking Water Aesthetic Values have been developed to ensure that drinking water is acceptable to consumers in terms of its appearance, taste, </a:t>
            </a:r>
            <a:r>
              <a:rPr lang="en-US" err="1"/>
              <a:t>odour</a:t>
            </a:r>
            <a:r>
              <a:rPr lang="en-US"/>
              <a:t> and in some instances its feel. Consumers will generally be more aware of these aesthetic values than the presence of health-significant ‘determinands’ that influence the water’s safety.</a:t>
            </a:r>
          </a:p>
          <a:p>
            <a:pPr marL="0" lvl="0" indent="0">
              <a:buSzPct val="100000"/>
              <a:buFont typeface="Arial" pitchFamily="34"/>
              <a:buNone/>
            </a:pPr>
            <a:endParaRPr lang="en-US"/>
          </a:p>
          <a:p>
            <a:pPr marL="0" lvl="0" indent="0">
              <a:buSzPct val="100000"/>
              <a:buFont typeface="Arial" pitchFamily="34"/>
              <a:buNone/>
            </a:pPr>
            <a:r>
              <a:rPr lang="en-US"/>
              <a:t>The proposed values are largely based on the existing guideline values in the current Standards.</a:t>
            </a:r>
          </a:p>
          <a:p>
            <a:pPr marL="0" lvl="0" indent="0">
              <a:buSzPct val="100000"/>
              <a:buFont typeface="Arial" pitchFamily="34"/>
              <a:buNone/>
            </a:pPr>
            <a:endParaRPr lang="en-US"/>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055146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 typeface="Arial" pitchFamily="34"/>
              <a:buNone/>
              <a:tabLst/>
              <a:defRPr/>
            </a:pPr>
            <a:r>
              <a:rPr lang="en-US" b="1"/>
              <a:t>Jim</a:t>
            </a:r>
          </a:p>
          <a:p>
            <a:pPr marL="0" lvl="0" indent="0">
              <a:buSzPct val="100000"/>
              <a:buFont typeface="Arial" pitchFamily="34"/>
              <a:buNone/>
            </a:pPr>
            <a:endParaRPr lang="en-US"/>
          </a:p>
          <a:p>
            <a:pPr marL="0" lvl="0" indent="0">
              <a:buSzPct val="100000"/>
              <a:buFont typeface="Arial" pitchFamily="34"/>
              <a:buNone/>
            </a:pPr>
            <a:r>
              <a:rPr lang="en-US" b="0" i="0">
                <a:solidFill>
                  <a:srgbClr val="000000"/>
                </a:solidFill>
                <a:effectLst/>
                <a:latin typeface="Lato" panose="020F0502020204030203" pitchFamily="34" charset="0"/>
              </a:rPr>
              <a:t>Compliance with the Quality Assurance Rules </a:t>
            </a:r>
            <a:r>
              <a:rPr lang="en-US" b="0" i="0" err="1">
                <a:solidFill>
                  <a:srgbClr val="000000"/>
                </a:solidFill>
                <a:effectLst/>
                <a:latin typeface="Lato" panose="020F0502020204030203" pitchFamily="34" charset="0"/>
              </a:rPr>
              <a:t>minimises</a:t>
            </a:r>
            <a:r>
              <a:rPr lang="en-US" b="0" i="0">
                <a:solidFill>
                  <a:srgbClr val="000000"/>
                </a:solidFill>
                <a:effectLst/>
                <a:latin typeface="Lato" panose="020F0502020204030203" pitchFamily="34" charset="0"/>
              </a:rPr>
              <a:t> the risk that drinking water might exceed the maximum acceptable values (MAVs) of determinands, or water properties, as set out in the Drinking Water Standards.</a:t>
            </a:r>
          </a:p>
          <a:p>
            <a:pPr marL="0" lvl="0" indent="0">
              <a:buSzPct val="100000"/>
              <a:buFont typeface="Arial" pitchFamily="34"/>
              <a:buNone/>
            </a:pPr>
            <a:endParaRPr lang="en-US" b="0" i="0">
              <a:solidFill>
                <a:srgbClr val="000000"/>
              </a:solidFill>
              <a:effectLst/>
              <a:latin typeface="Lato" panose="020F0502020204030203" pitchFamily="34" charset="0"/>
            </a:endParaRPr>
          </a:p>
          <a:p>
            <a:pPr marL="0" lvl="0" indent="0">
              <a:buSzPct val="100000"/>
              <a:buFont typeface="Arial" pitchFamily="34"/>
              <a:buNone/>
            </a:pPr>
            <a:r>
              <a:rPr lang="en-US" b="0" i="0">
                <a:solidFill>
                  <a:srgbClr val="000000"/>
                </a:solidFill>
                <a:effectLst/>
                <a:latin typeface="Lato" panose="020F0502020204030203" pitchFamily="34" charset="0"/>
              </a:rPr>
              <a:t>A key difference with the existing Standards is that they are usable by all water suppliers. We have taken a modular approach with specific rules for different water supply categories e.g. on-demand network supplies, trickle feed supplies, water carriers.</a:t>
            </a:r>
            <a:endParaRPr lang="en-US"/>
          </a:p>
          <a:p>
            <a:pPr marL="0" lvl="0" indent="0">
              <a:buSzPct val="100000"/>
              <a:buFont typeface="Arial" pitchFamily="34"/>
              <a:buNone/>
            </a:pPr>
            <a:endParaRPr lang="en-US"/>
          </a:p>
          <a:p>
            <a:pPr marL="0" lvl="0" indent="0">
              <a:buSzPct val="100000"/>
              <a:buFont typeface="Arial" pitchFamily="34"/>
              <a:buNone/>
            </a:pPr>
            <a:r>
              <a:rPr lang="en-US"/>
              <a:t>Keen to hear about the content and also the format of the rules – how easy is it to follow?</a:t>
            </a:r>
          </a:p>
          <a:p>
            <a:pPr marL="0" lvl="0" indent="0">
              <a:buSzPct val="100000"/>
              <a:buFont typeface="Arial" pitchFamily="34"/>
              <a:buNone/>
            </a:pPr>
            <a:endParaRPr lang="en-US"/>
          </a:p>
          <a:p>
            <a:pPr marL="0" lvl="0" indent="0">
              <a:buSzPct val="100000"/>
              <a:buFont typeface="Arial" pitchFamily="34"/>
              <a:buNone/>
            </a:pPr>
            <a:r>
              <a:rPr lang="en-US"/>
              <a:t>On our website you’ll find guidance about how to calculate your population supply and also a document outlining key rules that have changed.</a:t>
            </a:r>
          </a:p>
          <a:p>
            <a:pPr marL="0" lvl="0" indent="0">
              <a:buSzPct val="100000"/>
              <a:buFont typeface="Arial" pitchFamily="34"/>
              <a:buNone/>
            </a:pPr>
            <a:endParaRPr lang="en-US"/>
          </a:p>
          <a:p>
            <a:pPr marL="0" lvl="0" indent="0">
              <a:buSzPct val="100000"/>
              <a:buFont typeface="Arial" pitchFamily="34"/>
              <a:buNone/>
            </a:pPr>
            <a:endParaRPr lang="en-US"/>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212671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lvl="0"/>
            <a:r>
              <a:rPr lang="en-US" b="1">
                <a:cs typeface="Calibri"/>
              </a:rPr>
              <a:t>Jim</a:t>
            </a: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299476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lvl="0"/>
            <a:r>
              <a:rPr lang="en-US" b="1">
                <a:cs typeface="Calibri"/>
              </a:rPr>
              <a:t>Jim</a:t>
            </a: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25593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lvl="0"/>
            <a:r>
              <a:rPr lang="en-US" b="1">
                <a:cs typeface="Calibri"/>
              </a:rPr>
              <a:t>Jim</a:t>
            </a: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953271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lvl="0"/>
            <a:r>
              <a:rPr lang="en-US" b="1">
                <a:cs typeface="Calibri"/>
              </a:rPr>
              <a:t>Jim</a:t>
            </a: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9129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lvl="0"/>
            <a:r>
              <a:rPr lang="en-US" b="1">
                <a:cs typeface="Calibri"/>
              </a:rPr>
              <a:t>Bill</a:t>
            </a: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199213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lvl="0"/>
            <a:r>
              <a:rPr lang="en-US" b="1">
                <a:cs typeface="Calibri"/>
              </a:rPr>
              <a:t>Jim</a:t>
            </a: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70195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lvl="0"/>
            <a:r>
              <a:rPr lang="en-US" b="1">
                <a:cs typeface="Calibri"/>
              </a:rPr>
              <a:t>Jim</a:t>
            </a: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949474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lvl="0"/>
            <a:r>
              <a:rPr lang="en-US" b="1">
                <a:cs typeface="Calibri"/>
              </a:rPr>
              <a:t>Jim</a:t>
            </a: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82443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cs typeface="Calibri"/>
              </a:rPr>
              <a:t>Katy to facilitate Q &amp; A after break and then hand over to DIA at 11am.</a:t>
            </a:r>
            <a:endParaRPr lang="en-NZ" b="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18E7B5-397D-E340-A3B7-DFDFBFBFBC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61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lvl="0"/>
            <a:r>
              <a:rPr lang="en-US" b="1">
                <a:cs typeface="Calibri"/>
              </a:rPr>
              <a:t>Bill</a:t>
            </a:r>
          </a:p>
          <a:p>
            <a:pPr lvl="0"/>
            <a:endParaRPr lang="en-US" b="1">
              <a:cs typeface="Calibri"/>
            </a:endParaRPr>
          </a:p>
          <a:p>
            <a:pPr marL="171450" lvl="0" indent="-171450">
              <a:buFont typeface="Arial" panose="020B0604020202020204" pitchFamily="34" charset="0"/>
              <a:buChar char="•"/>
            </a:pPr>
            <a:r>
              <a:rPr lang="en-US" b="0">
                <a:cs typeface="Calibri"/>
              </a:rPr>
              <a:t>Over view of the morning and who is presenting</a:t>
            </a:r>
          </a:p>
          <a:p>
            <a:pPr marL="171450" lvl="0" indent="-171450">
              <a:buFont typeface="Arial" panose="020B0604020202020204" pitchFamily="34" charset="0"/>
              <a:buChar char="•"/>
            </a:pPr>
            <a:r>
              <a:rPr lang="en-US" b="0">
                <a:cs typeface="Calibri"/>
              </a:rPr>
              <a:t>At 11am we’ll handover to DIA to talk about the reforms and the opportunities for the sector that these will create.</a:t>
            </a:r>
          </a:p>
          <a:p>
            <a:pPr marL="171450" lvl="0" indent="-171450">
              <a:buFont typeface="Arial" panose="020B0604020202020204" pitchFamily="34" charset="0"/>
              <a:buChar char="•"/>
            </a:pPr>
            <a:r>
              <a:rPr lang="en-US" b="0">
                <a:cs typeface="Calibri"/>
              </a:rPr>
              <a:t>I will join you again at </a:t>
            </a:r>
            <a:r>
              <a:rPr lang="en-US" b="1">
                <a:cs typeface="Calibri"/>
              </a:rPr>
              <a:t>1pm </a:t>
            </a:r>
            <a:r>
              <a:rPr lang="en-US" b="0">
                <a:cs typeface="Calibri"/>
              </a:rPr>
              <a:t>for the combined panel discussion</a:t>
            </a: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39157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cs typeface="Calibri"/>
              </a:rPr>
              <a:t>Katy – 20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b="0" kern="0">
                <a:solidFill>
                  <a:srgbClr val="000000"/>
                </a:solidFill>
                <a:effectLst/>
                <a:latin typeface="Calibri" panose="020F0502020204030204" pitchFamily="34" charset="0"/>
                <a:cs typeface="Times New Roman" panose="02020603050405020304" pitchFamily="18" charset="0"/>
              </a:rPr>
              <a:t>Katy Te Amo, Head of Strategy and Insights, will talk about our strategic framework and focus areas, and Te Mana o </a:t>
            </a:r>
            <a:r>
              <a:rPr lang="en-NZ" sz="1800" b="0" kern="0" err="1">
                <a:solidFill>
                  <a:srgbClr val="000000"/>
                </a:solidFill>
                <a:effectLst/>
                <a:latin typeface="Calibri" panose="020F0502020204030204" pitchFamily="34" charset="0"/>
                <a:cs typeface="Times New Roman" panose="02020603050405020304" pitchFamily="18" charset="0"/>
              </a:rPr>
              <a:t>te</a:t>
            </a:r>
            <a:r>
              <a:rPr lang="en-NZ" sz="1800" b="0" kern="0">
                <a:solidFill>
                  <a:srgbClr val="000000"/>
                </a:solidFill>
                <a:effectLst/>
                <a:latin typeface="Calibri" panose="020F0502020204030204" pitchFamily="34" charset="0"/>
                <a:cs typeface="Times New Roman" panose="02020603050405020304" pitchFamily="18" charset="0"/>
              </a:rPr>
              <a:t> Wai – restoring and preserving the balance between </a:t>
            </a:r>
            <a:r>
              <a:rPr lang="en-NZ" sz="1800" b="0" kern="0" err="1">
                <a:solidFill>
                  <a:srgbClr val="000000"/>
                </a:solidFill>
                <a:effectLst/>
                <a:latin typeface="Calibri" panose="020F0502020204030204" pitchFamily="34" charset="0"/>
                <a:cs typeface="Times New Roman" panose="02020603050405020304" pitchFamily="18" charset="0"/>
              </a:rPr>
              <a:t>wai</a:t>
            </a:r>
            <a:r>
              <a:rPr lang="en-NZ" sz="1800" b="0" kern="0">
                <a:solidFill>
                  <a:srgbClr val="000000"/>
                </a:solidFill>
                <a:effectLst/>
                <a:latin typeface="Calibri" panose="020F0502020204030204" pitchFamily="34" charset="0"/>
                <a:cs typeface="Times New Roman" panose="02020603050405020304" pitchFamily="18" charset="0"/>
              </a:rPr>
              <a:t> (water), </a:t>
            </a:r>
            <a:r>
              <a:rPr lang="en-NZ" sz="1800" b="0" kern="0" err="1">
                <a:solidFill>
                  <a:srgbClr val="000000"/>
                </a:solidFill>
                <a:effectLst/>
                <a:latin typeface="Calibri" panose="020F0502020204030204" pitchFamily="34" charset="0"/>
                <a:cs typeface="Times New Roman" panose="02020603050405020304" pitchFamily="18" charset="0"/>
              </a:rPr>
              <a:t>taiao</a:t>
            </a:r>
            <a:r>
              <a:rPr lang="en-NZ" sz="1800" b="0" kern="0">
                <a:solidFill>
                  <a:srgbClr val="000000"/>
                </a:solidFill>
                <a:effectLst/>
                <a:latin typeface="Calibri" panose="020F0502020204030204" pitchFamily="34" charset="0"/>
                <a:cs typeface="Times New Roman" panose="02020603050405020304" pitchFamily="18" charset="0"/>
              </a:rPr>
              <a:t> (environment) and </a:t>
            </a:r>
            <a:r>
              <a:rPr lang="en-NZ" sz="1800" b="0" kern="0" err="1">
                <a:solidFill>
                  <a:srgbClr val="000000"/>
                </a:solidFill>
                <a:effectLst/>
                <a:latin typeface="Calibri" panose="020F0502020204030204" pitchFamily="34" charset="0"/>
                <a:cs typeface="Times New Roman" panose="02020603050405020304" pitchFamily="18" charset="0"/>
              </a:rPr>
              <a:t>tangata</a:t>
            </a:r>
            <a:r>
              <a:rPr lang="en-NZ" sz="1800" b="0" kern="0">
                <a:solidFill>
                  <a:srgbClr val="000000"/>
                </a:solidFill>
                <a:effectLst/>
                <a:latin typeface="Calibri" panose="020F0502020204030204" pitchFamily="34" charset="0"/>
                <a:cs typeface="Times New Roman" panose="02020603050405020304" pitchFamily="18" charset="0"/>
              </a:rPr>
              <a:t> (people).</a:t>
            </a:r>
            <a:endParaRPr lang="en-NZ" sz="1800" b="1" kern="1600">
              <a:solidFill>
                <a:srgbClr val="1F546B"/>
              </a:solidFill>
              <a:effectLst/>
              <a:latin typeface="Calibri" panose="020F0502020204030204" pitchFamily="34" charset="0"/>
              <a:cs typeface="Arial" panose="020B0604020202020204" pitchFamily="34" charset="0"/>
            </a:endParaRPr>
          </a:p>
          <a:p>
            <a:endParaRPr lang="en-NZ"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18E7B5-397D-E340-A3B7-DFDFBFBFBC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6762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Katy</a:t>
            </a:r>
          </a:p>
          <a:p>
            <a:endParaRPr lang="en-NZ" b="1"/>
          </a:p>
          <a:p>
            <a:r>
              <a:rPr lang="en-NZ" b="0"/>
              <a:t>To introduce </a:t>
            </a:r>
            <a:r>
              <a:rPr lang="en-NZ"/>
              <a:t>short video and people featured in it. </a:t>
            </a:r>
          </a:p>
          <a:p>
            <a:pPr marL="171450" indent="-171450">
              <a:buFont typeface="Arial" panose="020B0604020202020204" pitchFamily="34" charset="0"/>
              <a:buChar char="•"/>
            </a:pPr>
            <a:r>
              <a:rPr lang="en-NZ"/>
              <a:t>Bill Bayfield CEO</a:t>
            </a:r>
          </a:p>
          <a:p>
            <a:pPr marL="171450" indent="-171450">
              <a:buFont typeface="Arial" panose="020B0604020202020204" pitchFamily="34" charset="0"/>
              <a:buChar char="•"/>
            </a:pPr>
            <a:r>
              <a:rPr lang="en-NZ"/>
              <a:t>Dame Karen Poutasi, Chair of </a:t>
            </a:r>
            <a:r>
              <a:rPr lang="en-NZ" err="1"/>
              <a:t>Taumata</a:t>
            </a:r>
            <a:r>
              <a:rPr lang="en-NZ"/>
              <a:t> </a:t>
            </a:r>
            <a:r>
              <a:rPr lang="en-NZ" err="1"/>
              <a:t>Arowai</a:t>
            </a:r>
            <a:r>
              <a:rPr lang="en-NZ"/>
              <a:t> Board</a:t>
            </a:r>
          </a:p>
          <a:p>
            <a:pPr marL="171450" indent="-171450">
              <a:buFont typeface="Arial" panose="020B0604020202020204" pitchFamily="34" charset="0"/>
              <a:buChar char="•"/>
            </a:pPr>
            <a:r>
              <a:rPr lang="en-NZ"/>
              <a:t>Tipa Mahuta, Chair of Te Puna</a:t>
            </a:r>
          </a:p>
          <a:p>
            <a:endParaRPr lang="en-NZ"/>
          </a:p>
          <a:p>
            <a:r>
              <a:rPr lang="en-NZ" b="1" err="1"/>
              <a:t>Vidcom</a:t>
            </a:r>
            <a:r>
              <a:rPr lang="en-NZ"/>
              <a:t> to play video. The back up if it doesn’t work is we can post this link in the comments to webinar https://www.youtube.com/watch?v=2EP3TbCIzyw&amp;t=3s</a:t>
            </a:r>
          </a:p>
          <a:p>
            <a:endParaRPr lang="en-NZ"/>
          </a:p>
        </p:txBody>
      </p:sp>
      <p:sp>
        <p:nvSpPr>
          <p:cNvPr id="4" name="Slide Number Placeholder 3"/>
          <p:cNvSpPr>
            <a:spLocks noGrp="1"/>
          </p:cNvSpPr>
          <p:nvPr>
            <p:ph type="sldNum" sz="quarter" idx="5"/>
          </p:nvPr>
        </p:nvSpPr>
        <p:spPr/>
        <p:txBody>
          <a:bodyPr/>
          <a:lstStyle/>
          <a:p>
            <a:fld id="{8C18E7B5-397D-E340-A3B7-DFDFBFBFBC6D}" type="slidenum">
              <a:rPr lang="en-US" smtClean="0"/>
              <a:t>7</a:t>
            </a:fld>
            <a:endParaRPr lang="en-US"/>
          </a:p>
        </p:txBody>
      </p:sp>
    </p:spTree>
    <p:extLst>
      <p:ext uri="{BB962C8B-B14F-4D97-AF65-F5344CB8AC3E}">
        <p14:creationId xmlns:p14="http://schemas.microsoft.com/office/powerpoint/2010/main" val="56638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r>
              <a:rPr lang="en-US" b="1">
                <a:cs typeface="Calibri"/>
              </a:rPr>
              <a:t>Katy</a:t>
            </a:r>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233255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r>
              <a:rPr lang="en-US" b="1">
                <a:cs typeface="Calibri"/>
              </a:rPr>
              <a:t>Katy</a:t>
            </a:r>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595103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Katy</a:t>
            </a:r>
          </a:p>
          <a:p>
            <a:endParaRPr lang="en-NZ"/>
          </a:p>
        </p:txBody>
      </p:sp>
      <p:sp>
        <p:nvSpPr>
          <p:cNvPr id="4" name="Slide Number Placeholder 3"/>
          <p:cNvSpPr>
            <a:spLocks noGrp="1"/>
          </p:cNvSpPr>
          <p:nvPr>
            <p:ph type="sldNum" sz="quarter" idx="5"/>
          </p:nvPr>
        </p:nvSpPr>
        <p:spPr/>
        <p:txBody>
          <a:bodyPr/>
          <a:lstStyle/>
          <a:p>
            <a:fld id="{8C18E7B5-397D-E340-A3B7-DFDFBFBFBC6D}" type="slidenum">
              <a:rPr lang="en-US" smtClean="0"/>
              <a:t>10</a:t>
            </a:fld>
            <a:endParaRPr lang="en-US"/>
          </a:p>
        </p:txBody>
      </p:sp>
    </p:spTree>
    <p:extLst>
      <p:ext uri="{BB962C8B-B14F-4D97-AF65-F5344CB8AC3E}">
        <p14:creationId xmlns:p14="http://schemas.microsoft.com/office/powerpoint/2010/main" val="2022900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707299" y="535849"/>
            <a:ext cx="10783750" cy="8483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08875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B7B7058-D5A3-40B1-A879-2CD2FE8AE87D}"/>
              </a:ext>
            </a:extLst>
          </p:cNvPr>
          <p:cNvSpPr txBox="1"/>
          <p:nvPr userDrawn="1"/>
        </p:nvSpPr>
        <p:spPr>
          <a:xfrm>
            <a:off x="4934585" y="304800"/>
            <a:ext cx="2322830" cy="26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NZ" sz="1200">
                <a:solidFill>
                  <a:schemeClr val="bg1"/>
                </a:solidFill>
                <a:effectLst/>
                <a:latin typeface="+mj-lt"/>
                <a:ea typeface="Times New Roman" panose="02020603050405020304" pitchFamily="18" charset="0"/>
                <a:cs typeface="Times New Roman" panose="02020603050405020304" pitchFamily="18" charset="0"/>
              </a:rPr>
              <a:t>Unclassified</a:t>
            </a:r>
            <a:endParaRPr lang="en-NZ" sz="110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022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707299" y="535849"/>
            <a:ext cx="10783750" cy="8483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97793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baseline="0">
                <a:solidFill>
                  <a:srgbClr val="00ABC5"/>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Tree>
    <p:extLst>
      <p:ext uri="{BB962C8B-B14F-4D97-AF65-F5344CB8AC3E}">
        <p14:creationId xmlns:p14="http://schemas.microsoft.com/office/powerpoint/2010/main" val="573687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
        <p:nvSpPr>
          <p:cNvPr id="5" name="Text Box 1">
            <a:extLst>
              <a:ext uri="{FF2B5EF4-FFF2-40B4-BE49-F238E27FC236}">
                <a16:creationId xmlns:a16="http://schemas.microsoft.com/office/drawing/2014/main" id="{8BD4F383-4957-4921-84FC-9F8CB35F8551}"/>
              </a:ext>
            </a:extLst>
          </p:cNvPr>
          <p:cNvSpPr txBox="1"/>
          <p:nvPr userDrawn="1"/>
        </p:nvSpPr>
        <p:spPr>
          <a:xfrm>
            <a:off x="4934585" y="304800"/>
            <a:ext cx="2322830" cy="26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NZ" sz="1200">
                <a:solidFill>
                  <a:schemeClr val="bg1"/>
                </a:solidFill>
                <a:effectLst/>
                <a:latin typeface="+mj-lt"/>
                <a:ea typeface="Times New Roman" panose="02020603050405020304" pitchFamily="18" charset="0"/>
                <a:cs typeface="Times New Roman" panose="02020603050405020304" pitchFamily="18" charset="0"/>
              </a:rPr>
              <a:t>Unclassified</a:t>
            </a:r>
            <a:endParaRPr lang="en-NZ" sz="1100">
              <a:solidFill>
                <a:schemeClr val="bg1"/>
              </a:solidFill>
              <a:effectLst/>
              <a:latin typeface="+mj-lt"/>
              <a:ea typeface="Calibri" panose="020F0502020204030204" pitchFamily="34" charset="0"/>
              <a:cs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3197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Tree>
    <p:extLst>
      <p:ext uri="{BB962C8B-B14F-4D97-AF65-F5344CB8AC3E}">
        <p14:creationId xmlns:p14="http://schemas.microsoft.com/office/powerpoint/2010/main" val="2231546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146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rgbClr val="FFFFFF"/>
        </a:solidFill>
        <a:effectLst/>
      </p:bgPr>
    </p:bg>
    <p:spTree>
      <p:nvGrpSpPr>
        <p:cNvPr id="1" name=""/>
        <p:cNvGrpSpPr/>
        <p:nvPr/>
      </p:nvGrpSpPr>
      <p:grpSpPr>
        <a:xfrm>
          <a:off x="0" y="0"/>
          <a:ext cx="0" cy="0"/>
          <a:chOff x="0" y="0"/>
          <a:chExt cx="0" cy="0"/>
        </a:xfrm>
      </p:grpSpPr>
      <p:sp>
        <p:nvSpPr>
          <p:cNvPr id="2" name="Holder 2">
            <a:extLst>
              <a:ext uri="{FF2B5EF4-FFF2-40B4-BE49-F238E27FC236}">
                <a16:creationId xmlns:a16="http://schemas.microsoft.com/office/drawing/2014/main" id="{1B333C6E-A724-42F7-B2FF-C122C4489754}"/>
              </a:ext>
            </a:extLst>
          </p:cNvPr>
          <p:cNvSpPr txBox="1">
            <a:spLocks noGrp="1"/>
          </p:cNvSpPr>
          <p:nvPr>
            <p:ph type="title"/>
          </p:nvPr>
        </p:nvSpPr>
        <p:spPr>
          <a:xfrm>
            <a:off x="707297" y="535847"/>
            <a:ext cx="10783747" cy="848362"/>
          </a:xfrm>
        </p:spPr>
        <p:txBody>
          <a:bodyPr/>
          <a:lstStyle>
            <a:lvl1pPr>
              <a:defRPr b="0">
                <a:solidFill>
                  <a:srgbClr val="000000"/>
                </a:solidFill>
              </a:defRPr>
            </a:lvl1pPr>
          </a:lstStyle>
          <a:p>
            <a:pPr lvl="0"/>
            <a:endParaRPr lang="en-NZ"/>
          </a:p>
        </p:txBody>
      </p:sp>
      <p:sp>
        <p:nvSpPr>
          <p:cNvPr id="3" name="Holder 3">
            <a:extLst>
              <a:ext uri="{FF2B5EF4-FFF2-40B4-BE49-F238E27FC236}">
                <a16:creationId xmlns:a16="http://schemas.microsoft.com/office/drawing/2014/main" id="{9C2FC4FE-A97B-434A-A59E-1A21F9C69AEF}"/>
              </a:ext>
            </a:extLst>
          </p:cNvPr>
          <p:cNvSpPr txBox="1">
            <a:spLocks noGrp="1"/>
          </p:cNvSpPr>
          <p:nvPr>
            <p:ph type="subTitle" idx="4294967295"/>
          </p:nvPr>
        </p:nvSpPr>
        <p:spPr>
          <a:xfrm>
            <a:off x="1829750" y="3840480"/>
            <a:ext cx="8538840" cy="1714500"/>
          </a:xfrm>
        </p:spPr>
        <p:txBody>
          <a:bodyPr/>
          <a:lstStyle>
            <a:lvl1pPr>
              <a:defRPr/>
            </a:lvl1pPr>
          </a:lstStyle>
          <a:p>
            <a:pPr lvl="0"/>
            <a:endParaRPr lang="en-NZ"/>
          </a:p>
        </p:txBody>
      </p:sp>
      <p:sp>
        <p:nvSpPr>
          <p:cNvPr id="4" name="Holder 4">
            <a:extLst>
              <a:ext uri="{FF2B5EF4-FFF2-40B4-BE49-F238E27FC236}">
                <a16:creationId xmlns:a16="http://schemas.microsoft.com/office/drawing/2014/main" id="{6C449FCA-07EB-4D02-B2E0-9945F1D01E5C}"/>
              </a:ext>
            </a:extLst>
          </p:cNvPr>
          <p:cNvSpPr txBox="1">
            <a:spLocks noGrp="1"/>
          </p:cNvSpPr>
          <p:nvPr>
            <p:ph type="ftr" sz="quarter" idx="9"/>
          </p:nvPr>
        </p:nvSpPr>
        <p:spPr>
          <a:xfrm>
            <a:off x="4147434" y="6377940"/>
            <a:ext cx="3903473" cy="342900"/>
          </a:xfrm>
          <a:prstGeom prst="rect">
            <a:avLst/>
          </a:prstGeom>
          <a:noFill/>
          <a:ln>
            <a:noFill/>
          </a:ln>
        </p:spPr>
        <p:txBody>
          <a:bodyPr vert="horz" wrap="square" lIns="0" tIns="0" rIns="0" bIns="0" anchor="t" anchorCtr="1" compatLnSpc="1">
            <a:noAutofit/>
          </a:bodyPr>
          <a:lstStyle>
            <a:lvl1pPr marL="0" marR="0" lvl="0" indent="0" algn="ctr" defTabSz="914400" rtl="0" fontAlgn="auto" hangingPunct="1">
              <a:lnSpc>
                <a:spcPct val="100000"/>
              </a:lnSpc>
              <a:spcBef>
                <a:spcPts val="0"/>
              </a:spcBef>
              <a:spcAft>
                <a:spcPts val="0"/>
              </a:spcAft>
              <a:buNone/>
              <a:tabLst/>
              <a:defRPr lang="en-NZ" sz="1800" b="0" i="0" u="none" strike="noStrike" kern="1200" cap="none" spc="0" baseline="0">
                <a:solidFill>
                  <a:srgbClr val="898989"/>
                </a:solidFill>
                <a:uFillTx/>
                <a:latin typeface="Calibri"/>
              </a:defRPr>
            </a:lvl1pPr>
          </a:lstStyle>
          <a:p>
            <a:pPr lvl="0"/>
            <a:endParaRPr lang="en-NZ"/>
          </a:p>
        </p:txBody>
      </p:sp>
      <p:sp>
        <p:nvSpPr>
          <p:cNvPr id="5" name="Holder 5">
            <a:extLst>
              <a:ext uri="{FF2B5EF4-FFF2-40B4-BE49-F238E27FC236}">
                <a16:creationId xmlns:a16="http://schemas.microsoft.com/office/drawing/2014/main" id="{A21ADD6E-CA39-4CC9-91D3-A478FBF06153}"/>
              </a:ext>
            </a:extLst>
          </p:cNvPr>
          <p:cNvSpPr txBox="1">
            <a:spLocks noGrp="1"/>
          </p:cNvSpPr>
          <p:nvPr>
            <p:ph type="dt" sz="quarter" idx="7"/>
          </p:nvPr>
        </p:nvSpPr>
        <p:spPr>
          <a:xfrm>
            <a:off x="609913" y="6377940"/>
            <a:ext cx="2805616" cy="342900"/>
          </a:xfrm>
          <a:prstGeom prst="rect">
            <a:avLst/>
          </a:prstGeom>
          <a:noFill/>
          <a:ln>
            <a:noFill/>
          </a:ln>
        </p:spPr>
        <p:txBody>
          <a:bodyPr vert="horz" wrap="square" lIns="0" tIns="0" rIns="0" bIns="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898989"/>
                </a:solidFill>
                <a:uFillTx/>
                <a:latin typeface="Calibri"/>
              </a:defRPr>
            </a:lvl1pPr>
          </a:lstStyle>
          <a:p>
            <a:pPr lvl="0"/>
            <a:endParaRPr lang="en-US"/>
          </a:p>
        </p:txBody>
      </p:sp>
      <p:sp>
        <p:nvSpPr>
          <p:cNvPr id="6" name="Holder 6">
            <a:extLst>
              <a:ext uri="{FF2B5EF4-FFF2-40B4-BE49-F238E27FC236}">
                <a16:creationId xmlns:a16="http://schemas.microsoft.com/office/drawing/2014/main" id="{282C4A88-043B-4B18-B429-F758B481F663}"/>
              </a:ext>
            </a:extLst>
          </p:cNvPr>
          <p:cNvSpPr txBox="1">
            <a:spLocks noGrp="1"/>
          </p:cNvSpPr>
          <p:nvPr>
            <p:ph type="sldNum" sz="quarter" idx="8"/>
          </p:nvPr>
        </p:nvSpPr>
        <p:spPr>
          <a:xfrm>
            <a:off x="8782812" y="6377940"/>
            <a:ext cx="2805616" cy="342900"/>
          </a:xfrm>
          <a:prstGeom prst="rect">
            <a:avLst/>
          </a:prstGeom>
          <a:noFill/>
          <a:ln>
            <a:noFill/>
          </a:ln>
        </p:spPr>
        <p:txBody>
          <a:bodyPr vert="horz" wrap="square" lIns="0" tIns="0" rIns="0" bIns="0" anchor="t" anchorCtr="0" compatLnSpc="1">
            <a:noAutofit/>
          </a:bodyPr>
          <a:lstStyle>
            <a:lvl1pPr marL="0" marR="0" lvl="0" indent="0" algn="r" defTabSz="914400" rtl="0" fontAlgn="auto" hangingPunct="1">
              <a:lnSpc>
                <a:spcPct val="100000"/>
              </a:lnSpc>
              <a:spcBef>
                <a:spcPts val="0"/>
              </a:spcBef>
              <a:spcAft>
                <a:spcPts val="0"/>
              </a:spcAft>
              <a:buNone/>
              <a:tabLst/>
              <a:defRPr lang="en-NZ" sz="1800" b="0" i="0" u="none" strike="noStrike" kern="1200" cap="none" spc="0" baseline="0">
                <a:solidFill>
                  <a:srgbClr val="898989"/>
                </a:solidFill>
                <a:uFillTx/>
                <a:latin typeface="Calibri"/>
              </a:defRPr>
            </a:lvl1pPr>
          </a:lstStyle>
          <a:p>
            <a:pPr lvl="0"/>
            <a:fld id="{A063FEDE-7AB4-481A-87EE-EAB085EA424B}" type="slidenum">
              <a:t>‹#›</a:t>
            </a:fld>
            <a:endParaRPr lang="en-NZ"/>
          </a:p>
        </p:txBody>
      </p:sp>
    </p:spTree>
    <p:extLst>
      <p:ext uri="{BB962C8B-B14F-4D97-AF65-F5344CB8AC3E}">
        <p14:creationId xmlns:p14="http://schemas.microsoft.com/office/powerpoint/2010/main" val="3815286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928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5">
            <a:extLst>
              <a:ext uri="{FF2B5EF4-FFF2-40B4-BE49-F238E27FC236}">
                <a16:creationId xmlns:a16="http://schemas.microsoft.com/office/drawing/2014/main" id="{55596C30-6A97-4652-AF30-6C6D3A5B6E2A}"/>
              </a:ext>
            </a:extLst>
          </p:cNvPr>
          <p:cNvSpPr txBox="1">
            <a:spLocks noGrp="1"/>
          </p:cNvSpPr>
          <p:nvPr>
            <p:ph type="ftr" sz="quarter" idx="9"/>
          </p:nvPr>
        </p:nvSpPr>
        <p:spPr>
          <a:xfrm>
            <a:off x="4147434" y="6377940"/>
            <a:ext cx="3903473" cy="342900"/>
          </a:xfrm>
          <a:prstGeom prst="rect">
            <a:avLst/>
          </a:prstGeom>
          <a:noFill/>
          <a:ln>
            <a:noFill/>
          </a:ln>
        </p:spPr>
        <p:txBody>
          <a:bodyPr vert="horz" wrap="square" lIns="0" tIns="0" rIns="0" bIns="0" anchor="t" anchorCtr="1" compatLnSpc="1">
            <a:noAutofit/>
          </a:bodyPr>
          <a:lstStyle>
            <a:lvl1pPr marL="0" marR="0" lvl="0" indent="0" algn="ctr" defTabSz="914400" rtl="0" fontAlgn="auto" hangingPunct="1">
              <a:lnSpc>
                <a:spcPct val="100000"/>
              </a:lnSpc>
              <a:spcBef>
                <a:spcPts val="0"/>
              </a:spcBef>
              <a:spcAft>
                <a:spcPts val="0"/>
              </a:spcAft>
              <a:buNone/>
              <a:tabLst/>
              <a:defRPr lang="en-NZ" sz="1800" b="0" i="0" u="none" strike="noStrike" kern="1200" cap="none" spc="0" baseline="0">
                <a:solidFill>
                  <a:srgbClr val="898989"/>
                </a:solidFill>
                <a:uFillTx/>
                <a:latin typeface="Calibri"/>
              </a:defRPr>
            </a:lvl1pPr>
          </a:lstStyle>
          <a:p>
            <a:pPr lvl="0"/>
            <a:endParaRPr lang="en-NZ"/>
          </a:p>
        </p:txBody>
      </p:sp>
      <p:sp>
        <p:nvSpPr>
          <p:cNvPr id="3" name="Holder 6">
            <a:extLst>
              <a:ext uri="{FF2B5EF4-FFF2-40B4-BE49-F238E27FC236}">
                <a16:creationId xmlns:a16="http://schemas.microsoft.com/office/drawing/2014/main" id="{D97A7402-D240-43DE-A62B-5C46D46F7819}"/>
              </a:ext>
            </a:extLst>
          </p:cNvPr>
          <p:cNvSpPr txBox="1">
            <a:spLocks noGrp="1"/>
          </p:cNvSpPr>
          <p:nvPr>
            <p:ph type="dt" sz="quarter" idx="7"/>
          </p:nvPr>
        </p:nvSpPr>
        <p:spPr>
          <a:xfrm>
            <a:off x="609913" y="6377940"/>
            <a:ext cx="2805616" cy="342900"/>
          </a:xfrm>
          <a:prstGeom prst="rect">
            <a:avLst/>
          </a:prstGeom>
          <a:noFill/>
          <a:ln>
            <a:noFill/>
          </a:ln>
        </p:spPr>
        <p:txBody>
          <a:bodyPr vert="horz" wrap="square" lIns="0" tIns="0" rIns="0" bIns="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898989"/>
                </a:solidFill>
                <a:uFillTx/>
                <a:latin typeface="Calibri"/>
              </a:defRPr>
            </a:lvl1pPr>
          </a:lstStyle>
          <a:p>
            <a:pPr lvl="0"/>
            <a:endParaRPr lang="en-US"/>
          </a:p>
        </p:txBody>
      </p:sp>
      <p:sp>
        <p:nvSpPr>
          <p:cNvPr id="4" name="Holder 7">
            <a:extLst>
              <a:ext uri="{FF2B5EF4-FFF2-40B4-BE49-F238E27FC236}">
                <a16:creationId xmlns:a16="http://schemas.microsoft.com/office/drawing/2014/main" id="{D024FC8F-26E1-467A-841F-20474D9680BC}"/>
              </a:ext>
            </a:extLst>
          </p:cNvPr>
          <p:cNvSpPr txBox="1">
            <a:spLocks noGrp="1"/>
          </p:cNvSpPr>
          <p:nvPr>
            <p:ph type="sldNum" sz="quarter" idx="8"/>
          </p:nvPr>
        </p:nvSpPr>
        <p:spPr>
          <a:xfrm>
            <a:off x="8782812" y="6377940"/>
            <a:ext cx="2805616" cy="342900"/>
          </a:xfrm>
          <a:prstGeom prst="rect">
            <a:avLst/>
          </a:prstGeom>
          <a:noFill/>
          <a:ln>
            <a:noFill/>
          </a:ln>
        </p:spPr>
        <p:txBody>
          <a:bodyPr vert="horz" wrap="square" lIns="0" tIns="0" rIns="0" bIns="0" anchor="t" anchorCtr="0" compatLnSpc="1">
            <a:noAutofit/>
          </a:bodyPr>
          <a:lstStyle>
            <a:lvl1pPr marL="0" marR="0" lvl="0" indent="0" algn="r" defTabSz="914400" rtl="0" fontAlgn="auto" hangingPunct="1">
              <a:lnSpc>
                <a:spcPct val="100000"/>
              </a:lnSpc>
              <a:spcBef>
                <a:spcPts val="0"/>
              </a:spcBef>
              <a:spcAft>
                <a:spcPts val="0"/>
              </a:spcAft>
              <a:buNone/>
              <a:tabLst/>
              <a:defRPr lang="en-NZ" sz="1800" b="0" i="0" u="none" strike="noStrike" kern="1200" cap="none" spc="0" baseline="0">
                <a:solidFill>
                  <a:srgbClr val="898989"/>
                </a:solidFill>
                <a:uFillTx/>
                <a:latin typeface="Calibri"/>
              </a:defRPr>
            </a:lvl1pPr>
          </a:lstStyle>
          <a:p>
            <a:pPr lvl="0"/>
            <a:fld id="{ED20D088-D2A1-4AA3-92F3-3F0880C70490}" type="slidenum">
              <a:t>‹#›</a:t>
            </a:fld>
            <a:endParaRPr lang="en-NZ"/>
          </a:p>
        </p:txBody>
      </p:sp>
    </p:spTree>
    <p:extLst>
      <p:ext uri="{BB962C8B-B14F-4D97-AF65-F5344CB8AC3E}">
        <p14:creationId xmlns:p14="http://schemas.microsoft.com/office/powerpoint/2010/main" val="378971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baseline="0">
                <a:solidFill>
                  <a:srgbClr val="00ABC5"/>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Tree>
    <p:extLst>
      <p:ext uri="{BB962C8B-B14F-4D97-AF65-F5344CB8AC3E}">
        <p14:creationId xmlns:p14="http://schemas.microsoft.com/office/powerpoint/2010/main" val="2646467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rgbClr val="FFFFFF"/>
        </a:solidFill>
        <a:effectLst/>
      </p:bgPr>
    </p:bg>
    <p:spTree>
      <p:nvGrpSpPr>
        <p:cNvPr id="1" name=""/>
        <p:cNvGrpSpPr/>
        <p:nvPr/>
      </p:nvGrpSpPr>
      <p:grpSpPr>
        <a:xfrm>
          <a:off x="0" y="0"/>
          <a:ext cx="0" cy="0"/>
          <a:chOff x="0" y="0"/>
          <a:chExt cx="0" cy="0"/>
        </a:xfrm>
      </p:grpSpPr>
      <p:sp>
        <p:nvSpPr>
          <p:cNvPr id="2" name="Holder 2">
            <a:extLst>
              <a:ext uri="{FF2B5EF4-FFF2-40B4-BE49-F238E27FC236}">
                <a16:creationId xmlns:a16="http://schemas.microsoft.com/office/drawing/2014/main" id="{D9DA6C87-5CF6-4894-87B1-C01AAAB70BE3}"/>
              </a:ext>
            </a:extLst>
          </p:cNvPr>
          <p:cNvSpPr txBox="1">
            <a:spLocks noGrp="1"/>
          </p:cNvSpPr>
          <p:nvPr>
            <p:ph type="title"/>
          </p:nvPr>
        </p:nvSpPr>
        <p:spPr/>
        <p:txBody>
          <a:bodyPr/>
          <a:lstStyle>
            <a:lvl1pPr>
              <a:defRPr/>
            </a:lvl1pPr>
          </a:lstStyle>
          <a:p>
            <a:pPr lvl="0"/>
            <a:endParaRPr lang="en-NZ"/>
          </a:p>
        </p:txBody>
      </p:sp>
      <p:sp>
        <p:nvSpPr>
          <p:cNvPr id="3" name="Text Box 1">
            <a:extLst>
              <a:ext uri="{FF2B5EF4-FFF2-40B4-BE49-F238E27FC236}">
                <a16:creationId xmlns:a16="http://schemas.microsoft.com/office/drawing/2014/main" id="{9D17FDD6-C341-4FE9-BD77-190B17A172E9}"/>
              </a:ext>
            </a:extLst>
          </p:cNvPr>
          <p:cNvSpPr txBox="1"/>
          <p:nvPr/>
        </p:nvSpPr>
        <p:spPr>
          <a:xfrm>
            <a:off x="4934587" y="304796"/>
            <a:ext cx="2322832" cy="266703"/>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NZ" sz="1200" b="0" i="0" u="none" strike="noStrike" kern="1200" cap="none" spc="0" baseline="0">
                <a:solidFill>
                  <a:srgbClr val="FFFFFF"/>
                </a:solidFill>
                <a:uFillTx/>
                <a:latin typeface="Calibri"/>
                <a:ea typeface="Times New Roman" pitchFamily="18"/>
                <a:cs typeface="Times New Roman" pitchFamily="18"/>
              </a:rPr>
              <a:t>Unclassified</a:t>
            </a:r>
            <a:endParaRPr lang="en-NZ" sz="1100" b="0" i="0" u="none" strike="noStrike" kern="1200" cap="none" spc="0" baseline="0">
              <a:solidFill>
                <a:srgbClr val="FFFFFF"/>
              </a:solidFill>
              <a:uFillTx/>
              <a:latin typeface="Calibri"/>
              <a:ea typeface="Calibri" pitchFamily="34"/>
              <a:cs typeface="Times New Roman" pitchFamily="18"/>
            </a:endParaRPr>
          </a:p>
        </p:txBody>
      </p:sp>
    </p:spTree>
    <p:extLst>
      <p:ext uri="{BB962C8B-B14F-4D97-AF65-F5344CB8AC3E}">
        <p14:creationId xmlns:p14="http://schemas.microsoft.com/office/powerpoint/2010/main" val="4129045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441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2410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Tree>
    <p:extLst>
      <p:ext uri="{BB962C8B-B14F-4D97-AF65-F5344CB8AC3E}">
        <p14:creationId xmlns:p14="http://schemas.microsoft.com/office/powerpoint/2010/main" val="418131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6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707299" y="535849"/>
            <a:ext cx="10783750" cy="848360"/>
          </a:xfrm>
          <a:prstGeom prst="rect">
            <a:avLst/>
          </a:prstGeom>
        </p:spPr>
        <p:txBody>
          <a:bodyPr wrap="square" lIns="0" tIns="0" rIns="0" bIns="0">
            <a:spAutoFit/>
          </a:bodyPr>
          <a:lstStyle>
            <a:lvl1pPr>
              <a:defRPr b="0" i="0">
                <a:solidFill>
                  <a:schemeClr val="tx1"/>
                </a:solidFill>
              </a:defRPr>
            </a:lvl1pPr>
          </a:lstStyle>
          <a:p>
            <a:r>
              <a:rPr lang="en-US"/>
              <a:t>Click to edit Master title style</a:t>
            </a:r>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5212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baseline="0">
                <a:solidFill>
                  <a:srgbClr val="00ABC5"/>
                </a:solidFill>
                <a:latin typeface="Calibri"/>
                <a:cs typeface="Calibri"/>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11384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r>
              <a:rPr lang="en-US"/>
              <a:t>Click to edit Master title style</a:t>
            </a:r>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4665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r>
              <a:rPr lang="en-US"/>
              <a:t>Click to edit Master title style</a:t>
            </a:r>
            <a:endParaRPr/>
          </a:p>
        </p:txBody>
      </p:sp>
      <p:sp>
        <p:nvSpPr>
          <p:cNvPr id="5" name="Text Box 1">
            <a:extLst>
              <a:ext uri="{FF2B5EF4-FFF2-40B4-BE49-F238E27FC236}">
                <a16:creationId xmlns:a16="http://schemas.microsoft.com/office/drawing/2014/main" id="{8BD4F383-4957-4921-84FC-9F8CB35F8551}"/>
              </a:ext>
            </a:extLst>
          </p:cNvPr>
          <p:cNvSpPr txBox="1"/>
          <p:nvPr userDrawn="1"/>
        </p:nvSpPr>
        <p:spPr>
          <a:xfrm>
            <a:off x="4934585" y="304800"/>
            <a:ext cx="2322830" cy="26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NZ" sz="1200">
                <a:solidFill>
                  <a:schemeClr val="bg1"/>
                </a:solidFill>
                <a:effectLst/>
                <a:latin typeface="+mj-lt"/>
                <a:ea typeface="Times New Roman" panose="02020603050405020304" pitchFamily="18" charset="0"/>
                <a:cs typeface="Times New Roman" panose="02020603050405020304" pitchFamily="18" charset="0"/>
              </a:rPr>
              <a:t>Unclassified</a:t>
            </a:r>
            <a:endParaRPr lang="en-NZ" sz="110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6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bg object 26"/>
          <p:cNvSpPr/>
          <p:nvPr/>
        </p:nvSpPr>
        <p:spPr>
          <a:xfrm>
            <a:off x="11323804" y="1124149"/>
            <a:ext cx="568960" cy="0"/>
          </a:xfrm>
          <a:custGeom>
            <a:avLst/>
            <a:gdLst/>
            <a:ahLst/>
            <a:cxnLst/>
            <a:rect l="l" t="t" r="r" b="b"/>
            <a:pathLst>
              <a:path w="568959">
                <a:moveTo>
                  <a:pt x="568794" y="0"/>
                </a:moveTo>
                <a:lnTo>
                  <a:pt x="0" y="0"/>
                </a:lnTo>
              </a:path>
            </a:pathLst>
          </a:custGeom>
          <a:ln w="12700">
            <a:solidFill>
              <a:schemeClr val="accent1">
                <a:lumMod val="50000"/>
              </a:schemeClr>
            </a:solidFill>
          </a:ln>
        </p:spPr>
        <p:txBody>
          <a:bodyPr wrap="square" lIns="0" tIns="0" rIns="0" bIns="0" rtlCol="0"/>
          <a:lstStyle/>
          <a:p>
            <a:endParaRPr/>
          </a:p>
        </p:txBody>
      </p:sp>
      <p:sp>
        <p:nvSpPr>
          <p:cNvPr id="2" name="Holder 2"/>
          <p:cNvSpPr>
            <a:spLocks noGrp="1"/>
          </p:cNvSpPr>
          <p:nvPr>
            <p:ph type="title"/>
          </p:nvPr>
        </p:nvSpPr>
        <p:spPr>
          <a:xfrm>
            <a:off x="707299" y="535849"/>
            <a:ext cx="9287373" cy="848360"/>
          </a:xfrm>
          <a:prstGeom prst="rect">
            <a:avLst/>
          </a:prstGeom>
        </p:spPr>
        <p:txBody>
          <a:bodyPr wrap="square" lIns="0" tIns="0" rIns="0" bIns="0">
            <a:spAutoFit/>
          </a:bodyPr>
          <a:lstStyle>
            <a:lvl1pPr>
              <a:defRPr sz="5400" b="1" i="0">
                <a:solidFill>
                  <a:srgbClr val="005A83"/>
                </a:solidFill>
                <a:latin typeface="Calibri"/>
                <a:cs typeface="Calibri"/>
              </a:defRPr>
            </a:lvl1pPr>
          </a:lstStyle>
          <a:p>
            <a:endParaRPr/>
          </a:p>
        </p:txBody>
      </p:sp>
      <p:sp>
        <p:nvSpPr>
          <p:cNvPr id="3" name="Holder 3"/>
          <p:cNvSpPr>
            <a:spLocks noGrp="1"/>
          </p:cNvSpPr>
          <p:nvPr>
            <p:ph type="body" idx="1"/>
          </p:nvPr>
        </p:nvSpPr>
        <p:spPr>
          <a:xfrm>
            <a:off x="719998" y="2492999"/>
            <a:ext cx="9287373" cy="3116579"/>
          </a:xfrm>
          <a:prstGeom prst="rect">
            <a:avLst/>
          </a:prstGeom>
        </p:spPr>
        <p:txBody>
          <a:bodyPr wrap="square" lIns="0" tIns="0" rIns="0" bIns="0">
            <a:spAutoFit/>
          </a:bodyPr>
          <a:lstStyle>
            <a:lvl1pPr>
              <a:defRPr b="0" i="0">
                <a:solidFill>
                  <a:schemeClr val="tx1"/>
                </a:solidFill>
              </a:defRPr>
            </a:lvl1pPr>
          </a:lstStyle>
          <a:p>
            <a:endParaRPr/>
          </a:p>
        </p:txBody>
      </p:sp>
      <p:pic>
        <p:nvPicPr>
          <p:cNvPr id="28" name="Picture 27" descr="Shape, arrow&#10;&#10;Description automatically generated">
            <a:extLst>
              <a:ext uri="{FF2B5EF4-FFF2-40B4-BE49-F238E27FC236}">
                <a16:creationId xmlns:a16="http://schemas.microsoft.com/office/drawing/2014/main" id="{D4F18F41-29B9-D74D-90DB-3A8F1FE549B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11664" y="311403"/>
            <a:ext cx="1181100" cy="609600"/>
          </a:xfrm>
          <a:prstGeom prst="rect">
            <a:avLst/>
          </a:prstGeom>
        </p:spPr>
      </p:pic>
      <p:pic>
        <p:nvPicPr>
          <p:cNvPr id="5" name="Picture 4" descr="A view of the earth from space&#10;&#10;Description automatically generated with low confidence">
            <a:extLst>
              <a:ext uri="{FF2B5EF4-FFF2-40B4-BE49-F238E27FC236}">
                <a16:creationId xmlns:a16="http://schemas.microsoft.com/office/drawing/2014/main" id="{274E982F-404A-C749-930F-FCFB9C5248C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96600" y="4622800"/>
            <a:ext cx="1295400" cy="2235200"/>
          </a:xfrm>
          <a:prstGeom prst="rect">
            <a:avLst/>
          </a:prstGeom>
        </p:spPr>
      </p:pic>
    </p:spTree>
    <p:extLst>
      <p:ext uri="{BB962C8B-B14F-4D97-AF65-F5344CB8AC3E}">
        <p14:creationId xmlns:p14="http://schemas.microsoft.com/office/powerpoint/2010/main" val="3162026892"/>
      </p:ext>
    </p:extLst>
  </p:cSld>
  <p:clrMap bg1="lt1" tx1="dk1" bg2="lt2" tx2="dk2" accent1="accent1" accent2="accent2" accent3="accent3" accent4="accent4" accent5="accent5" accent6="accent6" hlink="hlink" folHlink="folHlink"/>
  <p:sldLayoutIdLst>
    <p:sldLayoutId id="2147483667" r:id="rId1"/>
    <p:sldLayoutId id="2147483690" r:id="rId2"/>
    <p:sldLayoutId id="2147483669" r:id="rId3"/>
    <p:sldLayoutId id="2147483670" r:id="rId4"/>
    <p:sldLayoutId id="2147483671" r:id="rId5"/>
  </p:sldLayoutIdLst>
  <p:hf hdr="0" ftr="0" dt="0"/>
  <p:txStyles>
    <p:titleStyle>
      <a:lvl1pPr>
        <a:defRPr cap="none" baseline="0">
          <a:solidFill>
            <a:srgbClr val="00ABC5"/>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bg object 26"/>
          <p:cNvSpPr/>
          <p:nvPr/>
        </p:nvSpPr>
        <p:spPr>
          <a:xfrm>
            <a:off x="11323804" y="1124149"/>
            <a:ext cx="568960" cy="0"/>
          </a:xfrm>
          <a:custGeom>
            <a:avLst/>
            <a:gdLst/>
            <a:ahLst/>
            <a:cxnLst/>
            <a:rect l="l" t="t" r="r" b="b"/>
            <a:pathLst>
              <a:path w="568959">
                <a:moveTo>
                  <a:pt x="568794" y="0"/>
                </a:moveTo>
                <a:lnTo>
                  <a:pt x="0" y="0"/>
                </a:lnTo>
              </a:path>
            </a:pathLst>
          </a:custGeom>
          <a:ln w="12700">
            <a:solidFill>
              <a:schemeClr val="accent1">
                <a:lumMod val="50000"/>
              </a:schemeClr>
            </a:solidFill>
          </a:ln>
        </p:spPr>
        <p:txBody>
          <a:bodyPr wrap="square" lIns="0" tIns="0" rIns="0" bIns="0" rtlCol="0"/>
          <a:lstStyle/>
          <a:p>
            <a:endParaRPr/>
          </a:p>
        </p:txBody>
      </p:sp>
      <p:sp>
        <p:nvSpPr>
          <p:cNvPr id="2" name="Holder 2"/>
          <p:cNvSpPr>
            <a:spLocks noGrp="1"/>
          </p:cNvSpPr>
          <p:nvPr>
            <p:ph type="title"/>
          </p:nvPr>
        </p:nvSpPr>
        <p:spPr>
          <a:xfrm>
            <a:off x="707299" y="535849"/>
            <a:ext cx="9287373" cy="848360"/>
          </a:xfrm>
          <a:prstGeom prst="rect">
            <a:avLst/>
          </a:prstGeom>
        </p:spPr>
        <p:txBody>
          <a:bodyPr wrap="square" lIns="0" tIns="0" rIns="0" bIns="0">
            <a:spAutoFit/>
          </a:bodyPr>
          <a:lstStyle>
            <a:lvl1pPr>
              <a:defRPr sz="5400" b="1" i="0">
                <a:solidFill>
                  <a:srgbClr val="005A83"/>
                </a:solidFill>
                <a:latin typeface="Calibri"/>
                <a:cs typeface="Calibri"/>
              </a:defRPr>
            </a:lvl1pPr>
          </a:lstStyle>
          <a:p>
            <a:endParaRPr/>
          </a:p>
        </p:txBody>
      </p:sp>
      <p:sp>
        <p:nvSpPr>
          <p:cNvPr id="3" name="Holder 3"/>
          <p:cNvSpPr>
            <a:spLocks noGrp="1"/>
          </p:cNvSpPr>
          <p:nvPr>
            <p:ph type="body" idx="1"/>
          </p:nvPr>
        </p:nvSpPr>
        <p:spPr>
          <a:xfrm>
            <a:off x="719998" y="2492999"/>
            <a:ext cx="9287373" cy="3116579"/>
          </a:xfrm>
          <a:prstGeom prst="rect">
            <a:avLst/>
          </a:prstGeom>
        </p:spPr>
        <p:txBody>
          <a:bodyPr wrap="square" lIns="0" tIns="0" rIns="0" bIns="0">
            <a:spAutoFit/>
          </a:bodyPr>
          <a:lstStyle>
            <a:lvl1pPr>
              <a:defRPr b="0" i="0">
                <a:solidFill>
                  <a:schemeClr val="tx1"/>
                </a:solidFill>
              </a:defRPr>
            </a:lvl1pPr>
          </a:lstStyle>
          <a:p>
            <a:endParaRPr/>
          </a:p>
        </p:txBody>
      </p:sp>
      <p:pic>
        <p:nvPicPr>
          <p:cNvPr id="27" name="Picture 26" descr="A picture containing text&#10;&#10;Description automatically generated">
            <a:extLst>
              <a:ext uri="{FF2B5EF4-FFF2-40B4-BE49-F238E27FC236}">
                <a16:creationId xmlns:a16="http://schemas.microsoft.com/office/drawing/2014/main" id="{B364A7FA-9D0B-2A41-84A8-F4C85E0D594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60000" y="3361020"/>
            <a:ext cx="2032000" cy="3492500"/>
          </a:xfrm>
          <a:prstGeom prst="rect">
            <a:avLst/>
          </a:prstGeom>
        </p:spPr>
      </p:pic>
      <p:pic>
        <p:nvPicPr>
          <p:cNvPr id="28" name="Picture 27" descr="Shape, arrow&#10;&#10;Description automatically generated">
            <a:extLst>
              <a:ext uri="{FF2B5EF4-FFF2-40B4-BE49-F238E27FC236}">
                <a16:creationId xmlns:a16="http://schemas.microsoft.com/office/drawing/2014/main" id="{D4F18F41-29B9-D74D-90DB-3A8F1FE549B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11664" y="311403"/>
            <a:ext cx="1181100" cy="609600"/>
          </a:xfrm>
          <a:prstGeom prst="rect">
            <a:avLst/>
          </a:prstGeom>
        </p:spPr>
      </p:pic>
    </p:spTree>
    <p:extLst>
      <p:ext uri="{BB962C8B-B14F-4D97-AF65-F5344CB8AC3E}">
        <p14:creationId xmlns:p14="http://schemas.microsoft.com/office/powerpoint/2010/main" val="36251170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eaLnBrk="1" hangingPunct="1">
        <a:defRPr cap="none" baseline="0">
          <a:solidFill>
            <a:srgbClr val="00ABC5"/>
          </a:solidFill>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bg object 26"/>
          <p:cNvSpPr/>
          <p:nvPr/>
        </p:nvSpPr>
        <p:spPr>
          <a:xfrm>
            <a:off x="11323804" y="1124149"/>
            <a:ext cx="568960" cy="0"/>
          </a:xfrm>
          <a:custGeom>
            <a:avLst/>
            <a:gdLst/>
            <a:ahLst/>
            <a:cxnLst/>
            <a:rect l="l" t="t" r="r" b="b"/>
            <a:pathLst>
              <a:path w="568959">
                <a:moveTo>
                  <a:pt x="568794" y="0"/>
                </a:moveTo>
                <a:lnTo>
                  <a:pt x="0" y="0"/>
                </a:lnTo>
              </a:path>
            </a:pathLst>
          </a:custGeom>
          <a:ln w="12700">
            <a:solidFill>
              <a:schemeClr val="accent1">
                <a:lumMod val="50000"/>
              </a:schemeClr>
            </a:solidFill>
          </a:ln>
        </p:spPr>
        <p:txBody>
          <a:bodyPr wrap="square" lIns="0" tIns="0" rIns="0" bIns="0" rtlCol="0"/>
          <a:lstStyle/>
          <a:p>
            <a:endParaRPr/>
          </a:p>
        </p:txBody>
      </p:sp>
      <p:sp>
        <p:nvSpPr>
          <p:cNvPr id="2" name="Holder 2"/>
          <p:cNvSpPr>
            <a:spLocks noGrp="1"/>
          </p:cNvSpPr>
          <p:nvPr>
            <p:ph type="title"/>
          </p:nvPr>
        </p:nvSpPr>
        <p:spPr>
          <a:xfrm>
            <a:off x="707299" y="535849"/>
            <a:ext cx="9287373" cy="848360"/>
          </a:xfrm>
          <a:prstGeom prst="rect">
            <a:avLst/>
          </a:prstGeom>
        </p:spPr>
        <p:txBody>
          <a:bodyPr wrap="square" lIns="0" tIns="0" rIns="0" bIns="0">
            <a:spAutoFit/>
          </a:bodyPr>
          <a:lstStyle>
            <a:lvl1pPr>
              <a:defRPr sz="5400" b="1" i="0">
                <a:solidFill>
                  <a:srgbClr val="005A83"/>
                </a:solidFill>
                <a:latin typeface="Calibri"/>
                <a:cs typeface="Calibri"/>
              </a:defRPr>
            </a:lvl1pPr>
          </a:lstStyle>
          <a:p>
            <a:endParaRPr/>
          </a:p>
        </p:txBody>
      </p:sp>
      <p:sp>
        <p:nvSpPr>
          <p:cNvPr id="3" name="Holder 3"/>
          <p:cNvSpPr>
            <a:spLocks noGrp="1"/>
          </p:cNvSpPr>
          <p:nvPr>
            <p:ph type="body" idx="1"/>
          </p:nvPr>
        </p:nvSpPr>
        <p:spPr>
          <a:xfrm>
            <a:off x="719998" y="2492999"/>
            <a:ext cx="9287373" cy="3116579"/>
          </a:xfrm>
          <a:prstGeom prst="rect">
            <a:avLst/>
          </a:prstGeom>
        </p:spPr>
        <p:txBody>
          <a:bodyPr wrap="square" lIns="0" tIns="0" rIns="0" bIns="0">
            <a:spAutoFit/>
          </a:bodyPr>
          <a:lstStyle>
            <a:lvl1pPr>
              <a:defRPr b="0" i="0">
                <a:solidFill>
                  <a:schemeClr val="tx1"/>
                </a:solidFill>
              </a:defRPr>
            </a:lvl1pPr>
          </a:lstStyle>
          <a:p>
            <a:endParaRPr/>
          </a:p>
        </p:txBody>
      </p:sp>
      <p:pic>
        <p:nvPicPr>
          <p:cNvPr id="27" name="Picture 26" descr="A picture containing text&#10;&#10;Description automatically generated">
            <a:extLst>
              <a:ext uri="{FF2B5EF4-FFF2-40B4-BE49-F238E27FC236}">
                <a16:creationId xmlns:a16="http://schemas.microsoft.com/office/drawing/2014/main" id="{B364A7FA-9D0B-2A41-84A8-F4C85E0D594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160000" y="3361020"/>
            <a:ext cx="2032000" cy="3492500"/>
          </a:xfrm>
          <a:prstGeom prst="rect">
            <a:avLst/>
          </a:prstGeom>
        </p:spPr>
      </p:pic>
      <p:pic>
        <p:nvPicPr>
          <p:cNvPr id="28" name="Picture 27" descr="Shape, arrow&#10;&#10;Description automatically generated">
            <a:extLst>
              <a:ext uri="{FF2B5EF4-FFF2-40B4-BE49-F238E27FC236}">
                <a16:creationId xmlns:a16="http://schemas.microsoft.com/office/drawing/2014/main" id="{D4F18F41-29B9-D74D-90DB-3A8F1FE549B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11664" y="311403"/>
            <a:ext cx="1181100" cy="609600"/>
          </a:xfrm>
          <a:prstGeom prst="rect">
            <a:avLst/>
          </a:prstGeom>
        </p:spPr>
      </p:pic>
    </p:spTree>
    <p:extLst>
      <p:ext uri="{BB962C8B-B14F-4D97-AF65-F5344CB8AC3E}">
        <p14:creationId xmlns:p14="http://schemas.microsoft.com/office/powerpoint/2010/main" val="39285951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8" r:id="rId3"/>
    <p:sldLayoutId id="2147483687" r:id="rId4"/>
    <p:sldLayoutId id="2147483688" r:id="rId5"/>
    <p:sldLayoutId id="2147483689" r:id="rId6"/>
  </p:sldLayoutIdLst>
  <p:hf hdr="0" ftr="0" dt="0"/>
  <p:txStyles>
    <p:titleStyle>
      <a:lvl1pPr>
        <a:defRPr cap="none" baseline="0">
          <a:solidFill>
            <a:srgbClr val="00ABC5"/>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g object 26">
            <a:extLst>
              <a:ext uri="{FF2B5EF4-FFF2-40B4-BE49-F238E27FC236}">
                <a16:creationId xmlns:a16="http://schemas.microsoft.com/office/drawing/2014/main" id="{EEE02B84-EF6A-43DF-BAE0-BF774EDC151B}"/>
              </a:ext>
            </a:extLst>
          </p:cNvPr>
          <p:cNvSpPr/>
          <p:nvPr/>
        </p:nvSpPr>
        <p:spPr>
          <a:xfrm>
            <a:off x="11323801" y="1124145"/>
            <a:ext cx="568957" cy="0"/>
          </a:xfrm>
          <a:custGeom>
            <a:avLst/>
            <a:gdLst>
              <a:gd name="f0" fmla="val w"/>
              <a:gd name="f1" fmla="val h"/>
              <a:gd name="f2" fmla="val 0"/>
              <a:gd name="f3" fmla="val 568960"/>
              <a:gd name="f4" fmla="val 568795"/>
              <a:gd name="f5" fmla="*/ f0 1 568960"/>
              <a:gd name="f6" fmla="*/ f1 1 0"/>
              <a:gd name="f7" fmla="val f2"/>
              <a:gd name="f8" fmla="val f3"/>
              <a:gd name="f9" fmla="+- f7 0 f7"/>
              <a:gd name="f10" fmla="+- f8 0 f7"/>
              <a:gd name="f11" fmla="*/ f10 1 568960"/>
              <a:gd name="f12" fmla="*/ f9 1 0"/>
              <a:gd name="f13" fmla="*/ 0 1 f11"/>
              <a:gd name="f14" fmla="*/ 568960 1 f11"/>
              <a:gd name="f15" fmla="*/ 0 1 f12"/>
              <a:gd name="f16" fmla="*/ 1 1 f12"/>
              <a:gd name="f17" fmla="*/ f13 f5 1"/>
              <a:gd name="f18" fmla="*/ f14 f5 1"/>
              <a:gd name="f19" fmla="*/ f16 f6 1"/>
              <a:gd name="f20" fmla="*/ f15 f6 1"/>
            </a:gdLst>
            <a:ahLst/>
            <a:cxnLst>
              <a:cxn ang="3cd4">
                <a:pos x="hc" y="t"/>
              </a:cxn>
              <a:cxn ang="0">
                <a:pos x="r" y="vc"/>
              </a:cxn>
              <a:cxn ang="cd4">
                <a:pos x="hc" y="b"/>
              </a:cxn>
              <a:cxn ang="cd2">
                <a:pos x="l" y="vc"/>
              </a:cxn>
            </a:cxnLst>
            <a:rect l="f17" t="f20" r="f18" b="f19"/>
            <a:pathLst>
              <a:path w="568960">
                <a:moveTo>
                  <a:pt x="f4" y="f2"/>
                </a:moveTo>
                <a:lnTo>
                  <a:pt x="f2" y="f2"/>
                </a:lnTo>
              </a:path>
            </a:pathLst>
          </a:custGeom>
          <a:noFill/>
          <a:ln w="12701" cap="flat">
            <a:solidFill>
              <a:srgbClr val="254061"/>
            </a:solid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NZ" sz="1800" b="0" i="0" u="none" strike="noStrike" kern="1200" cap="none" spc="0" baseline="0">
              <a:solidFill>
                <a:srgbClr val="000000"/>
              </a:solidFill>
              <a:uFillTx/>
              <a:latin typeface="Calibri"/>
            </a:endParaRPr>
          </a:p>
        </p:txBody>
      </p:sp>
      <p:sp>
        <p:nvSpPr>
          <p:cNvPr id="3" name="Holder 2">
            <a:extLst>
              <a:ext uri="{FF2B5EF4-FFF2-40B4-BE49-F238E27FC236}">
                <a16:creationId xmlns:a16="http://schemas.microsoft.com/office/drawing/2014/main" id="{9B3B0D13-32BB-4752-8138-EDFC57E7F3F5}"/>
              </a:ext>
            </a:extLst>
          </p:cNvPr>
          <p:cNvSpPr txBox="1">
            <a:spLocks noGrp="1"/>
          </p:cNvSpPr>
          <p:nvPr>
            <p:ph type="title"/>
          </p:nvPr>
        </p:nvSpPr>
        <p:spPr>
          <a:xfrm>
            <a:off x="707297" y="535847"/>
            <a:ext cx="9287368" cy="848362"/>
          </a:xfrm>
          <a:prstGeom prst="rect">
            <a:avLst/>
          </a:prstGeom>
          <a:noFill/>
          <a:ln>
            <a:noFill/>
          </a:ln>
        </p:spPr>
        <p:txBody>
          <a:bodyPr vert="horz" wrap="square" lIns="0" tIns="0" rIns="0" bIns="0" anchor="t" anchorCtr="0" compatLnSpc="1">
            <a:spAutoFit/>
          </a:bodyPr>
          <a:lstStyle/>
          <a:p>
            <a:pPr lvl="0"/>
            <a:endParaRPr lang="en-NZ"/>
          </a:p>
        </p:txBody>
      </p:sp>
      <p:sp>
        <p:nvSpPr>
          <p:cNvPr id="4" name="Holder 3">
            <a:extLst>
              <a:ext uri="{FF2B5EF4-FFF2-40B4-BE49-F238E27FC236}">
                <a16:creationId xmlns:a16="http://schemas.microsoft.com/office/drawing/2014/main" id="{17B438F6-5DF8-4B40-9292-A59B54643B13}"/>
              </a:ext>
            </a:extLst>
          </p:cNvPr>
          <p:cNvSpPr txBox="1">
            <a:spLocks noGrp="1"/>
          </p:cNvSpPr>
          <p:nvPr>
            <p:ph type="body" idx="1"/>
          </p:nvPr>
        </p:nvSpPr>
        <p:spPr>
          <a:xfrm>
            <a:off x="719998" y="2493001"/>
            <a:ext cx="9287368" cy="3116576"/>
          </a:xfrm>
          <a:prstGeom prst="rect">
            <a:avLst/>
          </a:prstGeom>
          <a:noFill/>
          <a:ln>
            <a:noFill/>
          </a:ln>
        </p:spPr>
        <p:txBody>
          <a:bodyPr vert="horz" wrap="square" lIns="0" tIns="0" rIns="0" bIns="0" anchor="t" anchorCtr="0" compatLnSpc="1">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5" name="Picture 26" descr="A picture containing text&#10;&#10;Description automatically generated">
            <a:extLst>
              <a:ext uri="{FF2B5EF4-FFF2-40B4-BE49-F238E27FC236}">
                <a16:creationId xmlns:a16="http://schemas.microsoft.com/office/drawing/2014/main" id="{260CE608-806D-426B-BB92-510050450B5A}"/>
              </a:ext>
            </a:extLst>
          </p:cNvPr>
          <p:cNvPicPr>
            <a:picLocks noChangeAspect="1"/>
          </p:cNvPicPr>
          <p:nvPr/>
        </p:nvPicPr>
        <p:blipFill>
          <a:blip r:embed="rId7"/>
          <a:stretch>
            <a:fillRect/>
          </a:stretch>
        </p:blipFill>
        <p:spPr>
          <a:xfrm>
            <a:off x="10159998" y="3361023"/>
            <a:ext cx="2031997" cy="3492495"/>
          </a:xfrm>
          <a:prstGeom prst="rect">
            <a:avLst/>
          </a:prstGeom>
          <a:noFill/>
          <a:ln cap="flat">
            <a:noFill/>
          </a:ln>
        </p:spPr>
      </p:pic>
      <p:pic>
        <p:nvPicPr>
          <p:cNvPr id="6" name="Picture 27" descr="Shape, arrow&#10;&#10;Description automatically generated">
            <a:extLst>
              <a:ext uri="{FF2B5EF4-FFF2-40B4-BE49-F238E27FC236}">
                <a16:creationId xmlns:a16="http://schemas.microsoft.com/office/drawing/2014/main" id="{D55659D0-76FB-4D33-87CE-963B3F9A38D4}"/>
              </a:ext>
            </a:extLst>
          </p:cNvPr>
          <p:cNvPicPr>
            <a:picLocks noChangeAspect="1"/>
          </p:cNvPicPr>
          <p:nvPr/>
        </p:nvPicPr>
        <p:blipFill>
          <a:blip r:embed="rId8"/>
          <a:stretch>
            <a:fillRect/>
          </a:stretch>
        </p:blipFill>
        <p:spPr>
          <a:xfrm>
            <a:off x="10711665" y="311398"/>
            <a:ext cx="1181103" cy="609603"/>
          </a:xfrm>
          <a:prstGeom prst="rect">
            <a:avLst/>
          </a:prstGeom>
          <a:noFill/>
          <a:ln cap="flat">
            <a:noFill/>
          </a:ln>
        </p:spPr>
      </p:pic>
    </p:spTree>
    <p:extLst>
      <p:ext uri="{BB962C8B-B14F-4D97-AF65-F5344CB8AC3E}">
        <p14:creationId xmlns:p14="http://schemas.microsoft.com/office/powerpoint/2010/main" val="7572483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hf hdr="0" ftr="0" dt="0"/>
  <p:txStyles>
    <p:titleStyle>
      <a:lvl1pPr marL="0" marR="0" lvl="0" indent="0" defTabSz="914400" rtl="0" fontAlgn="auto" hangingPunct="1">
        <a:lnSpc>
          <a:spcPct val="100000"/>
        </a:lnSpc>
        <a:spcBef>
          <a:spcPts val="0"/>
        </a:spcBef>
        <a:spcAft>
          <a:spcPts val="0"/>
        </a:spcAft>
        <a:buNone/>
        <a:tabLst/>
        <a:defRPr lang="en-NZ" sz="5400" b="1" i="0" u="none" strike="noStrike" kern="0" cap="none" spc="0" baseline="0">
          <a:solidFill>
            <a:srgbClr val="005A83"/>
          </a:solidFill>
          <a:uFillTx/>
          <a:latin typeface="Calibri"/>
          <a:cs typeface="Calibri"/>
        </a:defRPr>
      </a:lvl1pPr>
    </p:titleStyle>
    <p:bodyStyle>
      <a:lvl1pPr marL="0" marR="0" lvl="0" indent="0" defTabSz="914400" rtl="0" fontAlgn="auto" hangingPunct="1">
        <a:lnSpc>
          <a:spcPct val="100000"/>
        </a:lnSpc>
        <a:spcBef>
          <a:spcPts val="0"/>
        </a:spcBef>
        <a:spcAft>
          <a:spcPts val="0"/>
        </a:spcAft>
        <a:buNone/>
        <a:tabLst/>
        <a:defRPr lang="en-NZ" sz="1800" b="0" i="0" u="none" strike="noStrike" kern="0" cap="none" spc="0" baseline="0">
          <a:solidFill>
            <a:srgbClr val="000000"/>
          </a:solidFill>
          <a:uFillTx/>
          <a:latin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fish&#10;&#10;Description automatically generated with low confidence">
            <a:extLst>
              <a:ext uri="{FF2B5EF4-FFF2-40B4-BE49-F238E27FC236}">
                <a16:creationId xmlns:a16="http://schemas.microsoft.com/office/drawing/2014/main" id="{DC293764-637C-2746-83FB-7F11A587C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object 2">
            <a:extLst>
              <a:ext uri="{FF2B5EF4-FFF2-40B4-BE49-F238E27FC236}">
                <a16:creationId xmlns:a16="http://schemas.microsoft.com/office/drawing/2014/main" id="{351F2321-808E-774B-AB03-6F9E6CEC874E}"/>
              </a:ext>
            </a:extLst>
          </p:cNvPr>
          <p:cNvSpPr txBox="1">
            <a:spLocks/>
          </p:cNvSpPr>
          <p:nvPr/>
        </p:nvSpPr>
        <p:spPr>
          <a:xfrm>
            <a:off x="557234" y="66675"/>
            <a:ext cx="9272566" cy="2163093"/>
          </a:xfrm>
          <a:prstGeom prst="rect">
            <a:avLst/>
          </a:prstGeom>
        </p:spPr>
        <p:txBody>
          <a:bodyPr vert="horz" wrap="square" lIns="0" tIns="130175" rIns="0" bIns="0" rtlCol="0">
            <a:spAutoFit/>
          </a:bodyPr>
          <a:lstStyle>
            <a:lvl1pPr>
              <a:defRPr sz="5400" b="1" i="0">
                <a:solidFill>
                  <a:srgbClr val="005A83"/>
                </a:solidFill>
                <a:latin typeface="Calibri"/>
                <a:ea typeface="+mj-ea"/>
                <a:cs typeface="Calibri"/>
              </a:defRPr>
            </a:lvl1pPr>
          </a:lstStyle>
          <a:p>
            <a:pPr marL="12700" marR="5080"/>
            <a:r>
              <a:rPr lang="en-NZ" sz="4800" kern="0"/>
              <a:t>Water New Zealand</a:t>
            </a:r>
          </a:p>
          <a:p>
            <a:pPr marL="12700" marR="5080">
              <a:spcAft>
                <a:spcPts val="800"/>
              </a:spcAft>
            </a:pPr>
            <a:r>
              <a:rPr lang="en-NZ" sz="4800" kern="0"/>
              <a:t>Pre-conference Workshop – Part 1</a:t>
            </a:r>
          </a:p>
          <a:p>
            <a:pPr marL="12700" marR="5080">
              <a:lnSpc>
                <a:spcPts val="3500"/>
              </a:lnSpc>
              <a:spcAft>
                <a:spcPts val="300"/>
              </a:spcAft>
            </a:pPr>
            <a:r>
              <a:rPr lang="en-NZ" sz="3400" kern="0"/>
              <a:t>22 February 2022</a:t>
            </a:r>
            <a:endParaRPr lang="en-NZ" sz="3400"/>
          </a:p>
        </p:txBody>
      </p:sp>
      <p:pic>
        <p:nvPicPr>
          <p:cNvPr id="10" name="Picture 9" descr="Shape, arrow&#10;&#10;Description automatically generated">
            <a:extLst>
              <a:ext uri="{FF2B5EF4-FFF2-40B4-BE49-F238E27FC236}">
                <a16:creationId xmlns:a16="http://schemas.microsoft.com/office/drawing/2014/main" id="{72640D39-0601-9D4A-ABC3-1F9E93A21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304800"/>
            <a:ext cx="1952667" cy="1004229"/>
          </a:xfrm>
          <a:prstGeom prst="rect">
            <a:avLst/>
          </a:prstGeom>
        </p:spPr>
      </p:pic>
    </p:spTree>
    <p:extLst>
      <p:ext uri="{BB962C8B-B14F-4D97-AF65-F5344CB8AC3E}">
        <p14:creationId xmlns:p14="http://schemas.microsoft.com/office/powerpoint/2010/main" val="345229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E7C2-DA42-4E1F-90D9-AC0E611CB411}"/>
              </a:ext>
            </a:extLst>
          </p:cNvPr>
          <p:cNvSpPr>
            <a:spLocks noGrp="1"/>
          </p:cNvSpPr>
          <p:nvPr>
            <p:ph type="title"/>
          </p:nvPr>
        </p:nvSpPr>
        <p:spPr>
          <a:xfrm>
            <a:off x="707299" y="535849"/>
            <a:ext cx="9554301" cy="553998"/>
          </a:xfrm>
        </p:spPr>
        <p:txBody>
          <a:bodyPr/>
          <a:lstStyle/>
          <a:p>
            <a:r>
              <a:rPr lang="en-NZ" sz="3600" spc="-5">
                <a:solidFill>
                  <a:srgbClr val="005A83"/>
                </a:solidFill>
                <a:latin typeface="+mj-lt"/>
              </a:rPr>
              <a:t>Relationship between Strategy, SOI, SPE and CME</a:t>
            </a:r>
          </a:p>
        </p:txBody>
      </p:sp>
      <p:sp>
        <p:nvSpPr>
          <p:cNvPr id="4" name="Rectangle 3">
            <a:extLst>
              <a:ext uri="{FF2B5EF4-FFF2-40B4-BE49-F238E27FC236}">
                <a16:creationId xmlns:a16="http://schemas.microsoft.com/office/drawing/2014/main" id="{016E3CC9-349A-4ED2-9D79-977E620422F1}"/>
              </a:ext>
            </a:extLst>
          </p:cNvPr>
          <p:cNvSpPr/>
          <p:nvPr/>
        </p:nvSpPr>
        <p:spPr>
          <a:xfrm>
            <a:off x="4963173" y="1983177"/>
            <a:ext cx="1733797" cy="1123094"/>
          </a:xfrm>
          <a:prstGeom prst="rect">
            <a:avLst/>
          </a:prstGeom>
          <a:solidFill>
            <a:srgbClr val="00ABBD"/>
          </a:solidFill>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n-NZ" b="1"/>
              <a:t>Four-year strategy – Statement of Intent</a:t>
            </a:r>
            <a:endParaRPr lang="en-NZ"/>
          </a:p>
        </p:txBody>
      </p:sp>
      <p:sp>
        <p:nvSpPr>
          <p:cNvPr id="5" name="Rectangle 4">
            <a:extLst>
              <a:ext uri="{FF2B5EF4-FFF2-40B4-BE49-F238E27FC236}">
                <a16:creationId xmlns:a16="http://schemas.microsoft.com/office/drawing/2014/main" id="{6ACE93D4-573D-4EEA-B2D3-1DC738A9EDA3}"/>
              </a:ext>
            </a:extLst>
          </p:cNvPr>
          <p:cNvSpPr/>
          <p:nvPr/>
        </p:nvSpPr>
        <p:spPr>
          <a:xfrm>
            <a:off x="831273" y="1983175"/>
            <a:ext cx="2106710" cy="1123094"/>
          </a:xfrm>
          <a:prstGeom prst="rect">
            <a:avLst/>
          </a:prstGeom>
          <a:solidFill>
            <a:srgbClr val="00ABB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b="1"/>
              <a:t>Long and medium term strategies – Outcomes and Impacts</a:t>
            </a:r>
          </a:p>
        </p:txBody>
      </p:sp>
      <p:sp>
        <p:nvSpPr>
          <p:cNvPr id="6" name="Rectangle 5">
            <a:extLst>
              <a:ext uri="{FF2B5EF4-FFF2-40B4-BE49-F238E27FC236}">
                <a16:creationId xmlns:a16="http://schemas.microsoft.com/office/drawing/2014/main" id="{995CC6FF-FE8B-4EF8-BC93-5BDF553F0C7C}"/>
              </a:ext>
            </a:extLst>
          </p:cNvPr>
          <p:cNvSpPr/>
          <p:nvPr/>
        </p:nvSpPr>
        <p:spPr>
          <a:xfrm>
            <a:off x="6878874" y="3428990"/>
            <a:ext cx="1714137" cy="1087641"/>
          </a:xfrm>
          <a:prstGeom prst="rect">
            <a:avLst/>
          </a:prstGeom>
          <a:solidFill>
            <a:srgbClr val="94D6DA"/>
          </a:solidFill>
          <a:ln/>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NZ" b="1">
                <a:solidFill>
                  <a:srgbClr val="07435C"/>
                </a:solidFill>
              </a:rPr>
              <a:t>Compliance, Monitoring &amp; Enforcement Strategy </a:t>
            </a:r>
            <a:endParaRPr lang="en-NZ" b="1">
              <a:solidFill>
                <a:srgbClr val="07435C"/>
              </a:solidFill>
              <a:cs typeface="Calibri"/>
            </a:endParaRPr>
          </a:p>
        </p:txBody>
      </p:sp>
      <p:sp>
        <p:nvSpPr>
          <p:cNvPr id="7" name="Rectangle 6">
            <a:extLst>
              <a:ext uri="{FF2B5EF4-FFF2-40B4-BE49-F238E27FC236}">
                <a16:creationId xmlns:a16="http://schemas.microsoft.com/office/drawing/2014/main" id="{EAAC6E8A-72A4-408B-8156-5361CCAC5446}"/>
              </a:ext>
            </a:extLst>
          </p:cNvPr>
          <p:cNvSpPr/>
          <p:nvPr/>
        </p:nvSpPr>
        <p:spPr>
          <a:xfrm>
            <a:off x="5006664" y="5269112"/>
            <a:ext cx="3586348" cy="914400"/>
          </a:xfrm>
          <a:prstGeom prst="rect">
            <a:avLst/>
          </a:prstGeom>
          <a:solidFill>
            <a:srgbClr val="94D6DA"/>
          </a:solidFill>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NZ" b="1">
                <a:solidFill>
                  <a:srgbClr val="07435C"/>
                </a:solidFill>
              </a:rPr>
              <a:t>Enduring performance framework</a:t>
            </a:r>
            <a:endParaRPr lang="en-NZ" b="1">
              <a:solidFill>
                <a:srgbClr val="07435C"/>
              </a:solidFill>
              <a:cs typeface="Calibri"/>
            </a:endParaRPr>
          </a:p>
        </p:txBody>
      </p:sp>
      <p:sp>
        <p:nvSpPr>
          <p:cNvPr id="8" name="Rectangle 7">
            <a:extLst>
              <a:ext uri="{FF2B5EF4-FFF2-40B4-BE49-F238E27FC236}">
                <a16:creationId xmlns:a16="http://schemas.microsoft.com/office/drawing/2014/main" id="{59D52572-FCC2-4C05-9A88-B70B2162FB0B}"/>
              </a:ext>
            </a:extLst>
          </p:cNvPr>
          <p:cNvSpPr/>
          <p:nvPr/>
        </p:nvSpPr>
        <p:spPr>
          <a:xfrm>
            <a:off x="8771953" y="1981598"/>
            <a:ext cx="2106710" cy="1111226"/>
          </a:xfrm>
          <a:prstGeom prst="rect">
            <a:avLst/>
          </a:prstGeom>
          <a:solidFill>
            <a:srgbClr val="00ABB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b="1"/>
              <a:t>One-year detailed plan – Statement of Performance Expectations</a:t>
            </a:r>
          </a:p>
        </p:txBody>
      </p:sp>
      <p:cxnSp>
        <p:nvCxnSpPr>
          <p:cNvPr id="11" name="Connector: Curved 10">
            <a:extLst>
              <a:ext uri="{FF2B5EF4-FFF2-40B4-BE49-F238E27FC236}">
                <a16:creationId xmlns:a16="http://schemas.microsoft.com/office/drawing/2014/main" id="{9D92DBC1-3388-403C-AA21-64609065DEBC}"/>
              </a:ext>
            </a:extLst>
          </p:cNvPr>
          <p:cNvCxnSpPr>
            <a:cxnSpLocks/>
            <a:stCxn id="5" idx="2"/>
            <a:endCxn id="7" idx="1"/>
          </p:cNvCxnSpPr>
          <p:nvPr/>
        </p:nvCxnSpPr>
        <p:spPr>
          <a:xfrm rot="16200000" flipH="1">
            <a:off x="2135625" y="2855272"/>
            <a:ext cx="2620043" cy="3122036"/>
          </a:xfrm>
          <a:prstGeom prst="curvedConnector2">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3" name="Connector: Curved 12">
            <a:extLst>
              <a:ext uri="{FF2B5EF4-FFF2-40B4-BE49-F238E27FC236}">
                <a16:creationId xmlns:a16="http://schemas.microsoft.com/office/drawing/2014/main" id="{0304B54C-11ED-46C3-B056-94F443308DA5}"/>
              </a:ext>
            </a:extLst>
          </p:cNvPr>
          <p:cNvCxnSpPr>
            <a:cxnSpLocks/>
            <a:stCxn id="7" idx="3"/>
            <a:endCxn id="8" idx="2"/>
          </p:cNvCxnSpPr>
          <p:nvPr/>
        </p:nvCxnSpPr>
        <p:spPr>
          <a:xfrm flipV="1">
            <a:off x="8593012" y="3092824"/>
            <a:ext cx="1232296" cy="2633488"/>
          </a:xfrm>
          <a:prstGeom prst="curvedConnector2">
            <a:avLst/>
          </a:prstGeom>
          <a:ln>
            <a:headEnd type="none"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16" name="Connector: Curved 15">
            <a:extLst>
              <a:ext uri="{FF2B5EF4-FFF2-40B4-BE49-F238E27FC236}">
                <a16:creationId xmlns:a16="http://schemas.microsoft.com/office/drawing/2014/main" id="{943210DE-E22F-44A0-AD5F-B9596CA0CFAC}"/>
              </a:ext>
            </a:extLst>
          </p:cNvPr>
          <p:cNvCxnSpPr>
            <a:cxnSpLocks/>
            <a:stCxn id="7" idx="0"/>
            <a:endCxn id="6" idx="2"/>
          </p:cNvCxnSpPr>
          <p:nvPr/>
        </p:nvCxnSpPr>
        <p:spPr>
          <a:xfrm rot="5400000" flipH="1" flipV="1">
            <a:off x="6891650" y="4424820"/>
            <a:ext cx="752481" cy="936105"/>
          </a:xfrm>
          <a:prstGeom prst="curvedConnector3">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8" name="Connector: Curved 17">
            <a:extLst>
              <a:ext uri="{FF2B5EF4-FFF2-40B4-BE49-F238E27FC236}">
                <a16:creationId xmlns:a16="http://schemas.microsoft.com/office/drawing/2014/main" id="{1BCCEFD2-3C5A-4D42-919D-08BD5302F1C1}"/>
              </a:ext>
            </a:extLst>
          </p:cNvPr>
          <p:cNvCxnSpPr>
            <a:cxnSpLocks/>
            <a:stCxn id="6" idx="1"/>
            <a:endCxn id="4" idx="2"/>
          </p:cNvCxnSpPr>
          <p:nvPr/>
        </p:nvCxnSpPr>
        <p:spPr>
          <a:xfrm rot="10800000">
            <a:off x="5830072" y="3106271"/>
            <a:ext cx="1048802" cy="866540"/>
          </a:xfrm>
          <a:prstGeom prst="curvedConnector2">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20" name="Connector: Curved 19">
            <a:extLst>
              <a:ext uri="{FF2B5EF4-FFF2-40B4-BE49-F238E27FC236}">
                <a16:creationId xmlns:a16="http://schemas.microsoft.com/office/drawing/2014/main" id="{DC2B3DEA-200B-4733-9024-CC2C66CEDB36}"/>
              </a:ext>
            </a:extLst>
          </p:cNvPr>
          <p:cNvCxnSpPr>
            <a:cxnSpLocks/>
            <a:stCxn id="8" idx="2"/>
            <a:endCxn id="6" idx="3"/>
          </p:cNvCxnSpPr>
          <p:nvPr/>
        </p:nvCxnSpPr>
        <p:spPr>
          <a:xfrm rot="5400000">
            <a:off x="8769167" y="2916669"/>
            <a:ext cx="879987" cy="1232297"/>
          </a:xfrm>
          <a:prstGeom prst="curvedConnector2">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23" name="Connector: Curved 22">
            <a:extLst>
              <a:ext uri="{FF2B5EF4-FFF2-40B4-BE49-F238E27FC236}">
                <a16:creationId xmlns:a16="http://schemas.microsoft.com/office/drawing/2014/main" id="{61B520FE-912A-406E-A7B8-6F0E54943836}"/>
              </a:ext>
            </a:extLst>
          </p:cNvPr>
          <p:cNvCxnSpPr>
            <a:cxnSpLocks/>
            <a:stCxn id="5" idx="3"/>
            <a:endCxn id="4" idx="1"/>
          </p:cNvCxnSpPr>
          <p:nvPr/>
        </p:nvCxnSpPr>
        <p:spPr>
          <a:xfrm>
            <a:off x="2937983" y="2544722"/>
            <a:ext cx="2025190" cy="2"/>
          </a:xfrm>
          <a:prstGeom prst="curvedConnector3">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25" name="Connector: Curved 24">
            <a:extLst>
              <a:ext uri="{FF2B5EF4-FFF2-40B4-BE49-F238E27FC236}">
                <a16:creationId xmlns:a16="http://schemas.microsoft.com/office/drawing/2014/main" id="{B4489671-9655-4813-B22F-F775DAF35F18}"/>
              </a:ext>
            </a:extLst>
          </p:cNvPr>
          <p:cNvCxnSpPr>
            <a:cxnSpLocks/>
            <a:stCxn id="4" idx="3"/>
            <a:endCxn id="8" idx="1"/>
          </p:cNvCxnSpPr>
          <p:nvPr/>
        </p:nvCxnSpPr>
        <p:spPr>
          <a:xfrm flipV="1">
            <a:off x="6696970" y="2537211"/>
            <a:ext cx="2074983" cy="7513"/>
          </a:xfrm>
          <a:prstGeom prst="curvedConnector3">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27" name="Connector: Curved 26">
            <a:extLst>
              <a:ext uri="{FF2B5EF4-FFF2-40B4-BE49-F238E27FC236}">
                <a16:creationId xmlns:a16="http://schemas.microsoft.com/office/drawing/2014/main" id="{37D8E925-A079-422E-853E-000145809D74}"/>
              </a:ext>
            </a:extLst>
          </p:cNvPr>
          <p:cNvCxnSpPr>
            <a:cxnSpLocks/>
            <a:stCxn id="7" idx="1"/>
            <a:endCxn id="4" idx="2"/>
          </p:cNvCxnSpPr>
          <p:nvPr/>
        </p:nvCxnSpPr>
        <p:spPr>
          <a:xfrm rot="10800000" flipH="1">
            <a:off x="5006664" y="3106272"/>
            <a:ext cx="823408" cy="2620041"/>
          </a:xfrm>
          <a:prstGeom prst="curvedConnector4">
            <a:avLst>
              <a:gd name="adj1" fmla="val -27763"/>
              <a:gd name="adj2" fmla="val 58725"/>
            </a:avLst>
          </a:prstGeom>
          <a:ln>
            <a:headEnd type="none"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73" name="Connector: Curved 72">
            <a:extLst>
              <a:ext uri="{FF2B5EF4-FFF2-40B4-BE49-F238E27FC236}">
                <a16:creationId xmlns:a16="http://schemas.microsoft.com/office/drawing/2014/main" id="{38E9AC5A-8361-4C75-82AC-A44C6FE09425}"/>
              </a:ext>
            </a:extLst>
          </p:cNvPr>
          <p:cNvCxnSpPr>
            <a:stCxn id="5" idx="0"/>
            <a:endCxn id="8" idx="0"/>
          </p:cNvCxnSpPr>
          <p:nvPr/>
        </p:nvCxnSpPr>
        <p:spPr>
          <a:xfrm rot="5400000" flipH="1" flipV="1">
            <a:off x="5854180" y="-1987953"/>
            <a:ext cx="1577" cy="7940680"/>
          </a:xfrm>
          <a:prstGeom prst="curvedConnector3">
            <a:avLst>
              <a:gd name="adj1" fmla="val 31649841"/>
            </a:avLst>
          </a:prstGeom>
          <a:ln>
            <a:no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861900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E0A71D-1F6C-4079-ADF1-1025182E93E4}"/>
              </a:ext>
            </a:extLst>
          </p:cNvPr>
          <p:cNvPicPr>
            <a:picLocks noChangeAspect="1"/>
          </p:cNvPicPr>
          <p:nvPr/>
        </p:nvPicPr>
        <p:blipFill>
          <a:blip r:embed="rId3"/>
          <a:stretch>
            <a:fillRect/>
          </a:stretch>
        </p:blipFill>
        <p:spPr>
          <a:xfrm>
            <a:off x="675430" y="1280439"/>
            <a:ext cx="5040360" cy="5184370"/>
          </a:xfrm>
          <a:prstGeom prst="rect">
            <a:avLst/>
          </a:prstGeom>
        </p:spPr>
      </p:pic>
      <p:sp>
        <p:nvSpPr>
          <p:cNvPr id="4" name="object 3">
            <a:extLst>
              <a:ext uri="{FF2B5EF4-FFF2-40B4-BE49-F238E27FC236}">
                <a16:creationId xmlns:a16="http://schemas.microsoft.com/office/drawing/2014/main" id="{BEC4C174-BA63-42C7-A008-F0AA12DB2FDA}"/>
              </a:ext>
            </a:extLst>
          </p:cNvPr>
          <p:cNvSpPr txBox="1">
            <a:spLocks/>
          </p:cNvSpPr>
          <p:nvPr/>
        </p:nvSpPr>
        <p:spPr>
          <a:xfrm>
            <a:off x="675430" y="450758"/>
            <a:ext cx="8567722" cy="628378"/>
          </a:xfrm>
          <a:prstGeom prst="rect">
            <a:avLst/>
          </a:prstGeom>
          <a:noFill/>
          <a:ln>
            <a:noFill/>
          </a:ln>
        </p:spPr>
        <p:txBody>
          <a:bodyPr vert="horz" wrap="square" lIns="0" tIns="12701" rIns="0" bIns="0" anchor="t" anchorCtr="0" compatLnSpc="1">
            <a:spAutoFit/>
          </a:bodyPr>
          <a:lstStyle>
            <a:lvl1pPr marL="0" marR="0" lvl="0" indent="0" defTabSz="914400" rtl="0" fontAlgn="auto" hangingPunct="1">
              <a:lnSpc>
                <a:spcPct val="100000"/>
              </a:lnSpc>
              <a:spcBef>
                <a:spcPts val="0"/>
              </a:spcBef>
              <a:spcAft>
                <a:spcPts val="0"/>
              </a:spcAft>
              <a:buNone/>
              <a:tabLst/>
              <a:defRPr lang="en-NZ" sz="5400" b="1" i="0" u="none" strike="noStrike" kern="0" cap="none" spc="0" baseline="0">
                <a:solidFill>
                  <a:srgbClr val="005A83"/>
                </a:solidFill>
                <a:uFillTx/>
                <a:latin typeface="Calibri"/>
                <a:cs typeface="Calibri"/>
              </a:defRPr>
            </a:lvl1pPr>
          </a:lstStyle>
          <a:p>
            <a:pPr marL="12701">
              <a:spcBef>
                <a:spcPts val="100"/>
              </a:spcBef>
            </a:pPr>
            <a:r>
              <a:rPr lang="en-NZ" sz="4000" b="1"/>
              <a:t>We take a lead from Te Mana o te Wai</a:t>
            </a:r>
            <a:endParaRPr lang="en-US" sz="4000" spc="-15">
              <a:solidFill>
                <a:srgbClr val="00ABC5"/>
              </a:solidFill>
            </a:endParaRPr>
          </a:p>
        </p:txBody>
      </p:sp>
      <p:sp>
        <p:nvSpPr>
          <p:cNvPr id="5" name="TextBox 4">
            <a:extLst>
              <a:ext uri="{FF2B5EF4-FFF2-40B4-BE49-F238E27FC236}">
                <a16:creationId xmlns:a16="http://schemas.microsoft.com/office/drawing/2014/main" id="{3A590C25-75A2-4074-B4CF-A9E260745B95}"/>
              </a:ext>
            </a:extLst>
          </p:cNvPr>
          <p:cNvSpPr txBox="1"/>
          <p:nvPr/>
        </p:nvSpPr>
        <p:spPr>
          <a:xfrm>
            <a:off x="6096000" y="1930076"/>
            <a:ext cx="4841289" cy="4062651"/>
          </a:xfrm>
          <a:prstGeom prst="rect">
            <a:avLst/>
          </a:prstGeom>
          <a:noFill/>
        </p:spPr>
        <p:txBody>
          <a:bodyPr wrap="square" lIns="91440" tIns="45720" rIns="91440" bIns="45720" rtlCol="0" anchor="t">
            <a:spAutoFit/>
          </a:bodyPr>
          <a:lstStyle/>
          <a:p>
            <a:pPr>
              <a:buClr>
                <a:srgbClr val="00B0F0"/>
              </a:buClr>
            </a:pPr>
            <a:r>
              <a:rPr lang="en-NZ" sz="2400"/>
              <a:t>The Te Mana o </a:t>
            </a:r>
            <a:r>
              <a:rPr lang="en-NZ" sz="2400" err="1"/>
              <a:t>te</a:t>
            </a:r>
            <a:r>
              <a:rPr lang="en-NZ" sz="2400"/>
              <a:t> Wai principles and hierarchy of obligations are about restoring and preserving the health, wellbeing, and balance between water, people, and the environment.</a:t>
            </a:r>
          </a:p>
          <a:p>
            <a:endParaRPr lang="en-US" sz="2400"/>
          </a:p>
          <a:p>
            <a:r>
              <a:rPr lang="en-US" sz="2400"/>
              <a:t>We are embracing this water centric approach and aspire to being a Crown leader in giving effect to Te Mana o </a:t>
            </a:r>
            <a:r>
              <a:rPr lang="en-US" sz="2400" err="1"/>
              <a:t>te</a:t>
            </a:r>
            <a:r>
              <a:rPr lang="en-US" sz="2400"/>
              <a:t> Wai.</a:t>
            </a:r>
            <a:endParaRPr lang="en-NZ" sz="2400"/>
          </a:p>
          <a:p>
            <a:endParaRPr lang="en-US"/>
          </a:p>
        </p:txBody>
      </p:sp>
    </p:spTree>
    <p:extLst>
      <p:ext uri="{BB962C8B-B14F-4D97-AF65-F5344CB8AC3E}">
        <p14:creationId xmlns:p14="http://schemas.microsoft.com/office/powerpoint/2010/main" val="745160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EA5E68-50F3-4BF8-915B-DFB8590C9CAE}"/>
              </a:ext>
            </a:extLst>
          </p:cNvPr>
          <p:cNvSpPr txBox="1">
            <a:spLocks/>
          </p:cNvSpPr>
          <p:nvPr/>
        </p:nvSpPr>
        <p:spPr>
          <a:xfrm>
            <a:off x="707299" y="453527"/>
            <a:ext cx="9287373" cy="615553"/>
          </a:xfrm>
          <a:prstGeom prst="rect">
            <a:avLst/>
          </a:prstGeom>
        </p:spPr>
        <p:txBody>
          <a:bodyPr wrap="square" lIns="0" tIns="0" rIns="0" bIns="0" anchor="t">
            <a:spAutoFit/>
          </a:bodyPr>
          <a:lstStyle>
            <a:lvl1pPr eaLnBrk="1" hangingPunct="1">
              <a:defRPr cap="none" baseline="0">
                <a:solidFill>
                  <a:srgbClr val="00ABC5"/>
                </a:solidFill>
                <a:latin typeface="+mj-lt"/>
                <a:ea typeface="+mj-ea"/>
                <a:cs typeface="+mj-cs"/>
              </a:defRPr>
            </a:lvl1pPr>
          </a:lstStyle>
          <a:p>
            <a:r>
              <a:rPr lang="en-US" sz="4000" b="1" kern="0" spc="-5" err="1">
                <a:solidFill>
                  <a:srgbClr val="005A83"/>
                </a:solidFill>
                <a:cs typeface="Calibri"/>
              </a:rPr>
              <a:t>Te</a:t>
            </a:r>
            <a:r>
              <a:rPr lang="en-US" sz="4000" b="1" kern="0" spc="-5">
                <a:solidFill>
                  <a:srgbClr val="005A83"/>
                </a:solidFill>
                <a:cs typeface="Calibri"/>
              </a:rPr>
              <a:t> Mana o </a:t>
            </a:r>
            <a:r>
              <a:rPr lang="en-US" sz="4000" b="1" kern="0" spc="-5" err="1">
                <a:solidFill>
                  <a:srgbClr val="005A83"/>
                </a:solidFill>
                <a:cs typeface="Calibri"/>
              </a:rPr>
              <a:t>te</a:t>
            </a:r>
            <a:r>
              <a:rPr lang="en-US" sz="4000" b="1" kern="0" spc="-5">
                <a:solidFill>
                  <a:srgbClr val="005A83"/>
                </a:solidFill>
                <a:cs typeface="Calibri"/>
              </a:rPr>
              <a:t> Wai</a:t>
            </a:r>
          </a:p>
        </p:txBody>
      </p:sp>
      <p:sp>
        <p:nvSpPr>
          <p:cNvPr id="5" name="Text Placeholder 2">
            <a:extLst>
              <a:ext uri="{FF2B5EF4-FFF2-40B4-BE49-F238E27FC236}">
                <a16:creationId xmlns:a16="http://schemas.microsoft.com/office/drawing/2014/main" id="{553D2EA9-FDF9-4EC3-9B43-879506B63070}"/>
              </a:ext>
            </a:extLst>
          </p:cNvPr>
          <p:cNvSpPr txBox="1">
            <a:spLocks/>
          </p:cNvSpPr>
          <p:nvPr/>
        </p:nvSpPr>
        <p:spPr>
          <a:xfrm>
            <a:off x="707299" y="1345407"/>
            <a:ext cx="10265501" cy="3508653"/>
          </a:xfrm>
          <a:prstGeom prst="rect">
            <a:avLst/>
          </a:prstGeom>
        </p:spPr>
        <p:txBody>
          <a:bodyPr wrap="square" lIns="0" tIns="0" rIns="0" bIns="0" anchor="t">
            <a:sp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342900" indent="-342900">
              <a:spcBef>
                <a:spcPts val="600"/>
              </a:spcBef>
              <a:spcAft>
                <a:spcPts val="600"/>
              </a:spcAft>
              <a:buClr>
                <a:srgbClr val="00ABC5"/>
              </a:buClr>
              <a:buSzPct val="100000"/>
              <a:buFont typeface="Arial" pitchFamily="34"/>
              <a:buChar char="•"/>
            </a:pPr>
            <a:r>
              <a:rPr lang="en-NZ" sz="2200">
                <a:ea typeface="+mn-lt"/>
                <a:cs typeface="+mn-lt"/>
              </a:rPr>
              <a:t>A key objective and requirement of the Water Services Act 2021 is for </a:t>
            </a:r>
            <a:r>
              <a:rPr lang="en-NZ" sz="2200" err="1">
                <a:ea typeface="+mn-lt"/>
                <a:cs typeface="+mn-lt"/>
              </a:rPr>
              <a:t>Taumata</a:t>
            </a:r>
            <a:r>
              <a:rPr lang="en-NZ" sz="2200">
                <a:ea typeface="+mn-lt"/>
                <a:cs typeface="+mn-lt"/>
              </a:rPr>
              <a:t> </a:t>
            </a:r>
            <a:r>
              <a:rPr lang="en-NZ" sz="2200" err="1">
                <a:ea typeface="+mn-lt"/>
                <a:cs typeface="+mn-lt"/>
              </a:rPr>
              <a:t>Arowai</a:t>
            </a:r>
            <a:r>
              <a:rPr lang="en-NZ" sz="2200">
                <a:ea typeface="+mn-lt"/>
                <a:cs typeface="+mn-lt"/>
              </a:rPr>
              <a:t> to give effect to Te Mana o </a:t>
            </a:r>
            <a:r>
              <a:rPr lang="en-NZ" sz="2200" err="1">
                <a:ea typeface="+mn-lt"/>
                <a:cs typeface="+mn-lt"/>
              </a:rPr>
              <a:t>te</a:t>
            </a:r>
            <a:r>
              <a:rPr lang="en-NZ" sz="2200">
                <a:ea typeface="+mn-lt"/>
                <a:cs typeface="+mn-lt"/>
              </a:rPr>
              <a:t> Wai, to the extent it applies to our functions and duties. This obligation also applies to all suppliers who operate under the Act. </a:t>
            </a:r>
            <a:endParaRPr lang="en-US">
              <a:cs typeface="Calibri"/>
            </a:endParaRPr>
          </a:p>
          <a:p>
            <a:pPr marL="342900" indent="-342900">
              <a:spcBef>
                <a:spcPts val="600"/>
              </a:spcBef>
              <a:spcAft>
                <a:spcPts val="600"/>
              </a:spcAft>
              <a:buClr>
                <a:srgbClr val="00ABC5"/>
              </a:buClr>
              <a:buSzPct val="100000"/>
              <a:buFont typeface="Arial" pitchFamily="34"/>
              <a:buChar char="•"/>
            </a:pPr>
            <a:r>
              <a:rPr lang="en-NZ" sz="2200">
                <a:ea typeface="+mn-lt"/>
                <a:cs typeface="+mn-lt"/>
              </a:rPr>
              <a:t>The impact of giving effect to Te Mana o </a:t>
            </a:r>
            <a:r>
              <a:rPr lang="en-NZ" sz="2200" err="1">
                <a:ea typeface="+mn-lt"/>
                <a:cs typeface="+mn-lt"/>
              </a:rPr>
              <a:t>te</a:t>
            </a:r>
            <a:r>
              <a:rPr lang="en-NZ" sz="2200">
                <a:ea typeface="+mn-lt"/>
                <a:cs typeface="+mn-lt"/>
              </a:rPr>
              <a:t> Wai is something we are working through as we implement the Act. </a:t>
            </a:r>
            <a:endParaRPr lang="en-NZ">
              <a:ea typeface="+mn-lt"/>
              <a:cs typeface="+mn-lt"/>
            </a:endParaRPr>
          </a:p>
          <a:p>
            <a:pPr marL="342900" indent="-342900">
              <a:spcBef>
                <a:spcPts val="600"/>
              </a:spcBef>
              <a:spcAft>
                <a:spcPts val="600"/>
              </a:spcAft>
              <a:buClr>
                <a:srgbClr val="00ABC5"/>
              </a:buClr>
              <a:buSzPct val="100000"/>
              <a:buFont typeface="Arial" pitchFamily="34"/>
              <a:buChar char="•"/>
            </a:pPr>
            <a:r>
              <a:rPr lang="en-NZ" sz="2200">
                <a:ea typeface="+mn-lt"/>
                <a:cs typeface="+mn-lt"/>
              </a:rPr>
              <a:t>We encourage suppliers to turn their minds to what Te Mana o </a:t>
            </a:r>
            <a:r>
              <a:rPr lang="en-NZ" sz="2200" err="1">
                <a:ea typeface="+mn-lt"/>
                <a:cs typeface="+mn-lt"/>
              </a:rPr>
              <a:t>te</a:t>
            </a:r>
            <a:r>
              <a:rPr lang="en-NZ" sz="2200">
                <a:ea typeface="+mn-lt"/>
                <a:cs typeface="+mn-lt"/>
              </a:rPr>
              <a:t> Wai means for them in their role.</a:t>
            </a:r>
          </a:p>
          <a:p>
            <a:pPr marL="342900" indent="-342900">
              <a:spcBef>
                <a:spcPts val="600"/>
              </a:spcBef>
              <a:spcAft>
                <a:spcPts val="600"/>
              </a:spcAft>
              <a:buClr>
                <a:srgbClr val="00ABC5"/>
              </a:buClr>
              <a:buSzPct val="100000"/>
              <a:buFont typeface="Arial" pitchFamily="34"/>
              <a:buChar char="•"/>
            </a:pPr>
            <a:r>
              <a:rPr lang="en-NZ" sz="2200">
                <a:cs typeface="Calibri"/>
              </a:rPr>
              <a:t>It’s not the role of </a:t>
            </a:r>
            <a:r>
              <a:rPr lang="en-NZ" sz="2200" err="1">
                <a:cs typeface="Calibri"/>
              </a:rPr>
              <a:t>Taumata</a:t>
            </a:r>
            <a:r>
              <a:rPr lang="en-NZ" sz="2200">
                <a:cs typeface="Calibri"/>
              </a:rPr>
              <a:t> </a:t>
            </a:r>
            <a:r>
              <a:rPr lang="en-NZ" sz="2200" err="1">
                <a:cs typeface="Calibri"/>
              </a:rPr>
              <a:t>Arowai</a:t>
            </a:r>
            <a:r>
              <a:rPr lang="en-NZ" sz="2200">
                <a:cs typeface="Calibri"/>
              </a:rPr>
              <a:t> to define what Te Mana o </a:t>
            </a:r>
            <a:r>
              <a:rPr lang="en-NZ" sz="2200" err="1">
                <a:cs typeface="Calibri"/>
              </a:rPr>
              <a:t>te</a:t>
            </a:r>
            <a:r>
              <a:rPr lang="en-NZ" sz="2200">
                <a:cs typeface="Calibri"/>
              </a:rPr>
              <a:t> Wai means for </a:t>
            </a:r>
            <a:r>
              <a:rPr lang="en-NZ" sz="2200" err="1">
                <a:cs typeface="Calibri"/>
              </a:rPr>
              <a:t>whānau</a:t>
            </a:r>
            <a:r>
              <a:rPr lang="en-NZ" sz="2200">
                <a:cs typeface="Calibri"/>
              </a:rPr>
              <a:t>, </a:t>
            </a:r>
            <a:r>
              <a:rPr lang="en-NZ" sz="2200" err="1">
                <a:cs typeface="Calibri"/>
              </a:rPr>
              <a:t>hapū</a:t>
            </a:r>
            <a:r>
              <a:rPr lang="en-NZ" sz="2200">
                <a:cs typeface="Calibri"/>
              </a:rPr>
              <a:t>, iwi across the motu.</a:t>
            </a:r>
          </a:p>
        </p:txBody>
      </p:sp>
      <p:sp>
        <p:nvSpPr>
          <p:cNvPr id="3" name="TextBox 2">
            <a:extLst>
              <a:ext uri="{FF2B5EF4-FFF2-40B4-BE49-F238E27FC236}">
                <a16:creationId xmlns:a16="http://schemas.microsoft.com/office/drawing/2014/main" id="{163BF9E7-FFCA-4459-B788-50FEDCBB0F57}"/>
              </a:ext>
            </a:extLst>
          </p:cNvPr>
          <p:cNvSpPr txBox="1"/>
          <p:nvPr/>
        </p:nvSpPr>
        <p:spPr>
          <a:xfrm>
            <a:off x="707299" y="5283520"/>
            <a:ext cx="9532459" cy="1138773"/>
          </a:xfrm>
          <a:prstGeom prst="rect">
            <a:avLst/>
          </a:prstGeom>
          <a:noFill/>
          <a:ln w="15875">
            <a:solidFill>
              <a:srgbClr val="00ABC5"/>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3"/>
            <a:endParaRPr lang="en-US" sz="400">
              <a:solidFill>
                <a:srgbClr val="00ABBD"/>
              </a:solidFill>
            </a:endParaRPr>
          </a:p>
          <a:p>
            <a:pPr lvl="3"/>
            <a:r>
              <a:rPr lang="en-US" sz="2000">
                <a:solidFill>
                  <a:srgbClr val="00ABBD"/>
                </a:solidFill>
              </a:rPr>
              <a:t>Join </a:t>
            </a:r>
            <a:r>
              <a:rPr lang="en-US" sz="2000" err="1">
                <a:solidFill>
                  <a:srgbClr val="00ABBD"/>
                </a:solidFill>
              </a:rPr>
              <a:t>Taumata</a:t>
            </a:r>
            <a:r>
              <a:rPr lang="en-US" sz="2000">
                <a:solidFill>
                  <a:srgbClr val="00ABBD"/>
                </a:solidFill>
              </a:rPr>
              <a:t> </a:t>
            </a:r>
            <a:r>
              <a:rPr lang="en-US" sz="2000" err="1">
                <a:solidFill>
                  <a:srgbClr val="00ABBD"/>
                </a:solidFill>
              </a:rPr>
              <a:t>Arowai</a:t>
            </a:r>
            <a:r>
              <a:rPr lang="en-US" sz="2000">
                <a:solidFill>
                  <a:srgbClr val="00ABBD"/>
                </a:solidFill>
              </a:rPr>
              <a:t> at the Water New Zealand Pre-conference Workshop – part 2 on 25 May to </a:t>
            </a:r>
            <a:r>
              <a:rPr lang="en-US" sz="2000" err="1">
                <a:solidFill>
                  <a:srgbClr val="00ABBD"/>
                </a:solidFill>
              </a:rPr>
              <a:t>kōrero</a:t>
            </a:r>
            <a:r>
              <a:rPr lang="en-US" sz="2000">
                <a:solidFill>
                  <a:srgbClr val="00ABBD"/>
                </a:solidFill>
              </a:rPr>
              <a:t> about Te Mana o </a:t>
            </a:r>
            <a:r>
              <a:rPr lang="en-US" sz="2000" err="1">
                <a:solidFill>
                  <a:srgbClr val="00ABBD"/>
                </a:solidFill>
              </a:rPr>
              <a:t>te</a:t>
            </a:r>
            <a:r>
              <a:rPr lang="en-US" sz="2000">
                <a:solidFill>
                  <a:srgbClr val="00ABBD"/>
                </a:solidFill>
              </a:rPr>
              <a:t> Wai and hear how some suppliers are giving effect to it.</a:t>
            </a:r>
          </a:p>
          <a:p>
            <a:pPr lvl="3"/>
            <a:endParaRPr lang="en-US" sz="400">
              <a:solidFill>
                <a:srgbClr val="00ABBD"/>
              </a:solidFill>
            </a:endParaRPr>
          </a:p>
        </p:txBody>
      </p:sp>
      <p:pic>
        <p:nvPicPr>
          <p:cNvPr id="6" name="Picture 2" descr="Icon&#10;&#10;Description automatically generated">
            <a:extLst>
              <a:ext uri="{FF2B5EF4-FFF2-40B4-BE49-F238E27FC236}">
                <a16:creationId xmlns:a16="http://schemas.microsoft.com/office/drawing/2014/main" id="{E3C11767-18E5-4CCA-A53A-A511453E4521}"/>
              </a:ext>
            </a:extLst>
          </p:cNvPr>
          <p:cNvPicPr>
            <a:picLocks noChangeAspect="1"/>
          </p:cNvPicPr>
          <p:nvPr/>
        </p:nvPicPr>
        <p:blipFill>
          <a:blip r:embed="rId3"/>
          <a:stretch>
            <a:fillRect/>
          </a:stretch>
        </p:blipFill>
        <p:spPr>
          <a:xfrm>
            <a:off x="939216" y="5409616"/>
            <a:ext cx="940909" cy="815562"/>
          </a:xfrm>
          <a:prstGeom prst="rect">
            <a:avLst/>
          </a:prstGeom>
        </p:spPr>
      </p:pic>
    </p:spTree>
    <p:extLst>
      <p:ext uri="{BB962C8B-B14F-4D97-AF65-F5344CB8AC3E}">
        <p14:creationId xmlns:p14="http://schemas.microsoft.com/office/powerpoint/2010/main" val="2865828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4799FB9-E31A-E341-AAEE-01A771FE52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11" y="0"/>
            <a:ext cx="12735166" cy="6858000"/>
          </a:xfrm>
          <a:prstGeom prst="rect">
            <a:avLst/>
          </a:prstGeom>
        </p:spPr>
      </p:pic>
      <p:sp>
        <p:nvSpPr>
          <p:cNvPr id="7" name="object 3">
            <a:extLst>
              <a:ext uri="{FF2B5EF4-FFF2-40B4-BE49-F238E27FC236}">
                <a16:creationId xmlns:a16="http://schemas.microsoft.com/office/drawing/2014/main" id="{2D20ADF2-6FA8-4140-BCF7-EB41C6D900CC}"/>
              </a:ext>
            </a:extLst>
          </p:cNvPr>
          <p:cNvSpPr txBox="1">
            <a:spLocks noGrp="1"/>
          </p:cNvSpPr>
          <p:nvPr>
            <p:ph type="title"/>
          </p:nvPr>
        </p:nvSpPr>
        <p:spPr>
          <a:xfrm>
            <a:off x="1456038" y="2585179"/>
            <a:ext cx="8853603" cy="1520929"/>
          </a:xfrm>
          <a:prstGeom prst="rect">
            <a:avLst/>
          </a:prstGeom>
        </p:spPr>
        <p:txBody>
          <a:bodyPr vert="horz" wrap="square" lIns="0" tIns="12700" rIns="0" bIns="0" rtlCol="0">
            <a:spAutoFit/>
          </a:bodyPr>
          <a:lstStyle/>
          <a:p>
            <a:pPr marL="12700" algn="ctr">
              <a:spcBef>
                <a:spcPts val="100"/>
              </a:spcBef>
            </a:pPr>
            <a:r>
              <a:rPr lang="en-NZ" spc="-45">
                <a:solidFill>
                  <a:schemeClr val="bg1"/>
                </a:solidFill>
              </a:rPr>
              <a:t>Ray McMillan</a:t>
            </a:r>
            <a:br>
              <a:rPr lang="en-NZ" spc="-45">
                <a:solidFill>
                  <a:schemeClr val="bg1"/>
                </a:solidFill>
              </a:rPr>
            </a:br>
            <a:r>
              <a:rPr lang="en-NZ" sz="4400" spc="-45">
                <a:solidFill>
                  <a:schemeClr val="bg1"/>
                </a:solidFill>
              </a:rPr>
              <a:t>Head of Regulatory</a:t>
            </a:r>
            <a:endParaRPr lang="en-NZ" sz="4400" spc="-15">
              <a:solidFill>
                <a:schemeClr val="bg1"/>
              </a:solidFill>
            </a:endParaRPr>
          </a:p>
        </p:txBody>
      </p:sp>
      <p:sp>
        <p:nvSpPr>
          <p:cNvPr id="11" name="Text Box 1">
            <a:extLst>
              <a:ext uri="{FF2B5EF4-FFF2-40B4-BE49-F238E27FC236}">
                <a16:creationId xmlns:a16="http://schemas.microsoft.com/office/drawing/2014/main" id="{3599AA01-6DD4-2045-99AD-5454066B53BB}"/>
              </a:ext>
            </a:extLst>
          </p:cNvPr>
          <p:cNvSpPr txBox="1"/>
          <p:nvPr/>
        </p:nvSpPr>
        <p:spPr>
          <a:xfrm>
            <a:off x="4934585" y="304800"/>
            <a:ext cx="2322830" cy="26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BFBFBF"/>
                </a:solidFill>
                <a:effectLst/>
                <a:uLnTx/>
                <a:uFillTx/>
                <a:latin typeface="Calibri"/>
                <a:ea typeface="Times New Roman" panose="02020603050405020304" pitchFamily="18" charset="0"/>
                <a:cs typeface="Times New Roman" panose="02020603050405020304" pitchFamily="18" charset="0"/>
              </a:rPr>
              <a:t>Unclassified</a:t>
            </a:r>
            <a:endParaRPr kumimoji="0" lang="en-NZ" sz="11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0242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D6CA349-4605-435F-A3CD-0DBCFA59AA69}"/>
              </a:ext>
            </a:extLst>
          </p:cNvPr>
          <p:cNvSpPr txBox="1">
            <a:spLocks noGrp="1"/>
          </p:cNvSpPr>
          <p:nvPr>
            <p:ph type="title"/>
          </p:nvPr>
        </p:nvSpPr>
        <p:spPr>
          <a:xfrm>
            <a:off x="838192" y="451003"/>
            <a:ext cx="8817705" cy="628378"/>
          </a:xfrm>
          <a:prstGeom prst="rect">
            <a:avLst/>
          </a:prstGeom>
          <a:noFill/>
          <a:ln>
            <a:noFill/>
          </a:ln>
        </p:spPr>
        <p:txBody>
          <a:bodyPr vert="horz" wrap="square" lIns="0" tIns="12701" rIns="0" bIns="0" anchor="t" anchorCtr="0" compatLnSpc="1">
            <a:spAutoFit/>
          </a:bodyPr>
          <a:lstStyle/>
          <a:p>
            <a:pPr marL="12700" lvl="0">
              <a:spcBef>
                <a:spcPts val="100"/>
              </a:spcBef>
            </a:pPr>
            <a:r>
              <a:rPr lang="mi-NZ" sz="4000" b="1" spc="-5" err="1">
                <a:solidFill>
                  <a:srgbClr val="005A83"/>
                </a:solidFill>
                <a:latin typeface="Calibri"/>
                <a:cs typeface="Calibri"/>
              </a:rPr>
              <a:t>Our</a:t>
            </a:r>
            <a:r>
              <a:rPr lang="mi-NZ" sz="4000" b="1" spc="-5">
                <a:solidFill>
                  <a:srgbClr val="005A83"/>
                </a:solidFill>
                <a:latin typeface="Calibri"/>
                <a:cs typeface="Calibri"/>
              </a:rPr>
              <a:t> </a:t>
            </a:r>
            <a:r>
              <a:rPr lang="mi-NZ" sz="4000" b="1" spc="-5" err="1">
                <a:solidFill>
                  <a:srgbClr val="005A83"/>
                </a:solidFill>
                <a:latin typeface="Calibri"/>
                <a:cs typeface="Calibri"/>
              </a:rPr>
              <a:t>regulatory</a:t>
            </a:r>
            <a:r>
              <a:rPr lang="mi-NZ" sz="4000" b="1" spc="-5">
                <a:solidFill>
                  <a:srgbClr val="005A83"/>
                </a:solidFill>
                <a:latin typeface="Calibri"/>
                <a:cs typeface="Calibri"/>
              </a:rPr>
              <a:t> </a:t>
            </a:r>
            <a:r>
              <a:rPr lang="mi-NZ" sz="4000" b="1" spc="-5" err="1">
                <a:solidFill>
                  <a:srgbClr val="005A83"/>
                </a:solidFill>
                <a:latin typeface="Calibri"/>
                <a:cs typeface="Calibri"/>
              </a:rPr>
              <a:t>approach</a:t>
            </a:r>
            <a:endParaRPr lang="mi-NZ" sz="4000" b="1" spc="-5">
              <a:solidFill>
                <a:srgbClr val="005A83"/>
              </a:solidFill>
              <a:latin typeface="Calibri"/>
              <a:cs typeface="Calibri"/>
            </a:endParaRPr>
          </a:p>
        </p:txBody>
      </p:sp>
      <p:sp>
        <p:nvSpPr>
          <p:cNvPr id="3" name="object 4">
            <a:extLst>
              <a:ext uri="{FF2B5EF4-FFF2-40B4-BE49-F238E27FC236}">
                <a16:creationId xmlns:a16="http://schemas.microsoft.com/office/drawing/2014/main" id="{E331C749-BD11-4133-8B27-4455EB3CD822}"/>
              </a:ext>
            </a:extLst>
          </p:cNvPr>
          <p:cNvSpPr txBox="1"/>
          <p:nvPr/>
        </p:nvSpPr>
        <p:spPr>
          <a:xfrm>
            <a:off x="838192" y="1178830"/>
            <a:ext cx="9954133" cy="5325821"/>
          </a:xfrm>
          <a:prstGeom prst="rect">
            <a:avLst/>
          </a:prstGeom>
          <a:noFill/>
          <a:ln cap="flat">
            <a:noFill/>
          </a:ln>
        </p:spPr>
        <p:txBody>
          <a:bodyPr vert="horz" wrap="square" lIns="0" tIns="245114" rIns="0" bIns="0" numCol="1" anchor="t" anchorCtr="0" compatLnSpc="1">
            <a:spAutoFit/>
          </a:bodyPr>
          <a:lstStyle/>
          <a:p>
            <a:pPr marL="285750" indent="-285750">
              <a:buClr>
                <a:srgbClr val="00ABC5"/>
              </a:buClr>
              <a:buSzPct val="100000"/>
              <a:buFont typeface="Arial,Sans-Serif" pitchFamily="34"/>
              <a:buChar char="•"/>
              <a:defRPr sz="1800" b="0" i="0" u="none" strike="noStrike" kern="0" cap="none" spc="0" baseline="0">
                <a:solidFill>
                  <a:srgbClr val="000000"/>
                </a:solidFill>
                <a:uFillTx/>
              </a:defRPr>
            </a:pPr>
            <a:r>
              <a:rPr lang="en-US" sz="2200" kern="0">
                <a:solidFill>
                  <a:srgbClr val="000000"/>
                </a:solidFill>
                <a:latin typeface="Calibri"/>
                <a:cs typeface="Calibri"/>
              </a:rPr>
              <a:t>A balanced regulatory approach, adopting a mix of responsive and proactive regulatory activities.</a:t>
            </a: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endParaRPr lang="en-US" sz="2200" kern="0">
              <a:solidFill>
                <a:srgbClr val="000000"/>
              </a:solidFill>
              <a:latin typeface="Calibri"/>
              <a:cs typeface="Calibri"/>
            </a:endParaRP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r>
              <a:rPr lang="en-US" sz="2200" kern="0">
                <a:solidFill>
                  <a:srgbClr val="000000"/>
                </a:solidFill>
                <a:latin typeface="Calibri"/>
                <a:cs typeface="Calibri"/>
              </a:rPr>
              <a:t>Our focus will be to </a:t>
            </a:r>
            <a:r>
              <a:rPr lang="en-US" sz="2200" kern="0" err="1">
                <a:solidFill>
                  <a:srgbClr val="000000"/>
                </a:solidFill>
                <a:latin typeface="Calibri"/>
                <a:cs typeface="Calibri"/>
              </a:rPr>
              <a:t>incentivise</a:t>
            </a:r>
            <a:r>
              <a:rPr lang="en-US" sz="2200" kern="0">
                <a:solidFill>
                  <a:srgbClr val="000000"/>
                </a:solidFill>
                <a:latin typeface="Calibri"/>
                <a:cs typeface="Calibri"/>
              </a:rPr>
              <a:t> good practice </a:t>
            </a:r>
            <a:r>
              <a:rPr lang="en-US" sz="2200" kern="0" err="1">
                <a:solidFill>
                  <a:srgbClr val="000000"/>
                </a:solidFill>
                <a:latin typeface="Calibri"/>
                <a:cs typeface="Calibri"/>
              </a:rPr>
              <a:t>behaviour</a:t>
            </a:r>
            <a:r>
              <a:rPr lang="en-US" sz="2200" kern="0">
                <a:solidFill>
                  <a:srgbClr val="000000"/>
                </a:solidFill>
                <a:latin typeface="Calibri"/>
                <a:cs typeface="Calibri"/>
              </a:rPr>
              <a:t> changes in the drinking water sector and to </a:t>
            </a:r>
            <a:r>
              <a:rPr lang="en-US" sz="2200" kern="0" err="1">
                <a:solidFill>
                  <a:srgbClr val="000000"/>
                </a:solidFill>
                <a:latin typeface="Calibri"/>
                <a:cs typeface="Calibri"/>
              </a:rPr>
              <a:t>disincentivise</a:t>
            </a:r>
            <a:r>
              <a:rPr lang="en-US" sz="2200" kern="0">
                <a:solidFill>
                  <a:srgbClr val="000000"/>
                </a:solidFill>
                <a:latin typeface="Calibri"/>
                <a:cs typeface="Calibri"/>
              </a:rPr>
              <a:t> </a:t>
            </a:r>
            <a:r>
              <a:rPr lang="en-US" sz="2200" kern="0" err="1">
                <a:solidFill>
                  <a:srgbClr val="000000"/>
                </a:solidFill>
                <a:latin typeface="Calibri"/>
                <a:cs typeface="Calibri"/>
              </a:rPr>
              <a:t>behaviours</a:t>
            </a:r>
            <a:r>
              <a:rPr lang="en-US" sz="2200" kern="0">
                <a:solidFill>
                  <a:srgbClr val="000000"/>
                </a:solidFill>
                <a:latin typeface="Calibri"/>
                <a:cs typeface="Calibri"/>
              </a:rPr>
              <a:t> that do not support effective risk management or increase the likelihood of harm to consumers from unsafe drinking water.</a:t>
            </a: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endParaRPr lang="en-US" sz="2200" kern="0">
              <a:solidFill>
                <a:srgbClr val="000000"/>
              </a:solidFill>
              <a:latin typeface="Calibri"/>
              <a:cs typeface="Calibri"/>
            </a:endParaRP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r>
              <a:rPr lang="en-US" sz="2200" kern="0">
                <a:solidFill>
                  <a:srgbClr val="000000"/>
                </a:solidFill>
                <a:latin typeface="Calibri"/>
                <a:cs typeface="Calibri"/>
              </a:rPr>
              <a:t>Regulatory interventions will be proportionate and directed to address the risk and nature of the </a:t>
            </a:r>
            <a:r>
              <a:rPr lang="en-US" sz="2200" kern="0" err="1">
                <a:solidFill>
                  <a:srgbClr val="000000"/>
                </a:solidFill>
                <a:latin typeface="Calibri"/>
                <a:cs typeface="Calibri"/>
              </a:rPr>
              <a:t>behaviours</a:t>
            </a:r>
            <a:r>
              <a:rPr lang="en-US" sz="2200" kern="0">
                <a:solidFill>
                  <a:srgbClr val="000000"/>
                </a:solidFill>
                <a:latin typeface="Calibri"/>
                <a:cs typeface="Calibri"/>
              </a:rPr>
              <a:t> of regulated parties. Our decision to intervene will be based on the need to:</a:t>
            </a:r>
          </a:p>
          <a:p>
            <a:pPr marL="742950" lvl="1" indent="-285750">
              <a:buClr>
                <a:srgbClr val="00ABC5"/>
              </a:buClr>
              <a:buSzPct val="100000"/>
              <a:buFont typeface="Arial,Sans-Serif" pitchFamily="34"/>
              <a:buChar char="•"/>
              <a:defRPr sz="1800" b="0" i="0" u="none" strike="noStrike" kern="0" cap="none" spc="0" baseline="0">
                <a:solidFill>
                  <a:srgbClr val="000000"/>
                </a:solidFill>
                <a:uFillTx/>
              </a:defRPr>
            </a:pPr>
            <a:r>
              <a:rPr lang="en-US" sz="2200" kern="0">
                <a:solidFill>
                  <a:srgbClr val="000000"/>
                </a:solidFill>
                <a:latin typeface="Calibri"/>
                <a:cs typeface="Calibri"/>
              </a:rPr>
              <a:t>protect people and communities from serious risk to their health due to the quality or quantity of drinking water being supplied, and</a:t>
            </a:r>
          </a:p>
          <a:p>
            <a:pPr marL="742950" lvl="1" indent="-285750">
              <a:buClr>
                <a:srgbClr val="00ABC5"/>
              </a:buClr>
              <a:buSzPct val="100000"/>
              <a:buFont typeface="Arial,Sans-Serif" pitchFamily="34"/>
              <a:buChar char="•"/>
              <a:defRPr sz="1800" b="0" i="0" u="none" strike="noStrike" kern="0" cap="none" spc="0" baseline="0">
                <a:solidFill>
                  <a:srgbClr val="000000"/>
                </a:solidFill>
                <a:uFillTx/>
              </a:defRPr>
            </a:pPr>
            <a:r>
              <a:rPr lang="en-US" sz="2200" kern="0">
                <a:solidFill>
                  <a:srgbClr val="000000"/>
                </a:solidFill>
                <a:latin typeface="Calibri"/>
                <a:cs typeface="Calibri"/>
              </a:rPr>
              <a:t>support the water services sector to improve its performance and environmental outcomes.</a:t>
            </a:r>
          </a:p>
        </p:txBody>
      </p:sp>
    </p:spTree>
    <p:extLst>
      <p:ext uri="{BB962C8B-B14F-4D97-AF65-F5344CB8AC3E}">
        <p14:creationId xmlns:p14="http://schemas.microsoft.com/office/powerpoint/2010/main" val="308861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D6CA349-4605-435F-A3CD-0DBCFA59AA69}"/>
              </a:ext>
            </a:extLst>
          </p:cNvPr>
          <p:cNvSpPr txBox="1">
            <a:spLocks noGrp="1"/>
          </p:cNvSpPr>
          <p:nvPr>
            <p:ph type="title"/>
          </p:nvPr>
        </p:nvSpPr>
        <p:spPr>
          <a:xfrm>
            <a:off x="838192" y="451003"/>
            <a:ext cx="8817705" cy="628378"/>
          </a:xfrm>
          <a:prstGeom prst="rect">
            <a:avLst/>
          </a:prstGeom>
          <a:noFill/>
          <a:ln>
            <a:noFill/>
          </a:ln>
        </p:spPr>
        <p:txBody>
          <a:bodyPr vert="horz" wrap="square" lIns="0" tIns="12701" rIns="0" bIns="0" anchor="t" anchorCtr="0" compatLnSpc="1">
            <a:spAutoFit/>
          </a:bodyPr>
          <a:lstStyle/>
          <a:p>
            <a:pPr marL="12700">
              <a:spcBef>
                <a:spcPts val="100"/>
              </a:spcBef>
            </a:pPr>
            <a:r>
              <a:rPr lang="mi-NZ" sz="4000" b="1" spc="-5" err="1">
                <a:solidFill>
                  <a:srgbClr val="005A83"/>
                </a:solidFill>
                <a:latin typeface="Calibri"/>
                <a:cs typeface="Calibri"/>
              </a:rPr>
              <a:t>Drinking</a:t>
            </a:r>
            <a:r>
              <a:rPr lang="mi-NZ" sz="4000" b="1" spc="-5">
                <a:solidFill>
                  <a:srgbClr val="005A83"/>
                </a:solidFill>
                <a:latin typeface="Calibri"/>
                <a:cs typeface="Calibri"/>
              </a:rPr>
              <a:t> </a:t>
            </a:r>
            <a:r>
              <a:rPr lang="mi-NZ" sz="4000" b="1" spc="-5" err="1">
                <a:solidFill>
                  <a:srgbClr val="005A83"/>
                </a:solidFill>
                <a:latin typeface="Calibri"/>
                <a:cs typeface="Calibri"/>
              </a:rPr>
              <a:t>water</a:t>
            </a:r>
            <a:r>
              <a:rPr lang="mi-NZ" sz="4000" b="1" spc="-5">
                <a:solidFill>
                  <a:srgbClr val="005A83"/>
                </a:solidFill>
                <a:latin typeface="Calibri"/>
                <a:cs typeface="Calibri"/>
              </a:rPr>
              <a:t> </a:t>
            </a:r>
            <a:r>
              <a:rPr lang="mi-NZ" sz="4000" b="1" spc="-5" err="1">
                <a:solidFill>
                  <a:srgbClr val="005A83"/>
                </a:solidFill>
                <a:latin typeface="Calibri"/>
                <a:cs typeface="Calibri"/>
              </a:rPr>
              <a:t>safety</a:t>
            </a:r>
            <a:r>
              <a:rPr lang="mi-NZ" sz="4000" b="1" spc="-5">
                <a:solidFill>
                  <a:srgbClr val="005A83"/>
                </a:solidFill>
                <a:latin typeface="Calibri"/>
                <a:cs typeface="Calibri"/>
              </a:rPr>
              <a:t> </a:t>
            </a:r>
            <a:r>
              <a:rPr lang="mi-NZ" sz="4000" b="1" spc="-5" err="1">
                <a:solidFill>
                  <a:srgbClr val="005A83"/>
                </a:solidFill>
                <a:latin typeface="Calibri"/>
                <a:cs typeface="Calibri"/>
              </a:rPr>
              <a:t>planning</a:t>
            </a:r>
            <a:endParaRPr lang="mi-NZ" sz="4000" b="1" spc="-5">
              <a:solidFill>
                <a:srgbClr val="005A83"/>
              </a:solidFill>
              <a:latin typeface="Calibri"/>
              <a:cs typeface="Calibri"/>
            </a:endParaRPr>
          </a:p>
        </p:txBody>
      </p:sp>
      <p:sp>
        <p:nvSpPr>
          <p:cNvPr id="3" name="object 4">
            <a:extLst>
              <a:ext uri="{FF2B5EF4-FFF2-40B4-BE49-F238E27FC236}">
                <a16:creationId xmlns:a16="http://schemas.microsoft.com/office/drawing/2014/main" id="{E331C749-BD11-4133-8B27-4455EB3CD822}"/>
              </a:ext>
            </a:extLst>
          </p:cNvPr>
          <p:cNvSpPr txBox="1"/>
          <p:nvPr/>
        </p:nvSpPr>
        <p:spPr>
          <a:xfrm>
            <a:off x="838192" y="1197171"/>
            <a:ext cx="10134607" cy="4648713"/>
          </a:xfrm>
          <a:prstGeom prst="rect">
            <a:avLst/>
          </a:prstGeom>
          <a:noFill/>
          <a:ln cap="flat">
            <a:noFill/>
          </a:ln>
        </p:spPr>
        <p:txBody>
          <a:bodyPr vert="horz" wrap="square" lIns="0" tIns="245114" rIns="0" bIns="0" numCol="1" anchor="t" anchorCtr="0" compatLnSpc="1">
            <a:spAutoFit/>
          </a:bodyPr>
          <a:lstStyle/>
          <a:p>
            <a:pPr marL="285750" indent="-285750">
              <a:buClr>
                <a:srgbClr val="00ABC5"/>
              </a:buClr>
              <a:buSzPct val="100000"/>
              <a:buFont typeface="Arial,Sans-Serif" pitchFamily="34"/>
              <a:buChar char="•"/>
              <a:defRPr sz="1800" b="0" i="0" u="none" strike="noStrike" kern="0" cap="none" spc="0" baseline="0">
                <a:solidFill>
                  <a:srgbClr val="000000"/>
                </a:solidFill>
                <a:uFillTx/>
              </a:defRPr>
            </a:pPr>
            <a:r>
              <a:rPr lang="en-NZ" sz="2200" kern="0">
                <a:solidFill>
                  <a:srgbClr val="000000"/>
                </a:solidFill>
                <a:latin typeface="Calibri"/>
                <a:cs typeface="Calibri"/>
              </a:rPr>
              <a:t>Drinking water safety planning is a continuous risk management process focusing on identifying, assessing, and managing the risks across the whole drinking water supply system – from where the water is sourced to the point of supply to consumers. </a:t>
            </a: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endParaRPr lang="en-NZ" sz="2200" kern="0">
              <a:solidFill>
                <a:srgbClr val="000000"/>
              </a:solidFill>
              <a:latin typeface="Calibri"/>
              <a:cs typeface="Calibri"/>
            </a:endParaRP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r>
              <a:rPr lang="en-US" sz="2200" kern="0">
                <a:solidFill>
                  <a:srgbClr val="000000"/>
                </a:solidFill>
                <a:latin typeface="Calibri"/>
                <a:cs typeface="Calibri"/>
              </a:rPr>
              <a:t>Registered water suppliers must update their drinking water safety plan to reflect new requirements of the Water Services Act 2021 and submit it by 15 November 2022 (</a:t>
            </a:r>
            <a:r>
              <a:rPr lang="en-NZ" sz="2200" kern="0">
                <a:solidFill>
                  <a:srgbClr val="000000"/>
                </a:solidFill>
                <a:latin typeface="Calibri"/>
                <a:cs typeface="Calibri"/>
              </a:rPr>
              <a:t>or alternatively comply with an Acceptable Solution, which will be available to particular supply types and circumstances)</a:t>
            </a:r>
            <a:r>
              <a:rPr lang="en-US" sz="2200" kern="0">
                <a:solidFill>
                  <a:srgbClr val="000000"/>
                </a:solidFill>
                <a:latin typeface="Calibri"/>
                <a:cs typeface="Calibri"/>
              </a:rPr>
              <a:t>.</a:t>
            </a: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endParaRPr lang="en-US" sz="2200" kern="0">
              <a:solidFill>
                <a:srgbClr val="000000"/>
              </a:solidFill>
              <a:latin typeface="Calibri"/>
              <a:cs typeface="Calibri"/>
            </a:endParaRP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r>
              <a:rPr lang="en-NZ" sz="2200" kern="0">
                <a:solidFill>
                  <a:srgbClr val="000000"/>
                </a:solidFill>
                <a:latin typeface="Calibri"/>
                <a:cs typeface="Calibri"/>
              </a:rPr>
              <a:t>Drinking water safety plans will be reviewed, but not approved.</a:t>
            </a: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endParaRPr lang="en-US" sz="2200" kern="0">
              <a:solidFill>
                <a:srgbClr val="000000"/>
              </a:solidFill>
              <a:latin typeface="Calibri"/>
              <a:cs typeface="Calibri"/>
            </a:endParaRP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r>
              <a:rPr lang="en-US" sz="2200" kern="0">
                <a:solidFill>
                  <a:srgbClr val="000000"/>
                </a:solidFill>
                <a:latin typeface="Calibri"/>
                <a:cs typeface="Calibri"/>
              </a:rPr>
              <a:t>Source water risk management plans form part of a drinking water safety plan and are a new requirement.</a:t>
            </a:r>
          </a:p>
        </p:txBody>
      </p:sp>
    </p:spTree>
    <p:extLst>
      <p:ext uri="{BB962C8B-B14F-4D97-AF65-F5344CB8AC3E}">
        <p14:creationId xmlns:p14="http://schemas.microsoft.com/office/powerpoint/2010/main" val="1325070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0" y="427122"/>
            <a:ext cx="8817701" cy="628377"/>
          </a:xfrm>
          <a:prstGeom prst="rect">
            <a:avLst/>
          </a:prstGeom>
        </p:spPr>
        <p:txBody>
          <a:bodyPr vert="horz" wrap="square" lIns="0" tIns="12700" rIns="0" bIns="0" rtlCol="0" anchor="t">
            <a:spAutoFit/>
          </a:bodyPr>
          <a:lstStyle/>
          <a:p>
            <a:pPr algn="l" rtl="0">
              <a:lnSpc>
                <a:spcPct val="100000"/>
              </a:lnSpc>
              <a:spcBef>
                <a:spcPts val="100"/>
              </a:spcBef>
            </a:pPr>
            <a:r>
              <a:rPr lang="en-NZ" sz="4000" spc="-5">
                <a:solidFill>
                  <a:srgbClr val="005A83"/>
                </a:solidFill>
                <a:latin typeface="+mj-lt"/>
                <a:cs typeface="+mj-cs"/>
              </a:rPr>
              <a:t>Our approach to risk</a:t>
            </a:r>
            <a:endParaRPr sz="4000" spc="-5">
              <a:solidFill>
                <a:srgbClr val="005A83"/>
              </a:solidFill>
              <a:latin typeface="+mj-lt"/>
              <a:cs typeface="+mj-cs"/>
            </a:endParaRPr>
          </a:p>
        </p:txBody>
      </p:sp>
      <p:sp>
        <p:nvSpPr>
          <p:cNvPr id="6" name="object 4">
            <a:extLst>
              <a:ext uri="{FF2B5EF4-FFF2-40B4-BE49-F238E27FC236}">
                <a16:creationId xmlns:a16="http://schemas.microsoft.com/office/drawing/2014/main" id="{21E35295-82E0-E74A-BBC3-6C8F579B0775}"/>
              </a:ext>
            </a:extLst>
          </p:cNvPr>
          <p:cNvSpPr txBox="1"/>
          <p:nvPr/>
        </p:nvSpPr>
        <p:spPr>
          <a:xfrm>
            <a:off x="838200" y="1147094"/>
            <a:ext cx="9894903" cy="3725379"/>
          </a:xfrm>
          <a:prstGeom prst="rect">
            <a:avLst/>
          </a:prstGeom>
        </p:spPr>
        <p:txBody>
          <a:bodyPr vert="horz" wrap="square" lIns="0" tIns="245110" rIns="0" bIns="0" rtlCol="0" anchor="t">
            <a:spAutoFit/>
          </a:bodyPr>
          <a:lstStyle/>
          <a:p>
            <a:pPr marL="285750" indent="-285750">
              <a:spcAft>
                <a:spcPts val="1200"/>
              </a:spcAft>
              <a:buClr>
                <a:srgbClr val="00ABC5"/>
              </a:buClr>
              <a:buFont typeface="Arial" panose="020B0604020202020204" pitchFamily="34" charset="0"/>
              <a:buChar char="•"/>
            </a:pPr>
            <a:r>
              <a:rPr lang="en-NZ" sz="2200">
                <a:solidFill>
                  <a:srgbClr val="000000"/>
                </a:solidFill>
                <a:latin typeface="Calibri"/>
                <a:cs typeface="Calibri"/>
              </a:rPr>
              <a:t>Water suppliers understand their business the best.</a:t>
            </a:r>
            <a:endParaRPr lang="en-US" sz="2200"/>
          </a:p>
          <a:p>
            <a:pPr marL="285750" indent="-285750">
              <a:spcAft>
                <a:spcPts val="1200"/>
              </a:spcAft>
              <a:buClr>
                <a:srgbClr val="00ABC5"/>
              </a:buClr>
              <a:buFont typeface="Arial" panose="020B0604020202020204" pitchFamily="34" charset="0"/>
              <a:buChar char="•"/>
            </a:pPr>
            <a:r>
              <a:rPr lang="en-NZ" sz="2200">
                <a:solidFill>
                  <a:srgbClr val="000000"/>
                </a:solidFill>
                <a:latin typeface="Calibri"/>
                <a:cs typeface="Calibri"/>
              </a:rPr>
              <a:t>Encourage a broader approach to managing risk.</a:t>
            </a:r>
          </a:p>
          <a:p>
            <a:pPr marL="285750" indent="-285750">
              <a:spcAft>
                <a:spcPts val="1200"/>
              </a:spcAft>
              <a:buClr>
                <a:srgbClr val="00ABC5"/>
              </a:buClr>
              <a:buFont typeface="Arial" panose="020B0604020202020204" pitchFamily="34" charset="0"/>
              <a:buChar char="•"/>
            </a:pPr>
            <a:r>
              <a:rPr lang="en-NZ" sz="2200">
                <a:solidFill>
                  <a:srgbClr val="000000"/>
                </a:solidFill>
                <a:latin typeface="Calibri"/>
                <a:cs typeface="Calibri"/>
              </a:rPr>
              <a:t>Use the risk management approach that best suits your context.</a:t>
            </a:r>
          </a:p>
          <a:p>
            <a:pPr marL="285750" indent="-285750">
              <a:spcAft>
                <a:spcPts val="1200"/>
              </a:spcAft>
              <a:buClr>
                <a:srgbClr val="00ABC5"/>
              </a:buClr>
              <a:buFont typeface="Arial" panose="020B0604020202020204" pitchFamily="34" charset="0"/>
              <a:buChar char="•"/>
            </a:pPr>
            <a:r>
              <a:rPr lang="en-NZ" sz="2200">
                <a:solidFill>
                  <a:srgbClr val="000000"/>
                </a:solidFill>
                <a:latin typeface="Calibri"/>
                <a:cs typeface="Calibri"/>
              </a:rPr>
              <a:t>Focus on process of managing the risks to the water supply and how effective you are (not just the completion of a plan).</a:t>
            </a:r>
          </a:p>
          <a:p>
            <a:pPr marL="285750" indent="-285750">
              <a:spcAft>
                <a:spcPts val="1200"/>
              </a:spcAft>
              <a:buClr>
                <a:srgbClr val="00ABC5"/>
              </a:buClr>
              <a:buFont typeface="Arial" panose="020B0604020202020204" pitchFamily="34" charset="0"/>
              <a:buChar char="•"/>
            </a:pPr>
            <a:r>
              <a:rPr lang="en-NZ" sz="2200">
                <a:solidFill>
                  <a:srgbClr val="000000"/>
                </a:solidFill>
                <a:latin typeface="Calibri"/>
                <a:cs typeface="Calibri"/>
              </a:rPr>
              <a:t>Outcome of the planning process is documented in the Drinking Water Safety Plan.</a:t>
            </a:r>
          </a:p>
          <a:p>
            <a:pPr marL="342900" marR="0" lvl="0" indent="-342900" algn="l" defTabSz="914400" rtl="0" eaLnBrk="1" fontAlgn="auto" latinLnBrk="0" hangingPunct="1">
              <a:lnSpc>
                <a:spcPct val="100000"/>
              </a:lnSpc>
              <a:spcBef>
                <a:spcPts val="0"/>
              </a:spcBef>
              <a:spcAft>
                <a:spcPts val="0"/>
              </a:spcAft>
              <a:buClr>
                <a:srgbClr val="00ABC5"/>
              </a:buClr>
              <a:buSzPct val="100000"/>
              <a:buFont typeface="Arial" pitchFamily="34"/>
              <a:buChar char="•"/>
              <a:tabLst/>
              <a:defRPr sz="1800" b="0" i="0" u="none" strike="noStrike" kern="0" cap="none" spc="0" baseline="0">
                <a:solidFill>
                  <a:srgbClr val="000000"/>
                </a:solidFill>
                <a:uFillTx/>
              </a:defRPr>
            </a:pPr>
            <a:r>
              <a:rPr kumimoji="0" lang="en-NZ" sz="2200" i="0" u="none" strike="noStrike" kern="1200" cap="none" spc="0" normalizeH="0" baseline="0" noProof="0">
                <a:ln>
                  <a:noFill/>
                </a:ln>
                <a:solidFill>
                  <a:srgbClr val="000000"/>
                </a:solidFill>
                <a:effectLst/>
                <a:uLnTx/>
                <a:uFillTx/>
                <a:latin typeface="Calibri"/>
                <a:ea typeface="+mn-ea"/>
                <a:cs typeface="+mn-cs"/>
              </a:rPr>
              <a:t>We will provide guidance, but </a:t>
            </a:r>
            <a:r>
              <a:rPr kumimoji="0" lang="en-NZ" sz="2200" b="0" i="0" u="none" strike="noStrike" kern="1200" cap="none" spc="0" normalizeH="0" baseline="0" noProof="0">
                <a:ln>
                  <a:noFill/>
                </a:ln>
                <a:solidFill>
                  <a:srgbClr val="000000"/>
                </a:solidFill>
                <a:effectLst/>
                <a:uLnTx/>
                <a:uFillTx/>
                <a:latin typeface="Calibri"/>
                <a:ea typeface="+mn-ea"/>
                <a:cs typeface="+mn-cs"/>
              </a:rPr>
              <a:t>the focus will be on drinking water suppliers taking accountability and conducting good risk management practices</a:t>
            </a:r>
            <a:r>
              <a:rPr lang="en-NZ" sz="2200">
                <a:solidFill>
                  <a:srgbClr val="000000"/>
                </a:solidFill>
                <a:latin typeface="Calibri"/>
              </a:rPr>
              <a:t>.</a:t>
            </a:r>
            <a:endParaRPr lang="en-NZ" sz="2200" b="0" i="0" u="none" strike="noStrike" kern="1200" cap="none" spc="0" normalizeH="0" baseline="0" noProof="0">
              <a:ln>
                <a:noFill/>
              </a:ln>
              <a:solidFill>
                <a:srgbClr val="000000"/>
              </a:solidFill>
              <a:effectLst/>
              <a:uLnTx/>
              <a:uFillTx/>
              <a:latin typeface="Calibri"/>
              <a:cs typeface="Calibri"/>
            </a:endParaRPr>
          </a:p>
        </p:txBody>
      </p:sp>
      <p:sp>
        <p:nvSpPr>
          <p:cNvPr id="11" name="object 2">
            <a:extLst>
              <a:ext uri="{FF2B5EF4-FFF2-40B4-BE49-F238E27FC236}">
                <a16:creationId xmlns:a16="http://schemas.microsoft.com/office/drawing/2014/main" id="{5EFB6F2B-15D3-B142-BFB9-8D98709A12D6}"/>
              </a:ext>
            </a:extLst>
          </p:cNvPr>
          <p:cNvSpPr txBox="1"/>
          <p:nvPr/>
        </p:nvSpPr>
        <p:spPr>
          <a:xfrm>
            <a:off x="11049000" y="1132840"/>
            <a:ext cx="869355" cy="391160"/>
          </a:xfrm>
          <a:prstGeom prst="rect">
            <a:avLst/>
          </a:prstGeom>
        </p:spPr>
        <p:txBody>
          <a:bodyPr vert="horz" wrap="square" lIns="0" tIns="12700" rIns="0" bIns="0" rtlCol="0" anchor="t">
            <a:spAutoFit/>
          </a:bodyPr>
          <a:lstStyle/>
          <a:p>
            <a:pPr marL="12700" algn="r">
              <a:lnSpc>
                <a:spcPct val="100000"/>
              </a:lnSpc>
              <a:spcBef>
                <a:spcPts val="100"/>
              </a:spcBef>
            </a:pPr>
            <a:endParaRPr lang="en-NZ" sz="2400">
              <a:solidFill>
                <a:srgbClr val="00ABC5"/>
              </a:solidFill>
              <a:latin typeface="Calibri"/>
              <a:cs typeface="Calibri"/>
            </a:endParaRPr>
          </a:p>
        </p:txBody>
      </p:sp>
      <p:sp>
        <p:nvSpPr>
          <p:cNvPr id="9" name="TextBox 8">
            <a:extLst>
              <a:ext uri="{FF2B5EF4-FFF2-40B4-BE49-F238E27FC236}">
                <a16:creationId xmlns:a16="http://schemas.microsoft.com/office/drawing/2014/main" id="{1151A313-8160-4255-9276-EC0E1C90F999}"/>
              </a:ext>
            </a:extLst>
          </p:cNvPr>
          <p:cNvSpPr txBox="1"/>
          <p:nvPr/>
        </p:nvSpPr>
        <p:spPr>
          <a:xfrm>
            <a:off x="838200" y="5292105"/>
            <a:ext cx="9107162" cy="1138773"/>
          </a:xfrm>
          <a:prstGeom prst="rect">
            <a:avLst/>
          </a:prstGeom>
          <a:noFill/>
          <a:ln w="19050">
            <a:solidFill>
              <a:srgbClr val="00ABC5"/>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buClr>
                <a:srgbClr val="00ABC5"/>
              </a:buClr>
            </a:pPr>
            <a:endParaRPr lang="en-NZ" sz="400">
              <a:solidFill>
                <a:srgbClr val="00ABC5"/>
              </a:solidFill>
              <a:latin typeface="Calibri"/>
              <a:cs typeface="Calibri"/>
            </a:endParaRPr>
          </a:p>
          <a:p>
            <a:pPr lvl="3">
              <a:buClr>
                <a:srgbClr val="00ABC5"/>
              </a:buClr>
            </a:pPr>
            <a:r>
              <a:rPr lang="en-NZ" sz="2000">
                <a:solidFill>
                  <a:srgbClr val="00ABC5"/>
                </a:solidFill>
                <a:latin typeface="Calibri"/>
                <a:cs typeface="Calibri"/>
              </a:rPr>
              <a:t>Join </a:t>
            </a:r>
            <a:r>
              <a:rPr lang="en-NZ" sz="2000" err="1">
                <a:solidFill>
                  <a:srgbClr val="00ABC5"/>
                </a:solidFill>
                <a:latin typeface="Calibri"/>
                <a:cs typeface="Calibri"/>
              </a:rPr>
              <a:t>Taumata</a:t>
            </a:r>
            <a:r>
              <a:rPr lang="en-NZ" sz="2000">
                <a:solidFill>
                  <a:srgbClr val="00ABC5"/>
                </a:solidFill>
                <a:latin typeface="Calibri"/>
                <a:cs typeface="Calibri"/>
              </a:rPr>
              <a:t> </a:t>
            </a:r>
            <a:r>
              <a:rPr lang="en-NZ" sz="2000" err="1">
                <a:solidFill>
                  <a:srgbClr val="00ABC5"/>
                </a:solidFill>
                <a:latin typeface="Calibri"/>
                <a:cs typeface="Calibri"/>
              </a:rPr>
              <a:t>Arowai</a:t>
            </a:r>
            <a:r>
              <a:rPr lang="en-NZ" sz="2000">
                <a:solidFill>
                  <a:srgbClr val="00ABC5"/>
                </a:solidFill>
                <a:latin typeface="Calibri"/>
                <a:cs typeface="Calibri"/>
              </a:rPr>
              <a:t> at the Water New Zealand webinar on 24 March to find out more about drinking water safety planning and source water risk management planning.</a:t>
            </a:r>
          </a:p>
          <a:p>
            <a:pPr lvl="2">
              <a:buClr>
                <a:srgbClr val="00ABC5"/>
              </a:buClr>
            </a:pPr>
            <a:endParaRPr lang="en-NZ" sz="400">
              <a:solidFill>
                <a:srgbClr val="00ABC5"/>
              </a:solidFill>
              <a:latin typeface="Calibri"/>
              <a:cs typeface="Calibri"/>
            </a:endParaRPr>
          </a:p>
        </p:txBody>
      </p:sp>
      <p:pic>
        <p:nvPicPr>
          <p:cNvPr id="7" name="Picture 6" descr="Icon&#10;&#10;Description automatically generated">
            <a:extLst>
              <a:ext uri="{FF2B5EF4-FFF2-40B4-BE49-F238E27FC236}">
                <a16:creationId xmlns:a16="http://schemas.microsoft.com/office/drawing/2014/main" id="{2099C36F-3AFE-4717-A428-A9F463141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333" y="5493474"/>
            <a:ext cx="851934" cy="736033"/>
          </a:xfrm>
          <a:prstGeom prst="rect">
            <a:avLst/>
          </a:prstGeom>
        </p:spPr>
      </p:pic>
    </p:spTree>
    <p:extLst>
      <p:ext uri="{BB962C8B-B14F-4D97-AF65-F5344CB8AC3E}">
        <p14:creationId xmlns:p14="http://schemas.microsoft.com/office/powerpoint/2010/main" val="2750950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EA5E68-50F3-4BF8-915B-DFB8590C9CAE}"/>
              </a:ext>
            </a:extLst>
          </p:cNvPr>
          <p:cNvSpPr txBox="1">
            <a:spLocks/>
          </p:cNvSpPr>
          <p:nvPr/>
        </p:nvSpPr>
        <p:spPr>
          <a:xfrm>
            <a:off x="707299" y="503136"/>
            <a:ext cx="9287373" cy="615553"/>
          </a:xfrm>
          <a:prstGeom prst="rect">
            <a:avLst/>
          </a:prstGeom>
        </p:spPr>
        <p:txBody>
          <a:bodyPr wrap="square" lIns="0" tIns="0" rIns="0" bIns="0" anchor="t">
            <a:spAutoFit/>
          </a:bodyPr>
          <a:lstStyle>
            <a:lvl1pPr eaLnBrk="1" hangingPunct="1">
              <a:defRPr cap="none" baseline="0">
                <a:solidFill>
                  <a:srgbClr val="00ABC5"/>
                </a:solidFill>
                <a:latin typeface="+mj-lt"/>
                <a:ea typeface="+mj-ea"/>
                <a:cs typeface="+mj-cs"/>
              </a:defRPr>
            </a:lvl1pPr>
          </a:lstStyle>
          <a:p>
            <a:r>
              <a:rPr lang="en-US" sz="4000" b="1" kern="0" spc="-5">
                <a:solidFill>
                  <a:srgbClr val="005A83"/>
                </a:solidFill>
              </a:rPr>
              <a:t>Roadmap for registered water suppliers</a:t>
            </a:r>
            <a:endParaRPr lang="en-US" sz="4000" b="1" kern="0" spc="-5">
              <a:solidFill>
                <a:srgbClr val="005A83"/>
              </a:solidFill>
              <a:cs typeface="Calibri"/>
            </a:endParaRPr>
          </a:p>
        </p:txBody>
      </p:sp>
      <p:sp>
        <p:nvSpPr>
          <p:cNvPr id="5" name="TextBox 4">
            <a:extLst>
              <a:ext uri="{FF2B5EF4-FFF2-40B4-BE49-F238E27FC236}">
                <a16:creationId xmlns:a16="http://schemas.microsoft.com/office/drawing/2014/main" id="{C8A65D6F-3A62-4BD6-A4E0-AF50CA6BFC7F}"/>
              </a:ext>
            </a:extLst>
          </p:cNvPr>
          <p:cNvSpPr txBox="1"/>
          <p:nvPr/>
        </p:nvSpPr>
        <p:spPr>
          <a:xfrm>
            <a:off x="641411" y="1551281"/>
            <a:ext cx="9754339" cy="461665"/>
          </a:xfrm>
          <a:prstGeom prst="rect">
            <a:avLst/>
          </a:prstGeom>
          <a:noFill/>
        </p:spPr>
        <p:txBody>
          <a:bodyPr wrap="square" lIns="91440" tIns="45720" rIns="91440" bIns="45720" anchor="t">
            <a:spAutoFit/>
          </a:bodyPr>
          <a:lstStyle/>
          <a:p>
            <a:pPr marL="285750" indent="-285750">
              <a:spcBef>
                <a:spcPts val="800"/>
              </a:spcBef>
              <a:spcAft>
                <a:spcPts val="800"/>
              </a:spcAft>
              <a:buClr>
                <a:srgbClr val="00ABC5"/>
              </a:buClr>
              <a:buFont typeface="Arial" panose="020B0604020202020204" pitchFamily="34" charset="0"/>
              <a:buChar char="•"/>
            </a:pPr>
            <a:endParaRPr lang="en-US" sz="2400">
              <a:solidFill>
                <a:srgbClr val="000000"/>
              </a:solidFill>
              <a:latin typeface="Calibri"/>
              <a:cs typeface="Calibri"/>
            </a:endParaRPr>
          </a:p>
        </p:txBody>
      </p:sp>
      <p:sp>
        <p:nvSpPr>
          <p:cNvPr id="22" name="Text Placeholder 2">
            <a:extLst>
              <a:ext uri="{FF2B5EF4-FFF2-40B4-BE49-F238E27FC236}">
                <a16:creationId xmlns:a16="http://schemas.microsoft.com/office/drawing/2014/main" id="{520AE7F1-2E8F-4EAC-AE79-8B2060124000}"/>
              </a:ext>
            </a:extLst>
          </p:cNvPr>
          <p:cNvSpPr txBox="1">
            <a:spLocks/>
          </p:cNvSpPr>
          <p:nvPr/>
        </p:nvSpPr>
        <p:spPr>
          <a:xfrm>
            <a:off x="679756" y="1328189"/>
            <a:ext cx="10354278" cy="3457357"/>
          </a:xfrm>
          <a:prstGeom prst="rect">
            <a:avLst/>
          </a:prstGeom>
        </p:spPr>
        <p:txBody>
          <a:bodyPr wrap="square" lIns="0" tIns="0" rIns="0" bIns="0" anchor="t">
            <a:sp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342900" indent="-342900">
              <a:spcBef>
                <a:spcPts val="400"/>
              </a:spcBef>
              <a:spcAft>
                <a:spcPts val="400"/>
              </a:spcAft>
              <a:buClr>
                <a:srgbClr val="00ABC5"/>
              </a:buClr>
              <a:buSzPct val="100000"/>
              <a:buFont typeface="Arial" pitchFamily="34"/>
              <a:buChar char="•"/>
            </a:pPr>
            <a:r>
              <a:rPr lang="en-NZ" sz="2200">
                <a:solidFill>
                  <a:srgbClr val="000000"/>
                </a:solidFill>
                <a:latin typeface="Calibri"/>
                <a:cs typeface="Calibri"/>
              </a:rPr>
              <a:t>100% of Councils have registered in </a:t>
            </a:r>
            <a:r>
              <a:rPr lang="en-NZ" sz="2200" err="1">
                <a:solidFill>
                  <a:srgbClr val="000000"/>
                </a:solidFill>
                <a:latin typeface="Calibri"/>
                <a:cs typeface="Calibri"/>
              </a:rPr>
              <a:t>Hinekōrako</a:t>
            </a:r>
            <a:r>
              <a:rPr lang="en-NZ" sz="2200">
                <a:solidFill>
                  <a:srgbClr val="000000"/>
                </a:solidFill>
                <a:latin typeface="Calibri"/>
                <a:cs typeface="Calibri"/>
              </a:rPr>
              <a:t> – our </a:t>
            </a:r>
            <a:r>
              <a:rPr lang="en-NZ" sz="2200" kern="1200">
                <a:latin typeface="Calibri"/>
                <a:cs typeface="Calibri"/>
              </a:rPr>
              <a:t>self-service online portal for drinking water suppliers and laboratories.</a:t>
            </a:r>
            <a:r>
              <a:rPr lang="en-NZ" sz="2200">
                <a:latin typeface="Calibri"/>
                <a:cs typeface="Calibri"/>
              </a:rPr>
              <a:t> 33% have verified all of their supplies. </a:t>
            </a:r>
          </a:p>
          <a:p>
            <a:pPr marL="342900" indent="-342900">
              <a:spcBef>
                <a:spcPts val="400"/>
              </a:spcBef>
              <a:spcAft>
                <a:spcPts val="400"/>
              </a:spcAft>
              <a:buClr>
                <a:srgbClr val="00ABC5"/>
              </a:buClr>
              <a:buSzPct val="100000"/>
              <a:buFont typeface="Arial" pitchFamily="34"/>
              <a:buChar char="•"/>
            </a:pPr>
            <a:r>
              <a:rPr lang="en-NZ" sz="2200">
                <a:latin typeface="Calibri"/>
                <a:cs typeface="Calibri"/>
              </a:rPr>
              <a:t>We need Councils to </a:t>
            </a:r>
            <a:r>
              <a:rPr lang="en-NZ" sz="2200" b="1">
                <a:latin typeface="Calibri"/>
                <a:cs typeface="Calibri"/>
              </a:rPr>
              <a:t>fully verify their supplies to complete the registration </a:t>
            </a:r>
            <a:r>
              <a:rPr lang="en-NZ" sz="2200">
                <a:latin typeface="Calibri"/>
                <a:cs typeface="Calibri"/>
              </a:rPr>
              <a:t>process by the end of February.</a:t>
            </a:r>
            <a:r>
              <a:rPr lang="en-US">
                <a:cs typeface="Calibri"/>
              </a:rPr>
              <a:t> </a:t>
            </a:r>
            <a:r>
              <a:rPr lang="en-NZ" sz="2200">
                <a:latin typeface="Calibri"/>
                <a:cs typeface="Calibri"/>
              </a:rPr>
              <a:t>Once verified, the </a:t>
            </a:r>
            <a:r>
              <a:rPr lang="en-NZ" sz="2200">
                <a:latin typeface="Calibri"/>
                <a:ea typeface="Calibri" panose="020F0502020204030204" pitchFamily="34" charset="0"/>
                <a:cs typeface="Calibri"/>
              </a:rPr>
              <a:t>supplies will be added to the public register and water carriers can register their supplies.</a:t>
            </a:r>
          </a:p>
          <a:p>
            <a:pPr marL="342900" indent="-342900" defTabSz="1070186">
              <a:spcBef>
                <a:spcPts val="400"/>
              </a:spcBef>
              <a:spcAft>
                <a:spcPts val="400"/>
              </a:spcAft>
              <a:buClr>
                <a:srgbClr val="00ABC5"/>
              </a:buClr>
              <a:buSzPct val="100000"/>
              <a:buFont typeface="Arial" pitchFamily="34"/>
              <a:buChar char="•"/>
            </a:pPr>
            <a:r>
              <a:rPr lang="en-NZ" sz="2200">
                <a:latin typeface="Calibri"/>
                <a:ea typeface="Calibri" panose="020F0502020204030204" pitchFamily="34" charset="0"/>
                <a:cs typeface="Calibri"/>
              </a:rPr>
              <a:t>We are taking a phased approach to registration and are currently contacting small suppliers.</a:t>
            </a:r>
            <a:endParaRPr lang="en-NZ" sz="2200">
              <a:latin typeface="Calibri" panose="020F0502020204030204" pitchFamily="34" charset="0"/>
              <a:ea typeface="Calibri" panose="020F0502020204030204" pitchFamily="34" charset="0"/>
              <a:cs typeface="Calibri"/>
            </a:endParaRPr>
          </a:p>
          <a:p>
            <a:pPr marL="342900" lvl="1" indent="-342900" defTabSz="1070186">
              <a:spcBef>
                <a:spcPts val="400"/>
              </a:spcBef>
              <a:spcAft>
                <a:spcPts val="400"/>
              </a:spcAft>
              <a:buClr>
                <a:srgbClr val="00ABC5"/>
              </a:buClr>
              <a:buFont typeface="Arial" panose="020B0604020202020204" pitchFamily="34" charset="0"/>
              <a:buChar char="•"/>
            </a:pPr>
            <a:endParaRPr lang="en-NZ" sz="2200">
              <a:latin typeface="Calibri" panose="020F0502020204030204" pitchFamily="34" charset="0"/>
              <a:ea typeface="Calibri" panose="020F0502020204030204" pitchFamily="34" charset="0"/>
              <a:cs typeface="Calibri"/>
            </a:endParaRPr>
          </a:p>
          <a:p>
            <a:pPr marL="342900" lvl="1" indent="-342900" defTabSz="1070186" eaLnBrk="0" hangingPunct="0">
              <a:spcBef>
                <a:spcPts val="400"/>
              </a:spcBef>
              <a:spcAft>
                <a:spcPts val="400"/>
              </a:spcAft>
              <a:buClr>
                <a:srgbClr val="66CCFF"/>
              </a:buClr>
              <a:buFont typeface="Arial" panose="020B0604020202020204" pitchFamily="34" charset="0"/>
              <a:buChar char="•"/>
            </a:pPr>
            <a:endParaRPr lang="en-NZ" sz="220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Timeline&#10;&#10;Description automatically generated">
            <a:extLst>
              <a:ext uri="{FF2B5EF4-FFF2-40B4-BE49-F238E27FC236}">
                <a16:creationId xmlns:a16="http://schemas.microsoft.com/office/drawing/2014/main" id="{E67090D7-36F3-4865-AB6F-2893AABAE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99" y="4023772"/>
            <a:ext cx="9102526" cy="2665429"/>
          </a:xfrm>
          <a:prstGeom prst="rect">
            <a:avLst/>
          </a:prstGeom>
        </p:spPr>
      </p:pic>
    </p:spTree>
    <p:extLst>
      <p:ext uri="{BB962C8B-B14F-4D97-AF65-F5344CB8AC3E}">
        <p14:creationId xmlns:p14="http://schemas.microsoft.com/office/powerpoint/2010/main" val="2542873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EA5E68-50F3-4BF8-915B-DFB8590C9CAE}"/>
              </a:ext>
            </a:extLst>
          </p:cNvPr>
          <p:cNvSpPr txBox="1">
            <a:spLocks/>
          </p:cNvSpPr>
          <p:nvPr/>
        </p:nvSpPr>
        <p:spPr>
          <a:xfrm>
            <a:off x="707299" y="503136"/>
            <a:ext cx="9688451" cy="615553"/>
          </a:xfrm>
          <a:prstGeom prst="rect">
            <a:avLst/>
          </a:prstGeom>
        </p:spPr>
        <p:txBody>
          <a:bodyPr wrap="square" lIns="0" tIns="0" rIns="0" bIns="0" anchor="t">
            <a:spAutoFit/>
          </a:bodyPr>
          <a:lstStyle>
            <a:lvl1pPr eaLnBrk="1" hangingPunct="1">
              <a:defRPr cap="none" baseline="0">
                <a:solidFill>
                  <a:srgbClr val="00ABC5"/>
                </a:solidFill>
                <a:latin typeface="+mj-lt"/>
                <a:ea typeface="+mj-ea"/>
                <a:cs typeface="+mj-cs"/>
              </a:defRPr>
            </a:lvl1pPr>
          </a:lstStyle>
          <a:p>
            <a:r>
              <a:rPr lang="en-US" sz="4000" b="1" kern="0" spc="-5">
                <a:solidFill>
                  <a:srgbClr val="005A83"/>
                </a:solidFill>
              </a:rPr>
              <a:t>Roadmap for unregistered water suppliers</a:t>
            </a:r>
            <a:endParaRPr lang="en-US" sz="4000" b="1" kern="0" spc="-5">
              <a:solidFill>
                <a:srgbClr val="005A83"/>
              </a:solidFill>
              <a:cs typeface="Calibri"/>
            </a:endParaRPr>
          </a:p>
        </p:txBody>
      </p:sp>
      <p:sp>
        <p:nvSpPr>
          <p:cNvPr id="5" name="TextBox 4">
            <a:extLst>
              <a:ext uri="{FF2B5EF4-FFF2-40B4-BE49-F238E27FC236}">
                <a16:creationId xmlns:a16="http://schemas.microsoft.com/office/drawing/2014/main" id="{C8A65D6F-3A62-4BD6-A4E0-AF50CA6BFC7F}"/>
              </a:ext>
            </a:extLst>
          </p:cNvPr>
          <p:cNvSpPr txBox="1"/>
          <p:nvPr/>
        </p:nvSpPr>
        <p:spPr>
          <a:xfrm>
            <a:off x="641411" y="1551281"/>
            <a:ext cx="9754339" cy="461665"/>
          </a:xfrm>
          <a:prstGeom prst="rect">
            <a:avLst/>
          </a:prstGeom>
          <a:noFill/>
        </p:spPr>
        <p:txBody>
          <a:bodyPr wrap="square" lIns="91440" tIns="45720" rIns="91440" bIns="45720" anchor="t">
            <a:spAutoFit/>
          </a:bodyPr>
          <a:lstStyle/>
          <a:p>
            <a:pPr marL="285750" indent="-285750">
              <a:spcBef>
                <a:spcPts val="800"/>
              </a:spcBef>
              <a:spcAft>
                <a:spcPts val="800"/>
              </a:spcAft>
              <a:buClr>
                <a:srgbClr val="00ABC5"/>
              </a:buClr>
              <a:buFont typeface="Arial" panose="020B0604020202020204" pitchFamily="34" charset="0"/>
              <a:buChar char="•"/>
            </a:pPr>
            <a:endParaRPr lang="en-US" sz="2400">
              <a:solidFill>
                <a:srgbClr val="000000"/>
              </a:solidFill>
              <a:latin typeface="Calibri"/>
              <a:cs typeface="Calibri"/>
            </a:endParaRPr>
          </a:p>
        </p:txBody>
      </p:sp>
      <p:sp>
        <p:nvSpPr>
          <p:cNvPr id="22" name="Text Placeholder 2">
            <a:extLst>
              <a:ext uri="{FF2B5EF4-FFF2-40B4-BE49-F238E27FC236}">
                <a16:creationId xmlns:a16="http://schemas.microsoft.com/office/drawing/2014/main" id="{520AE7F1-2E8F-4EAC-AE79-8B2060124000}"/>
              </a:ext>
            </a:extLst>
          </p:cNvPr>
          <p:cNvSpPr txBox="1">
            <a:spLocks/>
          </p:cNvSpPr>
          <p:nvPr/>
        </p:nvSpPr>
        <p:spPr>
          <a:xfrm>
            <a:off x="707299" y="1398519"/>
            <a:ext cx="10354278" cy="2677656"/>
          </a:xfrm>
          <a:prstGeom prst="rect">
            <a:avLst/>
          </a:prstGeom>
        </p:spPr>
        <p:txBody>
          <a:bodyPr wrap="square" lIns="0" tIns="0" rIns="0" bIns="0" anchor="t">
            <a:sp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342900" lvl="1" indent="-342900" defTabSz="1070186">
              <a:spcBef>
                <a:spcPts val="400"/>
              </a:spcBef>
              <a:spcAft>
                <a:spcPts val="400"/>
              </a:spcAft>
              <a:buClr>
                <a:srgbClr val="00ABC5"/>
              </a:buClr>
              <a:buFont typeface="Arial" panose="020B0604020202020204" pitchFamily="34" charset="0"/>
              <a:buChar char="•"/>
            </a:pPr>
            <a:r>
              <a:rPr lang="en-US" sz="2200">
                <a:solidFill>
                  <a:srgbClr val="000000"/>
                </a:solidFill>
                <a:latin typeface="Calibri"/>
                <a:cs typeface="Calibri"/>
              </a:rPr>
              <a:t>Unregistered drinking water suppliers have plenty of time. Up to four years to register and a further three years to meet the requirements of the Water Services Act 2021.</a:t>
            </a:r>
          </a:p>
          <a:p>
            <a:pPr marL="342900" lvl="1" indent="-342900" defTabSz="1070186">
              <a:spcBef>
                <a:spcPts val="400"/>
              </a:spcBef>
              <a:spcAft>
                <a:spcPts val="400"/>
              </a:spcAft>
              <a:buClr>
                <a:srgbClr val="00ABC5"/>
              </a:buClr>
              <a:buFont typeface="Arial" panose="020B0604020202020204" pitchFamily="34" charset="0"/>
              <a:buChar char="•"/>
            </a:pPr>
            <a:r>
              <a:rPr lang="en-US" sz="2200">
                <a:solidFill>
                  <a:srgbClr val="000000"/>
                </a:solidFill>
                <a:latin typeface="Calibri"/>
                <a:cs typeface="Calibri"/>
              </a:rPr>
              <a:t>These timeframes provide an opportunity for </a:t>
            </a:r>
            <a:r>
              <a:rPr lang="en-US" sz="2200" err="1">
                <a:solidFill>
                  <a:srgbClr val="000000"/>
                </a:solidFill>
                <a:latin typeface="Calibri"/>
                <a:cs typeface="Calibri"/>
              </a:rPr>
              <a:t>Taumata</a:t>
            </a:r>
            <a:r>
              <a:rPr lang="en-US" sz="2200">
                <a:solidFill>
                  <a:srgbClr val="000000"/>
                </a:solidFill>
                <a:latin typeface="Calibri"/>
                <a:cs typeface="Calibri"/>
              </a:rPr>
              <a:t> </a:t>
            </a:r>
            <a:r>
              <a:rPr lang="en-US" sz="2200" err="1">
                <a:solidFill>
                  <a:srgbClr val="000000"/>
                </a:solidFill>
                <a:latin typeface="Calibri"/>
                <a:cs typeface="Calibri"/>
              </a:rPr>
              <a:t>Arowai</a:t>
            </a:r>
            <a:r>
              <a:rPr lang="en-US" sz="2200">
                <a:solidFill>
                  <a:srgbClr val="000000"/>
                </a:solidFill>
                <a:latin typeface="Calibri"/>
                <a:cs typeface="Calibri"/>
              </a:rPr>
              <a:t> to work with our unregistered community to understand their needs and circumstances.</a:t>
            </a:r>
          </a:p>
          <a:p>
            <a:pPr marL="342900" lvl="1" indent="-342900" defTabSz="1070186">
              <a:spcBef>
                <a:spcPts val="400"/>
              </a:spcBef>
              <a:spcAft>
                <a:spcPts val="400"/>
              </a:spcAft>
              <a:buClr>
                <a:srgbClr val="00ABC5"/>
              </a:buClr>
              <a:buFont typeface="Arial" panose="020B0604020202020204" pitchFamily="34" charset="0"/>
              <a:buChar char="•"/>
            </a:pPr>
            <a:r>
              <a:rPr lang="en-US" sz="2200">
                <a:solidFill>
                  <a:srgbClr val="000000"/>
                </a:solidFill>
                <a:latin typeface="Calibri"/>
                <a:cs typeface="Calibri"/>
              </a:rPr>
              <a:t>Drinking Water Acceptable Solutions will provide ready-made options for certain supply types to comply with the Act.</a:t>
            </a:r>
            <a:endParaRPr lang="en-NZ" sz="2200">
              <a:solidFill>
                <a:srgbClr val="000000"/>
              </a:solidFill>
              <a:latin typeface="Calibri"/>
              <a:cs typeface="Calibri"/>
            </a:endParaRPr>
          </a:p>
          <a:p>
            <a:pPr marL="342900" lvl="1" indent="-342900" defTabSz="1070186" eaLnBrk="0" hangingPunct="0">
              <a:spcBef>
                <a:spcPts val="400"/>
              </a:spcBef>
              <a:spcAft>
                <a:spcPts val="400"/>
              </a:spcAft>
              <a:buClr>
                <a:srgbClr val="66CCFF"/>
              </a:buClr>
              <a:buFont typeface="Arial" panose="020B0604020202020204" pitchFamily="34" charset="0"/>
              <a:buChar char="•"/>
            </a:pPr>
            <a:endParaRPr lang="en-NZ" sz="2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Timeline&#10;&#10;Description automatically generated">
            <a:extLst>
              <a:ext uri="{FF2B5EF4-FFF2-40B4-BE49-F238E27FC236}">
                <a16:creationId xmlns:a16="http://schemas.microsoft.com/office/drawing/2014/main" id="{BDE9165B-4FC2-4571-80E2-BCB54EB38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99" y="3913214"/>
            <a:ext cx="9351101" cy="2733742"/>
          </a:xfrm>
          <a:prstGeom prst="rect">
            <a:avLst/>
          </a:prstGeom>
        </p:spPr>
      </p:pic>
    </p:spTree>
    <p:extLst>
      <p:ext uri="{BB962C8B-B14F-4D97-AF65-F5344CB8AC3E}">
        <p14:creationId xmlns:p14="http://schemas.microsoft.com/office/powerpoint/2010/main" val="2200614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679902" y="514118"/>
            <a:ext cx="9287368"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Public consultation</a:t>
            </a:r>
            <a:endParaRPr lang="en-US"/>
          </a:p>
        </p:txBody>
      </p:sp>
      <p:sp>
        <p:nvSpPr>
          <p:cNvPr id="3" name="Text Placeholder 2">
            <a:extLst>
              <a:ext uri="{FF2B5EF4-FFF2-40B4-BE49-F238E27FC236}">
                <a16:creationId xmlns:a16="http://schemas.microsoft.com/office/drawing/2014/main" id="{2332EEA8-637A-4EDA-B423-7D5A24E1974A}"/>
              </a:ext>
            </a:extLst>
          </p:cNvPr>
          <p:cNvSpPr txBox="1">
            <a:spLocks noGrp="1"/>
          </p:cNvSpPr>
          <p:nvPr>
            <p:ph idx="1"/>
          </p:nvPr>
        </p:nvSpPr>
        <p:spPr>
          <a:xfrm>
            <a:off x="679902" y="1363224"/>
            <a:ext cx="10062079" cy="5078313"/>
          </a:xfrm>
          <a:prstGeom prst="rect">
            <a:avLst/>
          </a:prstGeom>
          <a:noFill/>
          <a:ln>
            <a:noFill/>
          </a:ln>
        </p:spPr>
        <p:txBody>
          <a:bodyPr vert="horz" wrap="square" lIns="0" tIns="0" rIns="0" bIns="0" anchor="t" anchorCtr="0" compatLnSpc="1">
            <a:spAutoFit/>
          </a:bodyPr>
          <a:lstStyle/>
          <a:p>
            <a:pPr marL="285750" indent="-285750" algn="l">
              <a:buClr>
                <a:srgbClr val="00ABC5"/>
              </a:buClr>
              <a:buSzPct val="100000"/>
              <a:buFont typeface="Arial,Sans-Serif" pitchFamily="34"/>
              <a:buChar char="•"/>
            </a:pPr>
            <a:r>
              <a:rPr lang="en-US" sz="2200" kern="1200">
                <a:latin typeface="Calibri"/>
                <a:cs typeface="Calibri"/>
              </a:rPr>
              <a:t>We are currently seeking feedback on the following proposed documents:</a:t>
            </a:r>
            <a:endParaRPr lang="en-US" sz="2200" kern="1200">
              <a:solidFill>
                <a:srgbClr val="000000"/>
              </a:solidFill>
              <a:latin typeface="Calibri"/>
              <a:cs typeface="Calibri"/>
            </a:endParaRPr>
          </a:p>
          <a:p>
            <a:pPr marL="800100" lvl="1" indent="-342900" algn="l" rtl="0">
              <a:buClr>
                <a:srgbClr val="00ABC5"/>
              </a:buClr>
              <a:buSzPct val="100000"/>
              <a:buFont typeface="Arial" panose="020B0604020202020204" pitchFamily="34" charset="0"/>
              <a:buChar char="•"/>
            </a:pPr>
            <a:r>
              <a:rPr lang="en-NZ" sz="2200" kern="1200">
                <a:solidFill>
                  <a:srgbClr val="00ABBD"/>
                </a:solidFill>
                <a:latin typeface="Calibri"/>
                <a:cs typeface="Calibri"/>
              </a:rPr>
              <a:t>Drinking Water Standards</a:t>
            </a:r>
          </a:p>
          <a:p>
            <a:pPr marL="800100" lvl="1" indent="-342900" algn="l" rtl="0">
              <a:buClr>
                <a:srgbClr val="00ABC5"/>
              </a:buClr>
              <a:buSzPct val="100000"/>
              <a:buFont typeface="Arial" panose="020B0604020202020204" pitchFamily="34" charset="0"/>
              <a:buChar char="•"/>
            </a:pPr>
            <a:r>
              <a:rPr lang="en-NZ" sz="2200" kern="1200">
                <a:solidFill>
                  <a:srgbClr val="00ABBD"/>
                </a:solidFill>
                <a:latin typeface="Calibri"/>
                <a:cs typeface="Calibri"/>
              </a:rPr>
              <a:t>Drinking Water Quality Assurance Rules</a:t>
            </a:r>
          </a:p>
          <a:p>
            <a:pPr marL="800100" lvl="1" indent="-342900" algn="l" rtl="0">
              <a:buClr>
                <a:srgbClr val="00ABC5"/>
              </a:buClr>
              <a:buSzPct val="100000"/>
              <a:buFont typeface="Arial" panose="020B0604020202020204" pitchFamily="34" charset="0"/>
              <a:buChar char="•"/>
            </a:pPr>
            <a:r>
              <a:rPr lang="en-NZ" sz="2200" kern="1200">
                <a:solidFill>
                  <a:srgbClr val="00ABBD"/>
                </a:solidFill>
                <a:latin typeface="Calibri"/>
                <a:cs typeface="Calibri"/>
              </a:rPr>
              <a:t>Drinking Water Aesthetic Values</a:t>
            </a:r>
          </a:p>
          <a:p>
            <a:pPr marL="800100" lvl="1" indent="-342900" algn="l" rtl="0">
              <a:buClr>
                <a:srgbClr val="00ABC5"/>
              </a:buClr>
              <a:buSzPct val="100000"/>
              <a:buFont typeface="Arial" panose="020B0604020202020204" pitchFamily="34" charset="0"/>
              <a:buChar char="•"/>
            </a:pPr>
            <a:r>
              <a:rPr lang="en-NZ" sz="2200" kern="1200">
                <a:solidFill>
                  <a:srgbClr val="00ABBD"/>
                </a:solidFill>
                <a:latin typeface="Calibri"/>
                <a:cs typeface="Calibri"/>
              </a:rPr>
              <a:t>Drinking Water Acceptable Solution for Roof Water Supplies</a:t>
            </a:r>
          </a:p>
          <a:p>
            <a:pPr marL="800100" lvl="1" indent="-342900" algn="l" rtl="0">
              <a:buClr>
                <a:srgbClr val="00ABC5"/>
              </a:buClr>
              <a:buSzPct val="100000"/>
              <a:buFont typeface="Arial" panose="020B0604020202020204" pitchFamily="34" charset="0"/>
              <a:buChar char="•"/>
            </a:pPr>
            <a:r>
              <a:rPr lang="en-NZ" sz="2200" kern="1200">
                <a:solidFill>
                  <a:srgbClr val="00ABBD"/>
                </a:solidFill>
                <a:latin typeface="Calibri"/>
                <a:cs typeface="Calibri"/>
              </a:rPr>
              <a:t>Drinking Water Acceptable Solution for Spring and Bore Water Supplies</a:t>
            </a:r>
          </a:p>
          <a:p>
            <a:pPr marL="800100" lvl="1" indent="-342900" algn="l" rtl="0">
              <a:buClr>
                <a:srgbClr val="00ABC5"/>
              </a:buClr>
              <a:buSzPct val="100000"/>
              <a:buFont typeface="Arial" panose="020B0604020202020204" pitchFamily="34" charset="0"/>
              <a:buChar char="•"/>
            </a:pPr>
            <a:r>
              <a:rPr lang="en-NZ" sz="2200" kern="1200">
                <a:solidFill>
                  <a:srgbClr val="00ABBD"/>
                </a:solidFill>
                <a:latin typeface="Calibri"/>
                <a:cs typeface="Calibri"/>
              </a:rPr>
              <a:t>Drinking Water Acceptable Solution for Rural Agricultural Water Supplies</a:t>
            </a:r>
          </a:p>
          <a:p>
            <a:pPr marL="800100" lvl="1" indent="-342900" algn="l" rtl="0">
              <a:buClr>
                <a:srgbClr val="00ABC5"/>
              </a:buClr>
              <a:buSzPct val="100000"/>
              <a:buFont typeface="Arial" panose="020B0604020202020204" pitchFamily="34" charset="0"/>
              <a:buChar char="•"/>
            </a:pPr>
            <a:r>
              <a:rPr lang="en-NZ" sz="2200" kern="1200">
                <a:solidFill>
                  <a:srgbClr val="00ABBD"/>
                </a:solidFill>
                <a:latin typeface="Calibri"/>
                <a:cs typeface="Calibri"/>
              </a:rPr>
              <a:t>Drinking Water Network Environmental Performance Measures</a:t>
            </a:r>
          </a:p>
          <a:p>
            <a:pPr marL="285750" indent="-285750" algn="l" rtl="0">
              <a:buClr>
                <a:srgbClr val="00ABC5"/>
              </a:buClr>
              <a:buSzPct val="100000"/>
              <a:buFont typeface="Arial,Sans-Serif" pitchFamily="34"/>
              <a:buChar char="•"/>
            </a:pPr>
            <a:endParaRPr lang="en-US" sz="2200" kern="1200">
              <a:latin typeface="Calibri"/>
              <a:cs typeface="Calibri"/>
            </a:endParaRPr>
          </a:p>
          <a:p>
            <a:pPr marL="285750" indent="-285750" algn="l" rtl="0">
              <a:buClr>
                <a:srgbClr val="00ABC5"/>
              </a:buClr>
              <a:buSzPct val="100000"/>
              <a:buFont typeface="Arial,Sans-Serif" pitchFamily="34"/>
              <a:buChar char="•"/>
            </a:pPr>
            <a:r>
              <a:rPr lang="en-NZ" sz="2200" kern="1200">
                <a:latin typeface="Calibri"/>
                <a:cs typeface="Calibri"/>
              </a:rPr>
              <a:t>Your feedback will help to inform our decisions on the content of these documents. Submissions are open from now until </a:t>
            </a:r>
            <a:r>
              <a:rPr lang="en-NZ" sz="2200" b="1" kern="1200">
                <a:latin typeface="Calibri"/>
                <a:cs typeface="Calibri"/>
              </a:rPr>
              <a:t>28 March 2022</a:t>
            </a:r>
            <a:r>
              <a:rPr lang="en-NZ" sz="2200" kern="1200">
                <a:latin typeface="Calibri"/>
                <a:cs typeface="Calibri"/>
              </a:rPr>
              <a:t>. </a:t>
            </a:r>
          </a:p>
          <a:p>
            <a:pPr marL="285750" indent="-285750" algn="l" rtl="0">
              <a:buClr>
                <a:srgbClr val="00ABC5"/>
              </a:buClr>
              <a:buSzPct val="100000"/>
              <a:buFont typeface="Arial,Sans-Serif" pitchFamily="34"/>
              <a:buChar char="•"/>
            </a:pPr>
            <a:endParaRPr lang="en-NZ" sz="2200" kern="1200">
              <a:latin typeface="Calibri"/>
              <a:cs typeface="Calibri"/>
            </a:endParaRPr>
          </a:p>
          <a:p>
            <a:pPr marL="285750" indent="-285750" algn="l" rtl="0">
              <a:buClr>
                <a:srgbClr val="00ABC5"/>
              </a:buClr>
              <a:buSzPct val="100000"/>
              <a:buFont typeface="Arial,Sans-Serif" pitchFamily="34"/>
              <a:buChar char="•"/>
            </a:pPr>
            <a:r>
              <a:rPr lang="en-NZ" sz="2200" kern="1200">
                <a:latin typeface="Calibri"/>
                <a:cs typeface="Calibri"/>
              </a:rPr>
              <a:t>Have your say at Te Puna </a:t>
            </a:r>
            <a:r>
              <a:rPr lang="en-NZ" sz="2200" kern="1200" err="1">
                <a:latin typeface="Calibri"/>
                <a:cs typeface="Calibri"/>
              </a:rPr>
              <a:t>Kōrero</a:t>
            </a:r>
            <a:r>
              <a:rPr lang="en-NZ" sz="2200" kern="1200">
                <a:latin typeface="Calibri"/>
                <a:cs typeface="Calibri"/>
              </a:rPr>
              <a:t> – our engagement and consultation hub</a:t>
            </a:r>
          </a:p>
          <a:p>
            <a:pPr lvl="1" algn="l" rtl="0">
              <a:buClr>
                <a:srgbClr val="00ABC5"/>
              </a:buClr>
              <a:buSzPct val="100000"/>
            </a:pPr>
            <a:r>
              <a:rPr lang="en-NZ" sz="2200" kern="1200">
                <a:solidFill>
                  <a:srgbClr val="00ABBD"/>
                </a:solidFill>
                <a:latin typeface="Calibri"/>
                <a:cs typeface="Calibri"/>
              </a:rPr>
              <a:t>(te-puna-korero.taumataarowai.govt.nz)</a:t>
            </a:r>
            <a:endParaRPr lang="en-US" sz="2200"/>
          </a:p>
          <a:p>
            <a:pPr marL="285750" indent="-285750" algn="l">
              <a:buClr>
                <a:srgbClr val="00ABC5"/>
              </a:buClr>
              <a:buSzPct val="100000"/>
              <a:buFont typeface="Arial,Sans-Serif" pitchFamily="34"/>
              <a:buChar char="•"/>
            </a:pPr>
            <a:endParaRPr lang="en-US" sz="2200"/>
          </a:p>
        </p:txBody>
      </p:sp>
    </p:spTree>
    <p:extLst>
      <p:ext uri="{BB962C8B-B14F-4D97-AF65-F5344CB8AC3E}">
        <p14:creationId xmlns:p14="http://schemas.microsoft.com/office/powerpoint/2010/main" val="711460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7549-9B82-4215-8BD4-B9D326375B70}"/>
              </a:ext>
            </a:extLst>
          </p:cNvPr>
          <p:cNvSpPr>
            <a:spLocks noGrp="1"/>
          </p:cNvSpPr>
          <p:nvPr>
            <p:ph type="title"/>
          </p:nvPr>
        </p:nvSpPr>
        <p:spPr>
          <a:xfrm>
            <a:off x="707299" y="535849"/>
            <a:ext cx="9287373" cy="615553"/>
          </a:xfrm>
        </p:spPr>
        <p:txBody>
          <a:bodyPr/>
          <a:lstStyle/>
          <a:p>
            <a:r>
              <a:rPr lang="en-NZ" sz="4000" spc="-5">
                <a:solidFill>
                  <a:srgbClr val="005A83"/>
                </a:solidFill>
              </a:rPr>
              <a:t>Ko </a:t>
            </a:r>
            <a:r>
              <a:rPr lang="en-NZ" sz="4000" spc="-5" err="1">
                <a:solidFill>
                  <a:srgbClr val="005A83"/>
                </a:solidFill>
              </a:rPr>
              <a:t>wai</a:t>
            </a:r>
            <a:r>
              <a:rPr lang="en-NZ" sz="4000" spc="-5">
                <a:solidFill>
                  <a:srgbClr val="005A83"/>
                </a:solidFill>
              </a:rPr>
              <a:t>, ko au, ko </a:t>
            </a:r>
            <a:r>
              <a:rPr lang="en-NZ" sz="4000" spc="-5" err="1">
                <a:solidFill>
                  <a:srgbClr val="005A83"/>
                </a:solidFill>
              </a:rPr>
              <a:t>tātou</a:t>
            </a:r>
            <a:r>
              <a:rPr lang="en-NZ" sz="4000" spc="-5">
                <a:solidFill>
                  <a:srgbClr val="005A83"/>
                </a:solidFill>
              </a:rPr>
              <a:t> </a:t>
            </a:r>
          </a:p>
        </p:txBody>
      </p:sp>
      <p:sp>
        <p:nvSpPr>
          <p:cNvPr id="3" name="Text Placeholder 2">
            <a:extLst>
              <a:ext uri="{FF2B5EF4-FFF2-40B4-BE49-F238E27FC236}">
                <a16:creationId xmlns:a16="http://schemas.microsoft.com/office/drawing/2014/main" id="{DA8173F2-D475-4893-963C-AD0113748355}"/>
              </a:ext>
            </a:extLst>
          </p:cNvPr>
          <p:cNvSpPr>
            <a:spLocks noGrp="1"/>
          </p:cNvSpPr>
          <p:nvPr>
            <p:ph type="body" idx="1"/>
          </p:nvPr>
        </p:nvSpPr>
        <p:spPr>
          <a:xfrm>
            <a:off x="6096000" y="1556911"/>
            <a:ext cx="5778674" cy="3447098"/>
          </a:xfrm>
        </p:spPr>
        <p:txBody>
          <a:bodyPr/>
          <a:lstStyle/>
          <a:p>
            <a:r>
              <a:rPr lang="en-NZ" sz="2800"/>
              <a:t>I am </a:t>
            </a:r>
            <a:r>
              <a:rPr lang="en-NZ" sz="2800" err="1"/>
              <a:t>wai</a:t>
            </a:r>
            <a:r>
              <a:rPr lang="en-NZ" sz="2800"/>
              <a:t>, </a:t>
            </a:r>
            <a:r>
              <a:rPr lang="en-NZ" sz="2800" err="1"/>
              <a:t>wai</a:t>
            </a:r>
            <a:r>
              <a:rPr lang="en-NZ" sz="2800"/>
              <a:t> is me.</a:t>
            </a:r>
          </a:p>
          <a:p>
            <a:r>
              <a:rPr lang="en-NZ" sz="2800"/>
              <a:t>We are reflections of our </a:t>
            </a:r>
            <a:r>
              <a:rPr lang="en-NZ" sz="2800" err="1"/>
              <a:t>wai</a:t>
            </a:r>
            <a:r>
              <a:rPr lang="en-NZ" sz="2800"/>
              <a:t>.</a:t>
            </a:r>
          </a:p>
          <a:p>
            <a:r>
              <a:rPr lang="en-NZ" sz="2800"/>
              <a:t>The health of </a:t>
            </a:r>
            <a:r>
              <a:rPr lang="en-NZ" sz="2800" err="1"/>
              <a:t>te</a:t>
            </a:r>
            <a:r>
              <a:rPr lang="en-NZ" sz="2800"/>
              <a:t> </a:t>
            </a:r>
            <a:r>
              <a:rPr lang="en-NZ" sz="2800" err="1"/>
              <a:t>wai</a:t>
            </a:r>
            <a:r>
              <a:rPr lang="en-NZ" sz="2800"/>
              <a:t> is the health of </a:t>
            </a:r>
            <a:r>
              <a:rPr lang="en-NZ" sz="2800" err="1"/>
              <a:t>te</a:t>
            </a:r>
            <a:r>
              <a:rPr lang="en-NZ" sz="2800"/>
              <a:t> </a:t>
            </a:r>
            <a:r>
              <a:rPr lang="en-NZ" sz="2800" err="1"/>
              <a:t>tangata</a:t>
            </a:r>
            <a:r>
              <a:rPr lang="en-NZ" sz="2800"/>
              <a:t>.</a:t>
            </a:r>
          </a:p>
          <a:p>
            <a:r>
              <a:rPr lang="en-NZ" sz="2800"/>
              <a:t>Wai is a taonga that must be protected.</a:t>
            </a:r>
          </a:p>
          <a:p>
            <a:r>
              <a:rPr lang="en-NZ" sz="2800"/>
              <a:t>Ko </a:t>
            </a:r>
            <a:r>
              <a:rPr lang="en-NZ" sz="2800" err="1"/>
              <a:t>wai</a:t>
            </a:r>
            <a:r>
              <a:rPr lang="en-NZ" sz="2800"/>
              <a:t> </a:t>
            </a:r>
            <a:r>
              <a:rPr lang="en-NZ" sz="2800" err="1"/>
              <a:t>tātou</a:t>
            </a:r>
            <a:r>
              <a:rPr lang="en-NZ" sz="2800"/>
              <a:t>. </a:t>
            </a:r>
          </a:p>
          <a:p>
            <a:r>
              <a:rPr lang="en-NZ" sz="2800"/>
              <a:t>We are </a:t>
            </a:r>
            <a:r>
              <a:rPr lang="en-NZ" sz="2800" err="1"/>
              <a:t>wai</a:t>
            </a:r>
            <a:r>
              <a:rPr lang="en-NZ" sz="2800"/>
              <a:t>. Wai is us. </a:t>
            </a:r>
          </a:p>
        </p:txBody>
      </p:sp>
      <p:sp>
        <p:nvSpPr>
          <p:cNvPr id="4" name="Text Placeholder 2">
            <a:extLst>
              <a:ext uri="{FF2B5EF4-FFF2-40B4-BE49-F238E27FC236}">
                <a16:creationId xmlns:a16="http://schemas.microsoft.com/office/drawing/2014/main" id="{538C7897-1B2B-447E-8884-1F8FC2162570}"/>
              </a:ext>
            </a:extLst>
          </p:cNvPr>
          <p:cNvSpPr txBox="1">
            <a:spLocks/>
          </p:cNvSpPr>
          <p:nvPr/>
        </p:nvSpPr>
        <p:spPr>
          <a:xfrm>
            <a:off x="707299" y="1556911"/>
            <a:ext cx="5285984" cy="3016210"/>
          </a:xfrm>
          <a:prstGeom prst="rect">
            <a:avLst/>
          </a:prstGeom>
        </p:spPr>
        <p:txBody>
          <a:bodyPr wrap="square" lIns="0" tIns="0" rIns="0" bIns="0">
            <a:spAutoFit/>
          </a:bodyPr>
          <a:lstStyle>
            <a:lvl1pPr marL="0" eaLnBrk="1" hangingPunct="1">
              <a:defRPr b="0" i="0">
                <a:solidFill>
                  <a:schemeClr val="tx1"/>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NZ" sz="2800">
                <a:cs typeface="Calibri" panose="020F0502020204030204"/>
              </a:rPr>
              <a:t>Ko te </a:t>
            </a:r>
            <a:r>
              <a:rPr lang="en-NZ" sz="2800" err="1">
                <a:cs typeface="Calibri" panose="020F0502020204030204"/>
              </a:rPr>
              <a:t>wai</a:t>
            </a:r>
            <a:r>
              <a:rPr lang="en-NZ" sz="2800">
                <a:cs typeface="Calibri" panose="020F0502020204030204"/>
              </a:rPr>
              <a:t> ahau, ko ahau te </a:t>
            </a:r>
            <a:r>
              <a:rPr lang="en-NZ" sz="2800" err="1">
                <a:cs typeface="Calibri" panose="020F0502020204030204"/>
              </a:rPr>
              <a:t>wai</a:t>
            </a:r>
            <a:r>
              <a:rPr lang="en-NZ" sz="2800">
                <a:cs typeface="Calibri" panose="020F0502020204030204"/>
              </a:rPr>
              <a:t>.</a:t>
            </a:r>
          </a:p>
          <a:p>
            <a:r>
              <a:rPr lang="en-NZ" sz="2800">
                <a:cs typeface="Calibri" panose="020F0502020204030204"/>
              </a:rPr>
              <a:t>He </a:t>
            </a:r>
            <a:r>
              <a:rPr lang="en-NZ" sz="2800" err="1">
                <a:cs typeface="Calibri" panose="020F0502020204030204"/>
              </a:rPr>
              <a:t>whakaaturanga</a:t>
            </a:r>
            <a:r>
              <a:rPr lang="en-NZ" sz="2800">
                <a:cs typeface="Calibri" panose="020F0502020204030204"/>
              </a:rPr>
              <a:t> </a:t>
            </a:r>
            <a:r>
              <a:rPr lang="en-NZ" sz="2800" err="1">
                <a:cs typeface="Calibri" panose="020F0502020204030204"/>
              </a:rPr>
              <a:t>tātau</a:t>
            </a:r>
            <a:r>
              <a:rPr lang="en-NZ" sz="2800">
                <a:cs typeface="Calibri" panose="020F0502020204030204"/>
              </a:rPr>
              <a:t> </a:t>
            </a:r>
            <a:r>
              <a:rPr lang="en-NZ" sz="2800" err="1">
                <a:cs typeface="Calibri" panose="020F0502020204030204"/>
              </a:rPr>
              <a:t>nō</a:t>
            </a:r>
            <a:r>
              <a:rPr lang="en-NZ" sz="2800">
                <a:cs typeface="Calibri" panose="020F0502020204030204"/>
              </a:rPr>
              <a:t> te </a:t>
            </a:r>
            <a:r>
              <a:rPr lang="en-NZ" sz="2800" err="1">
                <a:cs typeface="Calibri" panose="020F0502020204030204"/>
              </a:rPr>
              <a:t>wai</a:t>
            </a:r>
            <a:r>
              <a:rPr lang="en-NZ" sz="2800">
                <a:cs typeface="Calibri" panose="020F0502020204030204"/>
              </a:rPr>
              <a:t>.</a:t>
            </a:r>
          </a:p>
          <a:p>
            <a:r>
              <a:rPr lang="en-NZ" sz="2800">
                <a:cs typeface="Calibri" panose="020F0502020204030204"/>
              </a:rPr>
              <a:t>Ko te ora te </a:t>
            </a:r>
            <a:r>
              <a:rPr lang="en-NZ" sz="2800" err="1">
                <a:cs typeface="Calibri" panose="020F0502020204030204"/>
              </a:rPr>
              <a:t>wai</a:t>
            </a:r>
            <a:r>
              <a:rPr lang="en-NZ" sz="2800">
                <a:cs typeface="Calibri" panose="020F0502020204030204"/>
              </a:rPr>
              <a:t> ko te ora o te </a:t>
            </a:r>
            <a:r>
              <a:rPr lang="en-NZ" sz="2800" err="1">
                <a:cs typeface="Calibri" panose="020F0502020204030204"/>
              </a:rPr>
              <a:t>tangata</a:t>
            </a:r>
            <a:r>
              <a:rPr lang="en-NZ" sz="2800">
                <a:cs typeface="Calibri" panose="020F0502020204030204"/>
              </a:rPr>
              <a:t>.</a:t>
            </a:r>
          </a:p>
          <a:p>
            <a:r>
              <a:rPr lang="en-NZ" sz="2800">
                <a:cs typeface="Calibri" panose="020F0502020204030204"/>
              </a:rPr>
              <a:t>He taonga te </a:t>
            </a:r>
            <a:r>
              <a:rPr lang="en-NZ" sz="2800" err="1">
                <a:cs typeface="Calibri" panose="020F0502020204030204"/>
              </a:rPr>
              <a:t>wai</a:t>
            </a:r>
            <a:r>
              <a:rPr lang="en-NZ" sz="2800">
                <a:cs typeface="Calibri" panose="020F0502020204030204"/>
              </a:rPr>
              <a:t> me </a:t>
            </a:r>
            <a:r>
              <a:rPr lang="en-NZ" sz="2800" err="1">
                <a:cs typeface="Calibri" panose="020F0502020204030204"/>
              </a:rPr>
              <a:t>tiaki</a:t>
            </a:r>
            <a:r>
              <a:rPr lang="en-NZ" sz="2800">
                <a:cs typeface="Calibri" panose="020F0502020204030204"/>
              </a:rPr>
              <a:t>.</a:t>
            </a:r>
          </a:p>
          <a:p>
            <a:r>
              <a:rPr lang="en-NZ" sz="2800">
                <a:cs typeface="Calibri" panose="020F0502020204030204"/>
              </a:rPr>
              <a:t>Ko </a:t>
            </a:r>
            <a:r>
              <a:rPr lang="en-NZ" sz="2800" err="1">
                <a:cs typeface="Calibri" panose="020F0502020204030204"/>
              </a:rPr>
              <a:t>wai</a:t>
            </a:r>
            <a:r>
              <a:rPr lang="en-NZ" sz="2800">
                <a:cs typeface="Calibri" panose="020F0502020204030204"/>
              </a:rPr>
              <a:t> </a:t>
            </a:r>
            <a:r>
              <a:rPr lang="en-NZ" sz="2800" err="1">
                <a:cs typeface="Calibri" panose="020F0502020204030204"/>
              </a:rPr>
              <a:t>t</a:t>
            </a:r>
            <a:r>
              <a:rPr lang="en-NZ" sz="2800" err="1"/>
              <a:t>ā</a:t>
            </a:r>
            <a:r>
              <a:rPr lang="en-NZ" sz="2800" err="1">
                <a:cs typeface="Calibri" panose="020F0502020204030204"/>
              </a:rPr>
              <a:t>tou</a:t>
            </a:r>
            <a:r>
              <a:rPr lang="en-NZ" sz="2800">
                <a:cs typeface="Calibri" panose="020F0502020204030204"/>
              </a:rPr>
              <a:t>.</a:t>
            </a:r>
          </a:p>
          <a:p>
            <a:r>
              <a:rPr lang="en-NZ" sz="2800">
                <a:cs typeface="Calibri" panose="020F0502020204030204"/>
              </a:rPr>
              <a:t>Ko </a:t>
            </a:r>
            <a:r>
              <a:rPr lang="en-NZ" sz="2800" err="1">
                <a:cs typeface="Calibri" panose="020F0502020204030204"/>
              </a:rPr>
              <a:t>wai</a:t>
            </a:r>
            <a:r>
              <a:rPr lang="en-NZ" sz="2800">
                <a:cs typeface="Calibri" panose="020F0502020204030204"/>
              </a:rPr>
              <a:t> </a:t>
            </a:r>
            <a:r>
              <a:rPr lang="en-NZ" sz="2800" err="1">
                <a:cs typeface="Calibri" panose="020F0502020204030204"/>
              </a:rPr>
              <a:t>t</a:t>
            </a:r>
            <a:r>
              <a:rPr lang="en-NZ" sz="2800" err="1"/>
              <a:t>ā</a:t>
            </a:r>
            <a:r>
              <a:rPr lang="en-NZ" sz="2800" err="1">
                <a:cs typeface="Calibri" panose="020F0502020204030204"/>
              </a:rPr>
              <a:t>tou</a:t>
            </a:r>
            <a:r>
              <a:rPr lang="en-NZ" sz="2800">
                <a:cs typeface="Calibri" panose="020F0502020204030204"/>
              </a:rPr>
              <a:t>.</a:t>
            </a:r>
          </a:p>
        </p:txBody>
      </p:sp>
      <p:sp>
        <p:nvSpPr>
          <p:cNvPr id="5" name="object 2">
            <a:extLst>
              <a:ext uri="{FF2B5EF4-FFF2-40B4-BE49-F238E27FC236}">
                <a16:creationId xmlns:a16="http://schemas.microsoft.com/office/drawing/2014/main" id="{53A663BE-F759-4CCB-B202-E9F195C2BA6C}"/>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2</a:t>
            </a:fld>
            <a:endParaRPr sz="2400">
              <a:solidFill>
                <a:srgbClr val="00ABC5"/>
              </a:solidFill>
              <a:latin typeface="Calibri"/>
              <a:cs typeface="Calibri"/>
            </a:endParaRPr>
          </a:p>
        </p:txBody>
      </p:sp>
    </p:spTree>
    <p:extLst>
      <p:ext uri="{BB962C8B-B14F-4D97-AF65-F5344CB8AC3E}">
        <p14:creationId xmlns:p14="http://schemas.microsoft.com/office/powerpoint/2010/main" val="3135820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685773" y="528797"/>
            <a:ext cx="9287368"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Public consultation</a:t>
            </a:r>
            <a:endParaRPr lang="en-US"/>
          </a:p>
        </p:txBody>
      </p:sp>
      <p:sp>
        <p:nvSpPr>
          <p:cNvPr id="3" name="Text Placeholder 2">
            <a:extLst>
              <a:ext uri="{FF2B5EF4-FFF2-40B4-BE49-F238E27FC236}">
                <a16:creationId xmlns:a16="http://schemas.microsoft.com/office/drawing/2014/main" id="{2332EEA8-637A-4EDA-B423-7D5A24E1974A}"/>
              </a:ext>
            </a:extLst>
          </p:cNvPr>
          <p:cNvSpPr txBox="1">
            <a:spLocks noGrp="1"/>
          </p:cNvSpPr>
          <p:nvPr>
            <p:ph idx="1"/>
          </p:nvPr>
        </p:nvSpPr>
        <p:spPr>
          <a:xfrm>
            <a:off x="679902" y="1286392"/>
            <a:ext cx="10364602" cy="2031325"/>
          </a:xfrm>
          <a:prstGeom prst="rect">
            <a:avLst/>
          </a:prstGeom>
          <a:noFill/>
          <a:ln>
            <a:noFill/>
          </a:ln>
        </p:spPr>
        <p:txBody>
          <a:bodyPr vert="horz" wrap="square" lIns="0" tIns="0" rIns="0" bIns="0" anchor="t" anchorCtr="0" compatLnSpc="1">
            <a:spAutoFit/>
          </a:bodyPr>
          <a:lstStyle/>
          <a:p>
            <a:pPr marL="285750" indent="-285750" algn="l">
              <a:buClr>
                <a:srgbClr val="00ABC5"/>
              </a:buClr>
              <a:buSzPct val="100000"/>
              <a:buFont typeface="Arial,Sans-Serif" pitchFamily="34"/>
              <a:buChar char="•"/>
            </a:pPr>
            <a:endParaRPr lang="en-US" sz="2200" kern="1200">
              <a:latin typeface="Calibri"/>
              <a:cs typeface="Calibri"/>
            </a:endParaRPr>
          </a:p>
          <a:p>
            <a:pPr marL="285750" indent="-285750" algn="l" fontAlgn="base">
              <a:buClr>
                <a:srgbClr val="00ABC5"/>
              </a:buClr>
              <a:buSzPct val="100000"/>
              <a:buFont typeface="Arial,Sans-Serif" pitchFamily="34"/>
              <a:buChar char="•"/>
            </a:pPr>
            <a:r>
              <a:rPr lang="en-US" sz="2200" kern="1200">
                <a:latin typeface="Calibri"/>
                <a:cs typeface="Calibri"/>
              </a:rPr>
              <a:t>Following consultation and the analysis of submissions, we will share a summary of the feedback received and any changes as a result of the consultation process. </a:t>
            </a:r>
          </a:p>
          <a:p>
            <a:pPr marL="285750" indent="-285750" algn="l" fontAlgn="base">
              <a:buClr>
                <a:srgbClr val="00ABC5"/>
              </a:buClr>
              <a:buSzPct val="100000"/>
              <a:buFont typeface="Arial,Sans-Serif" pitchFamily="34"/>
              <a:buChar char="•"/>
            </a:pPr>
            <a:endParaRPr lang="en-US" sz="2200" kern="1200">
              <a:latin typeface="Calibri"/>
              <a:cs typeface="Calibri"/>
            </a:endParaRPr>
          </a:p>
          <a:p>
            <a:pPr marL="285750" indent="-285750" algn="l" fontAlgn="base">
              <a:buClr>
                <a:srgbClr val="00ABC5"/>
              </a:buClr>
              <a:buSzPct val="100000"/>
              <a:buFont typeface="Arial,Sans-Serif" pitchFamily="34"/>
              <a:buChar char="•"/>
            </a:pPr>
            <a:r>
              <a:rPr lang="en-US" sz="2200" kern="1200">
                <a:latin typeface="Calibri"/>
                <a:cs typeface="Calibri"/>
              </a:rPr>
              <a:t>It’s likely the new instruments will be implemented from 1 July 2022. The existing Ministry of Health rules will apply until then.</a:t>
            </a:r>
          </a:p>
        </p:txBody>
      </p:sp>
      <p:sp>
        <p:nvSpPr>
          <p:cNvPr id="5" name="TextBox 4">
            <a:extLst>
              <a:ext uri="{FF2B5EF4-FFF2-40B4-BE49-F238E27FC236}">
                <a16:creationId xmlns:a16="http://schemas.microsoft.com/office/drawing/2014/main" id="{6FB538CB-DA30-4693-8E43-3047688971BE}"/>
              </a:ext>
            </a:extLst>
          </p:cNvPr>
          <p:cNvSpPr txBox="1"/>
          <p:nvPr/>
        </p:nvSpPr>
        <p:spPr>
          <a:xfrm>
            <a:off x="865979" y="5190430"/>
            <a:ext cx="9107162" cy="1138773"/>
          </a:xfrm>
          <a:prstGeom prst="rect">
            <a:avLst/>
          </a:prstGeom>
          <a:noFill/>
          <a:ln w="19050">
            <a:solidFill>
              <a:srgbClr val="00ABC5"/>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buClr>
                <a:srgbClr val="00ABC5"/>
              </a:buClr>
            </a:pPr>
            <a:endParaRPr lang="en-NZ" sz="400">
              <a:solidFill>
                <a:srgbClr val="00ABC5"/>
              </a:solidFill>
              <a:latin typeface="Calibri"/>
              <a:cs typeface="Calibri"/>
            </a:endParaRPr>
          </a:p>
          <a:p>
            <a:pPr lvl="3">
              <a:buClr>
                <a:srgbClr val="00ABC5"/>
              </a:buClr>
            </a:pPr>
            <a:r>
              <a:rPr lang="en-NZ" sz="2000">
                <a:solidFill>
                  <a:srgbClr val="00ABC5"/>
                </a:solidFill>
                <a:latin typeface="Calibri"/>
                <a:cs typeface="Calibri"/>
              </a:rPr>
              <a:t>Join </a:t>
            </a:r>
            <a:r>
              <a:rPr lang="en-NZ" sz="2000" err="1">
                <a:solidFill>
                  <a:srgbClr val="00ABC5"/>
                </a:solidFill>
                <a:latin typeface="Calibri"/>
                <a:cs typeface="Calibri"/>
              </a:rPr>
              <a:t>Taumata</a:t>
            </a:r>
            <a:r>
              <a:rPr lang="en-NZ" sz="2000">
                <a:solidFill>
                  <a:srgbClr val="00ABC5"/>
                </a:solidFill>
                <a:latin typeface="Calibri"/>
                <a:cs typeface="Calibri"/>
              </a:rPr>
              <a:t> </a:t>
            </a:r>
            <a:r>
              <a:rPr lang="en-NZ" sz="2000" err="1">
                <a:solidFill>
                  <a:srgbClr val="00ABC5"/>
                </a:solidFill>
                <a:latin typeface="Calibri"/>
                <a:cs typeface="Calibri"/>
              </a:rPr>
              <a:t>Arowai</a:t>
            </a:r>
            <a:r>
              <a:rPr lang="en-NZ" sz="2000">
                <a:solidFill>
                  <a:srgbClr val="00ABC5"/>
                </a:solidFill>
                <a:latin typeface="Calibri"/>
                <a:cs typeface="Calibri"/>
              </a:rPr>
              <a:t> at the Water New Zealand webinars on 16 and 22 June where we will discuss Drinking Water Quality Assurance Rules and Acceptable Solutions post consultation.</a:t>
            </a:r>
          </a:p>
          <a:p>
            <a:pPr lvl="2">
              <a:buClr>
                <a:srgbClr val="00ABC5"/>
              </a:buClr>
            </a:pPr>
            <a:endParaRPr lang="en-NZ" sz="400">
              <a:solidFill>
                <a:srgbClr val="00ABC5"/>
              </a:solidFill>
              <a:latin typeface="Calibri"/>
              <a:cs typeface="Calibri"/>
            </a:endParaRPr>
          </a:p>
        </p:txBody>
      </p:sp>
      <p:pic>
        <p:nvPicPr>
          <p:cNvPr id="7" name="Picture 6" descr="Icon&#10;&#10;Description automatically generated">
            <a:extLst>
              <a:ext uri="{FF2B5EF4-FFF2-40B4-BE49-F238E27FC236}">
                <a16:creationId xmlns:a16="http://schemas.microsoft.com/office/drawing/2014/main" id="{32C8D01F-F09B-42AF-98CA-12F0FB1726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182" y="5391799"/>
            <a:ext cx="851934" cy="736033"/>
          </a:xfrm>
          <a:prstGeom prst="rect">
            <a:avLst/>
          </a:prstGeom>
        </p:spPr>
      </p:pic>
    </p:spTree>
    <p:extLst>
      <p:ext uri="{BB962C8B-B14F-4D97-AF65-F5344CB8AC3E}">
        <p14:creationId xmlns:p14="http://schemas.microsoft.com/office/powerpoint/2010/main" val="2881983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D6CA349-4605-435F-A3CD-0DBCFA59AA69}"/>
              </a:ext>
            </a:extLst>
          </p:cNvPr>
          <p:cNvSpPr txBox="1">
            <a:spLocks noGrp="1"/>
          </p:cNvSpPr>
          <p:nvPr>
            <p:ph type="title"/>
          </p:nvPr>
        </p:nvSpPr>
        <p:spPr>
          <a:xfrm>
            <a:off x="731660" y="539780"/>
            <a:ext cx="8817705" cy="628378"/>
          </a:xfrm>
          <a:prstGeom prst="rect">
            <a:avLst/>
          </a:prstGeom>
          <a:noFill/>
          <a:ln>
            <a:noFill/>
          </a:ln>
        </p:spPr>
        <p:txBody>
          <a:bodyPr vert="horz" wrap="square" lIns="0" tIns="12701" rIns="0" bIns="0" anchor="t" anchorCtr="0" compatLnSpc="1">
            <a:spAutoFit/>
          </a:bodyPr>
          <a:lstStyle/>
          <a:p>
            <a:pPr marL="12700" lvl="0">
              <a:spcBef>
                <a:spcPts val="100"/>
              </a:spcBef>
            </a:pPr>
            <a:r>
              <a:rPr lang="mi-NZ" sz="4000" b="1" spc="-5" err="1">
                <a:solidFill>
                  <a:srgbClr val="005A83"/>
                </a:solidFill>
                <a:latin typeface="Calibri"/>
                <a:cs typeface="Calibri"/>
              </a:rPr>
              <a:t>Other</a:t>
            </a:r>
            <a:r>
              <a:rPr lang="mi-NZ" sz="4000" b="1" spc="-5">
                <a:solidFill>
                  <a:srgbClr val="005A83"/>
                </a:solidFill>
                <a:latin typeface="Calibri"/>
                <a:cs typeface="Calibri"/>
              </a:rPr>
              <a:t> </a:t>
            </a:r>
            <a:r>
              <a:rPr lang="mi-NZ" sz="4000" b="1" spc="-5" err="1">
                <a:solidFill>
                  <a:srgbClr val="005A83"/>
                </a:solidFill>
                <a:latin typeface="Calibri"/>
                <a:cs typeface="Calibri"/>
              </a:rPr>
              <a:t>consultations</a:t>
            </a:r>
            <a:endParaRPr lang="mi-NZ" sz="4000" b="1" spc="-5">
              <a:solidFill>
                <a:srgbClr val="005A83"/>
              </a:solidFill>
              <a:latin typeface="Calibri"/>
              <a:cs typeface="Calibri"/>
            </a:endParaRPr>
          </a:p>
        </p:txBody>
      </p:sp>
      <p:sp>
        <p:nvSpPr>
          <p:cNvPr id="3" name="object 4">
            <a:extLst>
              <a:ext uri="{FF2B5EF4-FFF2-40B4-BE49-F238E27FC236}">
                <a16:creationId xmlns:a16="http://schemas.microsoft.com/office/drawing/2014/main" id="{E331C749-BD11-4133-8B27-4455EB3CD822}"/>
              </a:ext>
            </a:extLst>
          </p:cNvPr>
          <p:cNvSpPr txBox="1"/>
          <p:nvPr/>
        </p:nvSpPr>
        <p:spPr>
          <a:xfrm>
            <a:off x="731660" y="1443198"/>
            <a:ext cx="9954133" cy="3971604"/>
          </a:xfrm>
          <a:prstGeom prst="rect">
            <a:avLst/>
          </a:prstGeom>
          <a:noFill/>
          <a:ln cap="flat">
            <a:noFill/>
          </a:ln>
        </p:spPr>
        <p:txBody>
          <a:bodyPr vert="horz" wrap="square" lIns="0" tIns="245114" rIns="0" bIns="0" numCol="1" anchor="t" anchorCtr="0" compatLnSpc="1">
            <a:spAutoFit/>
          </a:bodyPr>
          <a:lstStyle/>
          <a:p>
            <a:pPr marL="285750" indent="-285750">
              <a:buClr>
                <a:srgbClr val="00ABC5"/>
              </a:buClr>
              <a:buSzPct val="100000"/>
              <a:buFont typeface="Arial,Sans-Serif" pitchFamily="34"/>
              <a:buChar char="•"/>
              <a:defRPr sz="1800" b="0" i="0" u="none" strike="noStrike" kern="0" cap="none" spc="0" baseline="0">
                <a:solidFill>
                  <a:srgbClr val="000000"/>
                </a:solidFill>
                <a:uFillTx/>
              </a:defRPr>
            </a:pPr>
            <a:r>
              <a:rPr lang="en-US" sz="2200" kern="0">
                <a:solidFill>
                  <a:srgbClr val="000000"/>
                </a:solidFill>
                <a:latin typeface="Calibri"/>
                <a:cs typeface="Calibri"/>
              </a:rPr>
              <a:t>This is the first in a series of public consultations that relate to our regulatory role under the Water Services Act 2021. </a:t>
            </a: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endParaRPr lang="en-US" sz="2200" kern="0">
              <a:solidFill>
                <a:srgbClr val="000000"/>
              </a:solidFill>
              <a:latin typeface="Calibri"/>
              <a:cs typeface="Calibri"/>
            </a:endParaRP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r>
              <a:rPr lang="en-US" sz="2200" kern="0">
                <a:solidFill>
                  <a:srgbClr val="000000"/>
                </a:solidFill>
                <a:latin typeface="Calibri"/>
                <a:cs typeface="Calibri"/>
              </a:rPr>
              <a:t>Some of the other consultations in the future include:</a:t>
            </a:r>
          </a:p>
          <a:p>
            <a:pPr marL="742950" lvl="1" indent="-285750">
              <a:buClr>
                <a:srgbClr val="00ABC5"/>
              </a:buClr>
              <a:buSzPct val="100000"/>
              <a:buFont typeface="Arial,Sans-Serif" pitchFamily="34"/>
              <a:buChar char="•"/>
              <a:defRPr sz="1800" b="0" i="0" u="none" strike="noStrike" kern="0" cap="none" spc="0" baseline="0">
                <a:solidFill>
                  <a:srgbClr val="000000"/>
                </a:solidFill>
                <a:uFillTx/>
              </a:defRPr>
            </a:pPr>
            <a:r>
              <a:rPr lang="en-US" sz="2200" kern="0">
                <a:solidFill>
                  <a:srgbClr val="000000"/>
                </a:solidFill>
                <a:latin typeface="Calibri"/>
                <a:cs typeface="Calibri"/>
              </a:rPr>
              <a:t>Consumer complaints</a:t>
            </a:r>
          </a:p>
          <a:p>
            <a:pPr marL="742950" lvl="1" indent="-285750">
              <a:buClr>
                <a:srgbClr val="00ABC5"/>
              </a:buClr>
              <a:buSzPct val="100000"/>
              <a:buFont typeface="Arial,Sans-Serif" pitchFamily="34"/>
              <a:buChar char="•"/>
              <a:defRPr sz="1800" b="0" i="0" u="none" strike="noStrike" kern="0" cap="none" spc="0" baseline="0">
                <a:solidFill>
                  <a:srgbClr val="000000"/>
                </a:solidFill>
                <a:uFillTx/>
              </a:defRPr>
            </a:pPr>
            <a:r>
              <a:rPr lang="en-US" sz="2200" kern="0" err="1">
                <a:solidFill>
                  <a:srgbClr val="000000"/>
                </a:solidFill>
                <a:latin typeface="Calibri"/>
                <a:cs typeface="Calibri"/>
              </a:rPr>
              <a:t>Authorisations</a:t>
            </a:r>
            <a:endParaRPr lang="en-US" sz="2200" kern="0">
              <a:solidFill>
                <a:srgbClr val="000000"/>
              </a:solidFill>
              <a:latin typeface="Calibri"/>
              <a:cs typeface="Calibri"/>
            </a:endParaRPr>
          </a:p>
          <a:p>
            <a:pPr marL="742950" lvl="1" indent="-285750">
              <a:buClr>
                <a:srgbClr val="00ABC5"/>
              </a:buClr>
              <a:buSzPct val="100000"/>
              <a:buFont typeface="Arial,Sans-Serif" pitchFamily="34"/>
              <a:buChar char="•"/>
              <a:defRPr sz="1800" b="0" i="0" u="none" strike="noStrike" kern="0" cap="none" spc="0" baseline="0">
                <a:solidFill>
                  <a:srgbClr val="000000"/>
                </a:solidFill>
                <a:uFillTx/>
              </a:defRPr>
            </a:pPr>
            <a:r>
              <a:rPr lang="en-US" sz="2200" kern="0">
                <a:solidFill>
                  <a:srgbClr val="000000"/>
                </a:solidFill>
                <a:latin typeface="Calibri"/>
                <a:cs typeface="Calibri"/>
              </a:rPr>
              <a:t>Infringements</a:t>
            </a:r>
          </a:p>
          <a:p>
            <a:pPr marL="742950" lvl="1" indent="-285750">
              <a:buClr>
                <a:srgbClr val="00ABC5"/>
              </a:buClr>
              <a:buSzPct val="100000"/>
              <a:buFont typeface="Arial,Sans-Serif" pitchFamily="34"/>
              <a:buChar char="•"/>
              <a:defRPr sz="1800" b="0" i="0" u="none" strike="noStrike" kern="0" cap="none" spc="0" baseline="0">
                <a:solidFill>
                  <a:srgbClr val="000000"/>
                </a:solidFill>
                <a:uFillTx/>
              </a:defRPr>
            </a:pPr>
            <a:r>
              <a:rPr lang="en-US" sz="2200" kern="0">
                <a:solidFill>
                  <a:srgbClr val="000000"/>
                </a:solidFill>
                <a:latin typeface="Calibri"/>
                <a:cs typeface="Calibri"/>
              </a:rPr>
              <a:t>Fees and charges</a:t>
            </a:r>
          </a:p>
          <a:p>
            <a:pPr marL="742950" lvl="1" indent="-285750">
              <a:buClr>
                <a:srgbClr val="00ABC5"/>
              </a:buClr>
              <a:buSzPct val="100000"/>
              <a:buFont typeface="Arial,Sans-Serif" pitchFamily="34"/>
              <a:buChar char="•"/>
              <a:defRPr sz="1800" b="0" i="0" u="none" strike="noStrike" kern="0" cap="none" spc="0" baseline="0">
                <a:solidFill>
                  <a:srgbClr val="000000"/>
                </a:solidFill>
                <a:uFillTx/>
              </a:defRPr>
            </a:pPr>
            <a:r>
              <a:rPr lang="en-US" sz="2200" kern="0">
                <a:solidFill>
                  <a:srgbClr val="000000"/>
                </a:solidFill>
                <a:latin typeface="Calibri"/>
                <a:cs typeface="Calibri"/>
              </a:rPr>
              <a:t>New rules</a:t>
            </a:r>
          </a:p>
          <a:p>
            <a:pPr marL="742950" lvl="1" indent="-285750">
              <a:buClr>
                <a:srgbClr val="00ABC5"/>
              </a:buClr>
              <a:buSzPct val="100000"/>
              <a:buFont typeface="Arial,Sans-Serif" pitchFamily="34"/>
              <a:buChar char="•"/>
              <a:defRPr sz="1800" b="0" i="0" u="none" strike="noStrike" kern="0" cap="none" spc="0" baseline="0">
                <a:solidFill>
                  <a:srgbClr val="000000"/>
                </a:solidFill>
                <a:uFillTx/>
              </a:defRPr>
            </a:pPr>
            <a:r>
              <a:rPr lang="en-US" sz="2200" kern="0">
                <a:solidFill>
                  <a:srgbClr val="000000"/>
                </a:solidFill>
                <a:latin typeface="Calibri"/>
                <a:cs typeface="Calibri"/>
              </a:rPr>
              <a:t>Lead</a:t>
            </a:r>
          </a:p>
          <a:p>
            <a:pPr marL="742950" lvl="1" indent="-285750">
              <a:buClr>
                <a:srgbClr val="00ABC5"/>
              </a:buClr>
              <a:buSzPct val="100000"/>
              <a:buFont typeface="Arial,Sans-Serif" pitchFamily="34"/>
              <a:buChar char="•"/>
              <a:defRPr sz="1800" b="0" i="0" u="none" strike="noStrike" kern="0" cap="none" spc="0" baseline="0">
                <a:solidFill>
                  <a:srgbClr val="000000"/>
                </a:solidFill>
                <a:uFillTx/>
              </a:defRPr>
            </a:pPr>
            <a:endParaRPr lang="en-US" sz="2200" kern="0">
              <a:solidFill>
                <a:srgbClr val="000000"/>
              </a:solidFill>
              <a:latin typeface="Calibri"/>
              <a:cs typeface="Calibri"/>
            </a:endParaRPr>
          </a:p>
        </p:txBody>
      </p:sp>
    </p:spTree>
    <p:extLst>
      <p:ext uri="{BB962C8B-B14F-4D97-AF65-F5344CB8AC3E}">
        <p14:creationId xmlns:p14="http://schemas.microsoft.com/office/powerpoint/2010/main" val="106467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679902" y="582060"/>
            <a:ext cx="9287368"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Have your say</a:t>
            </a:r>
            <a:endParaRPr lang="en-US"/>
          </a:p>
        </p:txBody>
      </p:sp>
      <p:sp>
        <p:nvSpPr>
          <p:cNvPr id="3" name="Text Placeholder 2">
            <a:extLst>
              <a:ext uri="{FF2B5EF4-FFF2-40B4-BE49-F238E27FC236}">
                <a16:creationId xmlns:a16="http://schemas.microsoft.com/office/drawing/2014/main" id="{2332EEA8-637A-4EDA-B423-7D5A24E1974A}"/>
              </a:ext>
            </a:extLst>
          </p:cNvPr>
          <p:cNvSpPr txBox="1">
            <a:spLocks noGrp="1"/>
          </p:cNvSpPr>
          <p:nvPr>
            <p:ph idx="1"/>
          </p:nvPr>
        </p:nvSpPr>
        <p:spPr>
          <a:xfrm>
            <a:off x="4470398" y="1615023"/>
            <a:ext cx="7204363" cy="2185214"/>
          </a:xfrm>
          <a:prstGeom prst="rect">
            <a:avLst/>
          </a:prstGeom>
          <a:noFill/>
          <a:ln>
            <a:noFill/>
          </a:ln>
        </p:spPr>
        <p:txBody>
          <a:bodyPr vert="horz" wrap="square" lIns="0" tIns="0" rIns="0" bIns="0" anchor="t" anchorCtr="0" compatLnSpc="1">
            <a:spAutoFit/>
          </a:bodyPr>
          <a:lstStyle/>
          <a:p>
            <a:pPr marL="342900" indent="-342900" algn="l" rtl="0">
              <a:spcAft>
                <a:spcPts val="600"/>
              </a:spcAft>
              <a:buClr>
                <a:srgbClr val="00ABC5"/>
              </a:buClr>
              <a:buSzPct val="100000"/>
              <a:buFont typeface="Arial" panose="020B0604020202020204" pitchFamily="34" charset="0"/>
              <a:buChar char="•"/>
            </a:pPr>
            <a:r>
              <a:rPr lang="en-NZ" sz="2200" kern="1200">
                <a:latin typeface="Calibri"/>
                <a:cs typeface="Calibri"/>
              </a:rPr>
              <a:t>For more information and to have your say visit Te Puna </a:t>
            </a:r>
            <a:r>
              <a:rPr lang="en-NZ" sz="2200" kern="1200" err="1">
                <a:latin typeface="Calibri"/>
                <a:cs typeface="Calibri"/>
              </a:rPr>
              <a:t>Kōrero</a:t>
            </a:r>
            <a:r>
              <a:rPr lang="en-NZ" sz="2200" kern="1200">
                <a:cs typeface="Calibri"/>
              </a:rPr>
              <a:t> </a:t>
            </a:r>
            <a:r>
              <a:rPr lang="en-NZ" sz="2200" kern="1200">
                <a:solidFill>
                  <a:srgbClr val="00ABBD"/>
                </a:solidFill>
                <a:latin typeface="Calibri"/>
                <a:cs typeface="Calibri"/>
              </a:rPr>
              <a:t>(te-puna-korero.taumataarowai.govt.nz).</a:t>
            </a:r>
          </a:p>
          <a:p>
            <a:pPr marL="342900" indent="-342900" algn="l" rtl="0">
              <a:spcAft>
                <a:spcPts val="600"/>
              </a:spcAft>
              <a:buClr>
                <a:srgbClr val="00ABC5"/>
              </a:buClr>
              <a:buSzPct val="100000"/>
              <a:buFont typeface="Arial" panose="020B0604020202020204" pitchFamily="34" charset="0"/>
              <a:buChar char="•"/>
            </a:pPr>
            <a:r>
              <a:rPr lang="en-NZ" sz="2200" kern="1200">
                <a:cs typeface="Calibri"/>
              </a:rPr>
              <a:t>For enquires, go to Te Puna </a:t>
            </a:r>
            <a:r>
              <a:rPr lang="en-NZ" sz="2200" kern="1200" err="1">
                <a:cs typeface="Calibri"/>
              </a:rPr>
              <a:t>Kōrero</a:t>
            </a:r>
            <a:r>
              <a:rPr lang="en-NZ" sz="2200" kern="1200">
                <a:cs typeface="Calibri"/>
              </a:rPr>
              <a:t> for Frequently Asked Questions or email us on </a:t>
            </a:r>
            <a:r>
              <a:rPr lang="en-NZ" sz="2200" kern="1200">
                <a:solidFill>
                  <a:srgbClr val="00ABBD"/>
                </a:solidFill>
                <a:cs typeface="Calibri"/>
              </a:rPr>
              <a:t>korero@taumataarowai.govt.nz.</a:t>
            </a:r>
            <a:endParaRPr lang="en-NZ" sz="2200" kern="1200">
              <a:solidFill>
                <a:srgbClr val="00ABBD"/>
              </a:solidFill>
              <a:latin typeface="Calibri"/>
              <a:cs typeface="Calibri"/>
            </a:endParaRPr>
          </a:p>
          <a:p>
            <a:pPr marL="342900" indent="-342900" algn="l" rtl="0">
              <a:buClr>
                <a:srgbClr val="00ABC5"/>
              </a:buClr>
              <a:buSzPct val="100000"/>
              <a:buFont typeface="Arial" panose="020B0604020202020204" pitchFamily="34" charset="0"/>
              <a:buChar char="•"/>
            </a:pPr>
            <a:r>
              <a:rPr lang="en-NZ" sz="2200" kern="1200">
                <a:cs typeface="Calibri"/>
              </a:rPr>
              <a:t>Submissions are open until 28 March 2022.</a:t>
            </a:r>
          </a:p>
          <a:p>
            <a:pPr marL="285750" indent="-285750" algn="l">
              <a:buClr>
                <a:srgbClr val="00ABC5"/>
              </a:buClr>
              <a:buSzPct val="100000"/>
              <a:buFont typeface="Arial,Sans-Serif" pitchFamily="34"/>
              <a:buChar char="•"/>
            </a:pPr>
            <a:endParaRPr lang="en-US" sz="2200" kern="1200">
              <a:latin typeface="Calibri"/>
              <a:cs typeface="Calibri"/>
            </a:endParaRPr>
          </a:p>
        </p:txBody>
      </p:sp>
      <p:pic>
        <p:nvPicPr>
          <p:cNvPr id="9" name="Picture 8">
            <a:extLst>
              <a:ext uri="{FF2B5EF4-FFF2-40B4-BE49-F238E27FC236}">
                <a16:creationId xmlns:a16="http://schemas.microsoft.com/office/drawing/2014/main" id="{25F1A642-A011-4144-AF6A-86F24B4F3934}"/>
              </a:ext>
            </a:extLst>
          </p:cNvPr>
          <p:cNvPicPr>
            <a:picLocks noChangeAspect="1"/>
          </p:cNvPicPr>
          <p:nvPr/>
        </p:nvPicPr>
        <p:blipFill>
          <a:blip r:embed="rId3"/>
          <a:stretch>
            <a:fillRect/>
          </a:stretch>
        </p:blipFill>
        <p:spPr>
          <a:xfrm>
            <a:off x="3069055" y="3868448"/>
            <a:ext cx="3231222" cy="2703542"/>
          </a:xfrm>
          <a:prstGeom prst="rect">
            <a:avLst/>
          </a:prstGeom>
          <a:ln>
            <a:no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D541EA5-BD24-4147-B4C9-E476E18B84B0}"/>
              </a:ext>
            </a:extLst>
          </p:cNvPr>
          <p:cNvPicPr>
            <a:picLocks noChangeAspect="1"/>
          </p:cNvPicPr>
          <p:nvPr/>
        </p:nvPicPr>
        <p:blipFill>
          <a:blip r:embed="rId4"/>
          <a:stretch>
            <a:fillRect/>
          </a:stretch>
        </p:blipFill>
        <p:spPr>
          <a:xfrm>
            <a:off x="679902" y="1539495"/>
            <a:ext cx="3353425" cy="3087839"/>
          </a:xfrm>
          <a:prstGeom prst="rect">
            <a:avLst/>
          </a:prstGeom>
          <a:ln>
            <a:no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F241A0C-24B5-4FFE-A107-28265AF22B3E}"/>
              </a:ext>
            </a:extLst>
          </p:cNvPr>
          <p:cNvPicPr>
            <a:picLocks noChangeAspect="1"/>
          </p:cNvPicPr>
          <p:nvPr/>
        </p:nvPicPr>
        <p:blipFill>
          <a:blip r:embed="rId5"/>
          <a:stretch>
            <a:fillRect/>
          </a:stretch>
        </p:blipFill>
        <p:spPr>
          <a:xfrm>
            <a:off x="6500375" y="5780751"/>
            <a:ext cx="3374531" cy="975878"/>
          </a:xfrm>
          <a:prstGeom prst="rect">
            <a:avLst/>
          </a:prstGeom>
        </p:spPr>
      </p:pic>
    </p:spTree>
    <p:extLst>
      <p:ext uri="{BB962C8B-B14F-4D97-AF65-F5344CB8AC3E}">
        <p14:creationId xmlns:p14="http://schemas.microsoft.com/office/powerpoint/2010/main" val="494217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4799FB9-E31A-E341-AAEE-01A771FE52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11" y="0"/>
            <a:ext cx="12735166" cy="6858000"/>
          </a:xfrm>
          <a:prstGeom prst="rect">
            <a:avLst/>
          </a:prstGeom>
        </p:spPr>
      </p:pic>
      <p:sp>
        <p:nvSpPr>
          <p:cNvPr id="7" name="object 3">
            <a:extLst>
              <a:ext uri="{FF2B5EF4-FFF2-40B4-BE49-F238E27FC236}">
                <a16:creationId xmlns:a16="http://schemas.microsoft.com/office/drawing/2014/main" id="{2D20ADF2-6FA8-4140-BCF7-EB41C6D900CC}"/>
              </a:ext>
            </a:extLst>
          </p:cNvPr>
          <p:cNvSpPr txBox="1">
            <a:spLocks noGrp="1"/>
          </p:cNvSpPr>
          <p:nvPr>
            <p:ph type="title"/>
          </p:nvPr>
        </p:nvSpPr>
        <p:spPr>
          <a:xfrm>
            <a:off x="1456038" y="2452014"/>
            <a:ext cx="8853603" cy="1520929"/>
          </a:xfrm>
          <a:prstGeom prst="rect">
            <a:avLst/>
          </a:prstGeom>
        </p:spPr>
        <p:txBody>
          <a:bodyPr vert="horz" wrap="square" lIns="0" tIns="12700" rIns="0" bIns="0" rtlCol="0">
            <a:spAutoFit/>
          </a:bodyPr>
          <a:lstStyle/>
          <a:p>
            <a:pPr marL="12700" algn="ctr">
              <a:spcBef>
                <a:spcPts val="100"/>
              </a:spcBef>
            </a:pPr>
            <a:r>
              <a:rPr lang="en-NZ" spc="-45">
                <a:solidFill>
                  <a:schemeClr val="bg1"/>
                </a:solidFill>
              </a:rPr>
              <a:t>Jim Graham</a:t>
            </a:r>
            <a:br>
              <a:rPr lang="en-NZ" spc="-45">
                <a:solidFill>
                  <a:schemeClr val="bg1"/>
                </a:solidFill>
              </a:rPr>
            </a:br>
            <a:r>
              <a:rPr lang="en-NZ" sz="4400" spc="-45">
                <a:solidFill>
                  <a:schemeClr val="bg1"/>
                </a:solidFill>
              </a:rPr>
              <a:t>Principal Advisor Drinking Water</a:t>
            </a:r>
            <a:endParaRPr lang="en-NZ" sz="4400" spc="-15">
              <a:solidFill>
                <a:schemeClr val="bg1"/>
              </a:solidFill>
            </a:endParaRPr>
          </a:p>
        </p:txBody>
      </p:sp>
    </p:spTree>
    <p:extLst>
      <p:ext uri="{BB962C8B-B14F-4D97-AF65-F5344CB8AC3E}">
        <p14:creationId xmlns:p14="http://schemas.microsoft.com/office/powerpoint/2010/main" val="1048310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D6CA349-4605-435F-A3CD-0DBCFA59AA69}"/>
              </a:ext>
            </a:extLst>
          </p:cNvPr>
          <p:cNvSpPr txBox="1">
            <a:spLocks noGrp="1"/>
          </p:cNvSpPr>
          <p:nvPr>
            <p:ph type="title"/>
          </p:nvPr>
        </p:nvSpPr>
        <p:spPr>
          <a:xfrm>
            <a:off x="699647" y="468759"/>
            <a:ext cx="8817705" cy="628378"/>
          </a:xfrm>
          <a:prstGeom prst="rect">
            <a:avLst/>
          </a:prstGeom>
          <a:noFill/>
          <a:ln>
            <a:noFill/>
          </a:ln>
        </p:spPr>
        <p:txBody>
          <a:bodyPr vert="horz" wrap="square" lIns="0" tIns="12701" rIns="0" bIns="0" anchor="t" anchorCtr="0" compatLnSpc="1">
            <a:spAutoFit/>
          </a:bodyPr>
          <a:lstStyle/>
          <a:p>
            <a:pPr marL="12700" lvl="0">
              <a:spcBef>
                <a:spcPts val="100"/>
              </a:spcBef>
            </a:pPr>
            <a:r>
              <a:rPr lang="mi-NZ" sz="4000" spc="-5" err="1">
                <a:ea typeface="+mj-ea"/>
              </a:rPr>
              <a:t>Drinking</a:t>
            </a:r>
            <a:r>
              <a:rPr lang="mi-NZ" sz="4000" spc="-5">
                <a:ea typeface="+mj-ea"/>
              </a:rPr>
              <a:t> </a:t>
            </a:r>
            <a:r>
              <a:rPr lang="mi-NZ" sz="4000" spc="-5" err="1">
                <a:ea typeface="+mj-ea"/>
              </a:rPr>
              <a:t>Water</a:t>
            </a:r>
            <a:r>
              <a:rPr lang="mi-NZ" sz="4000" spc="-5">
                <a:ea typeface="+mj-ea"/>
              </a:rPr>
              <a:t> </a:t>
            </a:r>
            <a:r>
              <a:rPr lang="mi-NZ" sz="4000" spc="-5" err="1">
                <a:ea typeface="+mj-ea"/>
              </a:rPr>
              <a:t>Standards</a:t>
            </a:r>
            <a:endParaRPr lang="mi-NZ" sz="4000" spc="-5">
              <a:ea typeface="+mj-ea"/>
            </a:endParaRPr>
          </a:p>
        </p:txBody>
      </p:sp>
      <p:sp>
        <p:nvSpPr>
          <p:cNvPr id="3" name="object 4">
            <a:extLst>
              <a:ext uri="{FF2B5EF4-FFF2-40B4-BE49-F238E27FC236}">
                <a16:creationId xmlns:a16="http://schemas.microsoft.com/office/drawing/2014/main" id="{E331C749-BD11-4133-8B27-4455EB3CD822}"/>
              </a:ext>
            </a:extLst>
          </p:cNvPr>
          <p:cNvSpPr txBox="1"/>
          <p:nvPr/>
        </p:nvSpPr>
        <p:spPr>
          <a:xfrm>
            <a:off x="699647" y="1273921"/>
            <a:ext cx="9954133" cy="4310158"/>
          </a:xfrm>
          <a:prstGeom prst="rect">
            <a:avLst/>
          </a:prstGeom>
          <a:noFill/>
          <a:ln cap="flat">
            <a:noFill/>
          </a:ln>
        </p:spPr>
        <p:txBody>
          <a:bodyPr vert="horz" wrap="square" lIns="0" tIns="245114" rIns="0" bIns="0" numCol="1" anchor="t" anchorCtr="0" compatLnSpc="1">
            <a:spAutoFit/>
          </a:bodyPr>
          <a:lstStyle/>
          <a:p>
            <a:pPr marL="285750" indent="-285750">
              <a:buClr>
                <a:srgbClr val="00ABC5"/>
              </a:buClr>
              <a:buSzPct val="100000"/>
              <a:buFont typeface="Arial,Sans-Serif" pitchFamily="34"/>
              <a:buChar char="•"/>
              <a:defRPr sz="1800" b="0" i="0" u="none" strike="noStrike" kern="0" cap="none" spc="0" baseline="0">
                <a:solidFill>
                  <a:srgbClr val="000000"/>
                </a:solidFill>
                <a:uFillTx/>
              </a:defRPr>
            </a:pPr>
            <a:r>
              <a:rPr lang="en-US" sz="2400">
                <a:latin typeface="Calibri"/>
                <a:cs typeface="Calibri"/>
              </a:rPr>
              <a:t>The proposed Drinking Water Standards are based on section 2 of the Ministry of Health </a:t>
            </a:r>
            <a:r>
              <a:rPr lang="en-US" sz="2400" i="1">
                <a:latin typeface="Calibri"/>
                <a:cs typeface="Calibri"/>
              </a:rPr>
              <a:t>Drinking Water Standards for New Zealand 2005 (Revised 2018)</a:t>
            </a:r>
            <a:r>
              <a:rPr lang="en-US" sz="2400" i="1" kern="0">
                <a:solidFill>
                  <a:srgbClr val="000000"/>
                </a:solidFill>
                <a:latin typeface="Calibri"/>
                <a:cs typeface="Calibri"/>
              </a:rPr>
              <a:t> </a:t>
            </a:r>
            <a:r>
              <a:rPr lang="en-US" sz="2400" kern="0">
                <a:solidFill>
                  <a:srgbClr val="000000"/>
                </a:solidFill>
                <a:latin typeface="Calibri"/>
                <a:cs typeface="Calibri"/>
              </a:rPr>
              <a:t>and </a:t>
            </a:r>
            <a:r>
              <a:rPr lang="en-US" sz="2400">
                <a:latin typeface="Calibri"/>
                <a:cs typeface="Calibri"/>
              </a:rPr>
              <a:t>comprise MAVs for a range of </a:t>
            </a:r>
            <a:r>
              <a:rPr lang="en-US" sz="2400" err="1">
                <a:latin typeface="Calibri"/>
                <a:cs typeface="Calibri"/>
              </a:rPr>
              <a:t>determinands</a:t>
            </a:r>
            <a:r>
              <a:rPr lang="en-US" sz="2400">
                <a:latin typeface="Calibri"/>
                <a:cs typeface="Calibri"/>
              </a:rPr>
              <a:t>.</a:t>
            </a:r>
          </a:p>
          <a:p>
            <a:pPr marL="285750" marR="0" lvl="0" indent="-285750" defTabSz="914400" fontAlgn="auto" latinLnBrk="0">
              <a:spcBef>
                <a:spcPts val="0"/>
              </a:spcBef>
              <a:spcAft>
                <a:spcPts val="0"/>
              </a:spcAft>
              <a:buClr>
                <a:srgbClr val="00ABC5"/>
              </a:buClr>
              <a:buSzPct val="100000"/>
              <a:buFont typeface="Arial,Sans-Serif" pitchFamily="34"/>
              <a:buChar char="•"/>
              <a:tabLst/>
              <a:defRPr sz="1800" b="0" i="0" u="none" strike="noStrike" kern="0" cap="none" spc="0" baseline="0">
                <a:solidFill>
                  <a:srgbClr val="000000"/>
                </a:solidFill>
                <a:uFillTx/>
              </a:defRPr>
            </a:pPr>
            <a:endParaRPr lang="en-US" sz="2400">
              <a:latin typeface="Calibri"/>
              <a:cs typeface="Calibri"/>
            </a:endParaRPr>
          </a:p>
          <a:p>
            <a:pPr marL="285750" marR="0" lvl="0" indent="-285750" defTabSz="914400" fontAlgn="auto" latinLnBrk="0">
              <a:spcBef>
                <a:spcPts val="0"/>
              </a:spcBef>
              <a:spcAft>
                <a:spcPts val="0"/>
              </a:spcAft>
              <a:buClr>
                <a:srgbClr val="00ABC5"/>
              </a:buClr>
              <a:buSzPct val="100000"/>
              <a:buFont typeface="Arial,Sans-Serif" pitchFamily="34"/>
              <a:buChar char="•"/>
              <a:tabLst/>
              <a:defRPr sz="1800" b="0" i="0" u="none" strike="noStrike" kern="0" cap="none" spc="0" baseline="0">
                <a:solidFill>
                  <a:srgbClr val="000000"/>
                </a:solidFill>
                <a:uFillTx/>
              </a:defRPr>
            </a:pPr>
            <a:r>
              <a:rPr lang="en-US" sz="2400">
                <a:latin typeface="Calibri"/>
                <a:cs typeface="Calibri"/>
              </a:rPr>
              <a:t>They have been reviewed but remain based on the Guideline Values provided by the World Health </a:t>
            </a:r>
            <a:r>
              <a:rPr lang="en-US" sz="2400" err="1">
                <a:latin typeface="Calibri"/>
                <a:cs typeface="Calibri"/>
              </a:rPr>
              <a:t>Organisation</a:t>
            </a:r>
            <a:r>
              <a:rPr lang="en-US" sz="2400">
                <a:latin typeface="Calibri"/>
                <a:cs typeface="Calibri"/>
              </a:rPr>
              <a:t>.</a:t>
            </a:r>
          </a:p>
          <a:p>
            <a:pPr marL="285750" marR="0" lvl="0" indent="-285750" defTabSz="914400" fontAlgn="auto" latinLnBrk="0">
              <a:spcBef>
                <a:spcPts val="0"/>
              </a:spcBef>
              <a:spcAft>
                <a:spcPts val="0"/>
              </a:spcAft>
              <a:buClr>
                <a:srgbClr val="00ABC5"/>
              </a:buClr>
              <a:buSzPct val="100000"/>
              <a:buFont typeface="Arial,Sans-Serif" pitchFamily="34"/>
              <a:buChar char="•"/>
              <a:tabLst/>
              <a:defRPr sz="1800" b="0" i="0" u="none" strike="noStrike" kern="0" cap="none" spc="0" baseline="0">
                <a:solidFill>
                  <a:srgbClr val="000000"/>
                </a:solidFill>
                <a:uFillTx/>
              </a:defRPr>
            </a:pPr>
            <a:endParaRPr lang="en-US" sz="2400">
              <a:latin typeface="Calibri"/>
              <a:cs typeface="Calibri"/>
            </a:endParaRPr>
          </a:p>
          <a:p>
            <a:pPr marL="285750" marR="0" lvl="0" indent="-285750" defTabSz="914400" fontAlgn="auto" latinLnBrk="0">
              <a:spcBef>
                <a:spcPts val="0"/>
              </a:spcBef>
              <a:spcAft>
                <a:spcPts val="0"/>
              </a:spcAft>
              <a:buClr>
                <a:srgbClr val="00ABC5"/>
              </a:buClr>
              <a:buSzPct val="100000"/>
              <a:buFont typeface="Arial,Sans-Serif" pitchFamily="34"/>
              <a:buChar char="•"/>
              <a:tabLst/>
              <a:defRPr sz="1800" b="0" i="0" u="none" strike="noStrike" kern="0" cap="none" spc="0" baseline="0">
                <a:solidFill>
                  <a:srgbClr val="000000"/>
                </a:solidFill>
                <a:uFillTx/>
              </a:defRPr>
            </a:pPr>
            <a:r>
              <a:rPr lang="en-US" sz="2400">
                <a:latin typeface="Calibri"/>
                <a:cs typeface="Calibri"/>
              </a:rPr>
              <a:t>Some small changes have been made to some of the MAVs. These are set out in our consultation package.</a:t>
            </a:r>
          </a:p>
          <a:p>
            <a:pPr marL="285750" marR="0" lvl="0" indent="-285750" defTabSz="914400" fontAlgn="auto" latinLnBrk="0">
              <a:spcBef>
                <a:spcPts val="0"/>
              </a:spcBef>
              <a:spcAft>
                <a:spcPts val="0"/>
              </a:spcAft>
              <a:buClr>
                <a:srgbClr val="00ABC5"/>
              </a:buClr>
              <a:buSzPct val="100000"/>
              <a:buFont typeface="Arial,Sans-Serif" pitchFamily="34"/>
              <a:buChar char="•"/>
              <a:tabLst/>
              <a:defRPr sz="1800" b="0" i="0" u="none" strike="noStrike" kern="0" cap="none" spc="0" baseline="0">
                <a:solidFill>
                  <a:srgbClr val="000000"/>
                </a:solidFill>
                <a:uFillTx/>
              </a:defRPr>
            </a:pPr>
            <a:endParaRPr lang="en-US" sz="2400">
              <a:latin typeface="Calibri"/>
              <a:cs typeface="Calibri"/>
            </a:endParaRPr>
          </a:p>
          <a:p>
            <a:pPr marL="285750" marR="0" lvl="0" indent="-285750" defTabSz="914400" fontAlgn="auto" latinLnBrk="0">
              <a:spcBef>
                <a:spcPts val="0"/>
              </a:spcBef>
              <a:spcAft>
                <a:spcPts val="0"/>
              </a:spcAft>
              <a:buClr>
                <a:srgbClr val="00ABC5"/>
              </a:buClr>
              <a:buSzPct val="100000"/>
              <a:buFont typeface="Arial,Sans-Serif" pitchFamily="34"/>
              <a:buChar char="•"/>
              <a:tabLst/>
              <a:defRPr sz="1800" b="0" i="0" u="none" strike="noStrike" kern="0" cap="none" spc="0" baseline="0">
                <a:solidFill>
                  <a:srgbClr val="000000"/>
                </a:solidFill>
                <a:uFillTx/>
              </a:defRPr>
            </a:pPr>
            <a:r>
              <a:rPr lang="en-US" sz="2400">
                <a:latin typeface="Calibri"/>
                <a:cs typeface="Calibri"/>
              </a:rPr>
              <a:t>We welcome any comment on the proposed changes to the MAVs.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D6CA349-4605-435F-A3CD-0DBCFA59AA69}"/>
              </a:ext>
            </a:extLst>
          </p:cNvPr>
          <p:cNvSpPr txBox="1">
            <a:spLocks noGrp="1"/>
          </p:cNvSpPr>
          <p:nvPr>
            <p:ph type="title"/>
          </p:nvPr>
        </p:nvSpPr>
        <p:spPr>
          <a:xfrm>
            <a:off x="749416" y="474513"/>
            <a:ext cx="8817705" cy="628378"/>
          </a:xfrm>
          <a:prstGeom prst="rect">
            <a:avLst/>
          </a:prstGeom>
          <a:noFill/>
          <a:ln>
            <a:noFill/>
          </a:ln>
        </p:spPr>
        <p:txBody>
          <a:bodyPr vert="horz" wrap="square" lIns="0" tIns="12701" rIns="0" bIns="0" anchor="t" anchorCtr="0" compatLnSpc="1">
            <a:spAutoFit/>
          </a:bodyPr>
          <a:lstStyle/>
          <a:p>
            <a:pPr marL="12700" lvl="0">
              <a:spcBef>
                <a:spcPts val="100"/>
              </a:spcBef>
            </a:pPr>
            <a:r>
              <a:rPr lang="mi-NZ" sz="4000" spc="-5" err="1">
                <a:ea typeface="+mj-ea"/>
              </a:rPr>
              <a:t>Drinking</a:t>
            </a:r>
            <a:r>
              <a:rPr lang="mi-NZ" sz="4000" spc="-5">
                <a:ea typeface="+mj-ea"/>
              </a:rPr>
              <a:t> </a:t>
            </a:r>
            <a:r>
              <a:rPr lang="mi-NZ" sz="4000" spc="-5" err="1">
                <a:ea typeface="+mj-ea"/>
              </a:rPr>
              <a:t>Water</a:t>
            </a:r>
            <a:r>
              <a:rPr lang="mi-NZ" sz="4000" spc="-5">
                <a:ea typeface="+mj-ea"/>
              </a:rPr>
              <a:t> </a:t>
            </a:r>
            <a:r>
              <a:rPr lang="mi-NZ" sz="4000" spc="-5" err="1">
                <a:ea typeface="+mj-ea"/>
              </a:rPr>
              <a:t>Aesthetic</a:t>
            </a:r>
            <a:r>
              <a:rPr lang="mi-NZ" sz="4000" spc="-5">
                <a:ea typeface="+mj-ea"/>
              </a:rPr>
              <a:t> </a:t>
            </a:r>
            <a:r>
              <a:rPr lang="mi-NZ" sz="4000" spc="-5" err="1">
                <a:ea typeface="+mj-ea"/>
              </a:rPr>
              <a:t>Values</a:t>
            </a:r>
            <a:endParaRPr lang="mi-NZ" sz="4000" spc="-5">
              <a:ea typeface="+mj-ea"/>
            </a:endParaRPr>
          </a:p>
        </p:txBody>
      </p:sp>
      <p:sp>
        <p:nvSpPr>
          <p:cNvPr id="3" name="object 4">
            <a:extLst>
              <a:ext uri="{FF2B5EF4-FFF2-40B4-BE49-F238E27FC236}">
                <a16:creationId xmlns:a16="http://schemas.microsoft.com/office/drawing/2014/main" id="{E331C749-BD11-4133-8B27-4455EB3CD822}"/>
              </a:ext>
            </a:extLst>
          </p:cNvPr>
          <p:cNvSpPr txBox="1"/>
          <p:nvPr/>
        </p:nvSpPr>
        <p:spPr>
          <a:xfrm>
            <a:off x="749416" y="1385073"/>
            <a:ext cx="9954133" cy="4648713"/>
          </a:xfrm>
          <a:prstGeom prst="rect">
            <a:avLst/>
          </a:prstGeom>
          <a:noFill/>
          <a:ln cap="flat">
            <a:noFill/>
          </a:ln>
        </p:spPr>
        <p:txBody>
          <a:bodyPr vert="horz" wrap="square" lIns="0" tIns="245114" rIns="0" bIns="0" numCol="1" anchor="t" anchorCtr="0" compatLnSpc="1">
            <a:spAutoFit/>
          </a:bodyPr>
          <a:lstStyle/>
          <a:p>
            <a:pPr marL="285750" marR="0" lvl="0" indent="-285750" fontAlgn="auto">
              <a:spcBef>
                <a:spcPts val="0"/>
              </a:spcBef>
              <a:spcAft>
                <a:spcPts val="0"/>
              </a:spcAft>
              <a:buClr>
                <a:srgbClr val="00ABC5"/>
              </a:buClr>
              <a:buSzPct val="100000"/>
              <a:buFont typeface="Arial,Sans-Serif" pitchFamily="34"/>
              <a:buChar char="•"/>
              <a:tabLst/>
              <a:defRPr sz="1800" b="0" i="0" u="none" strike="noStrike" kern="0" cap="none" spc="0" baseline="0">
                <a:solidFill>
                  <a:srgbClr val="000000"/>
                </a:solidFill>
                <a:uFillTx/>
              </a:defRPr>
            </a:pPr>
            <a:r>
              <a:rPr lang="en-US" sz="2400" kern="0">
                <a:solidFill>
                  <a:srgbClr val="000000"/>
                </a:solidFill>
                <a:latin typeface="Calibri"/>
                <a:cs typeface="Calibri"/>
              </a:rPr>
              <a:t>The aesthetic values are based on the Aesthetic Guideline Values set out the </a:t>
            </a:r>
            <a:r>
              <a:rPr lang="en-US" sz="2400">
                <a:latin typeface="Calibri"/>
                <a:cs typeface="Calibri"/>
              </a:rPr>
              <a:t>Ministry of Health </a:t>
            </a:r>
            <a:r>
              <a:rPr lang="en-US" sz="2400" i="1">
                <a:latin typeface="Calibri"/>
                <a:cs typeface="Calibri"/>
              </a:rPr>
              <a:t>Drinking Water Standards for New Zealand 2005 (Revised 2018)</a:t>
            </a:r>
            <a:r>
              <a:rPr lang="en-US" sz="2400" kern="0">
                <a:solidFill>
                  <a:srgbClr val="000000"/>
                </a:solidFill>
                <a:latin typeface="Calibri"/>
                <a:cs typeface="Calibri"/>
              </a:rPr>
              <a:t>. </a:t>
            </a:r>
          </a:p>
          <a:p>
            <a:pPr marL="285750" marR="0" lvl="0" indent="-285750" fontAlgn="auto">
              <a:spcBef>
                <a:spcPts val="0"/>
              </a:spcBef>
              <a:spcAft>
                <a:spcPts val="0"/>
              </a:spcAft>
              <a:buClr>
                <a:srgbClr val="00ABC5"/>
              </a:buClr>
              <a:buSzPct val="100000"/>
              <a:buFont typeface="Arial,Sans-Serif" pitchFamily="34"/>
              <a:buChar char="•"/>
              <a:tabLst/>
              <a:defRPr sz="1800" b="0" i="0" u="none" strike="noStrike" kern="0" cap="none" spc="0" baseline="0">
                <a:solidFill>
                  <a:srgbClr val="000000"/>
                </a:solidFill>
                <a:uFillTx/>
              </a:defRPr>
            </a:pPr>
            <a:endParaRPr lang="en-US" sz="2400" kern="0">
              <a:solidFill>
                <a:srgbClr val="000000"/>
              </a:solidFill>
              <a:latin typeface="Calibri"/>
              <a:cs typeface="Calibri"/>
            </a:endParaRPr>
          </a:p>
          <a:p>
            <a:pPr marL="285750" marR="0" lvl="0" indent="-285750" fontAlgn="auto">
              <a:spcBef>
                <a:spcPts val="0"/>
              </a:spcBef>
              <a:spcAft>
                <a:spcPts val="0"/>
              </a:spcAft>
              <a:buClr>
                <a:srgbClr val="00ABC5"/>
              </a:buClr>
              <a:buSzPct val="100000"/>
              <a:buFont typeface="Arial,Sans-Serif" pitchFamily="34"/>
              <a:buChar char="•"/>
              <a:tabLst/>
              <a:defRPr sz="1800" b="0" i="0" u="none" strike="noStrike" kern="0" cap="none" spc="0" baseline="0">
                <a:solidFill>
                  <a:srgbClr val="000000"/>
                </a:solidFill>
                <a:uFillTx/>
              </a:defRPr>
            </a:pPr>
            <a:r>
              <a:rPr lang="en-US" sz="2400" kern="0">
                <a:solidFill>
                  <a:srgbClr val="000000"/>
                </a:solidFill>
                <a:latin typeface="Calibri"/>
                <a:cs typeface="Calibri"/>
              </a:rPr>
              <a:t>They have been reviewed and a small number of changes have been proposed.</a:t>
            </a:r>
          </a:p>
          <a:p>
            <a:pPr marL="285750" marR="0" lvl="0" indent="-285750" fontAlgn="auto">
              <a:spcBef>
                <a:spcPts val="0"/>
              </a:spcBef>
              <a:spcAft>
                <a:spcPts val="0"/>
              </a:spcAft>
              <a:buClr>
                <a:srgbClr val="00ABC5"/>
              </a:buClr>
              <a:buSzPct val="100000"/>
              <a:buFont typeface="Arial,Sans-Serif" pitchFamily="34"/>
              <a:buChar char="•"/>
              <a:tabLst/>
              <a:defRPr sz="1800" b="0" i="0" u="none" strike="noStrike" kern="0" cap="none" spc="0" baseline="0">
                <a:solidFill>
                  <a:srgbClr val="000000"/>
                </a:solidFill>
                <a:uFillTx/>
              </a:defRPr>
            </a:pPr>
            <a:endParaRPr lang="en-US" sz="2400" kern="0">
              <a:solidFill>
                <a:srgbClr val="000000"/>
              </a:solidFill>
              <a:latin typeface="Calibri"/>
              <a:cs typeface="Calibri"/>
            </a:endParaRPr>
          </a:p>
          <a:p>
            <a:pPr marL="285750" marR="0" lvl="0" indent="-285750" defTabSz="914400" fontAlgn="auto" latinLnBrk="0">
              <a:spcBef>
                <a:spcPts val="0"/>
              </a:spcBef>
              <a:spcAft>
                <a:spcPts val="0"/>
              </a:spcAft>
              <a:buClr>
                <a:srgbClr val="00ABC5"/>
              </a:buClr>
              <a:buSzPct val="100000"/>
              <a:buFont typeface="Arial,Sans-Serif" pitchFamily="34"/>
              <a:buChar char="•"/>
              <a:tabLst/>
              <a:defRPr sz="1800" b="0" i="0" u="none" strike="noStrike" kern="0" cap="none" spc="0" baseline="0">
                <a:solidFill>
                  <a:srgbClr val="000000"/>
                </a:solidFill>
                <a:uFillTx/>
              </a:defRPr>
            </a:pPr>
            <a:r>
              <a:rPr lang="en-US" sz="2400">
                <a:latin typeface="Calibri"/>
                <a:cs typeface="Calibri"/>
              </a:rPr>
              <a:t>Some small changes have been made to some of the Aesthetic Values. These are set out in our consultation package.</a:t>
            </a:r>
          </a:p>
          <a:p>
            <a:pPr marL="285750" marR="0" lvl="0" indent="-285750" defTabSz="914400" fontAlgn="auto" latinLnBrk="0">
              <a:spcBef>
                <a:spcPts val="0"/>
              </a:spcBef>
              <a:spcAft>
                <a:spcPts val="0"/>
              </a:spcAft>
              <a:buClr>
                <a:srgbClr val="00ABC5"/>
              </a:buClr>
              <a:buSzPct val="100000"/>
              <a:buFont typeface="Arial,Sans-Serif" pitchFamily="34"/>
              <a:buChar char="•"/>
              <a:tabLst/>
              <a:defRPr sz="1800" b="0" i="0" u="none" strike="noStrike" kern="0" cap="none" spc="0" baseline="0">
                <a:solidFill>
                  <a:srgbClr val="000000"/>
                </a:solidFill>
                <a:uFillTx/>
              </a:defRPr>
            </a:pPr>
            <a:endParaRPr lang="en-US" sz="2400">
              <a:latin typeface="Calibri"/>
              <a:cs typeface="Calibri"/>
            </a:endParaRPr>
          </a:p>
          <a:p>
            <a:pPr marL="285750" marR="0" lvl="0" indent="-285750" defTabSz="914400" fontAlgn="auto" latinLnBrk="0">
              <a:spcBef>
                <a:spcPts val="0"/>
              </a:spcBef>
              <a:spcAft>
                <a:spcPts val="0"/>
              </a:spcAft>
              <a:buClr>
                <a:srgbClr val="00ABC5"/>
              </a:buClr>
              <a:buSzPct val="100000"/>
              <a:buFont typeface="Arial,Sans-Serif" pitchFamily="34"/>
              <a:buChar char="•"/>
              <a:tabLst/>
              <a:defRPr sz="1800" b="0" i="0" u="none" strike="noStrike" kern="0" cap="none" spc="0" baseline="0">
                <a:solidFill>
                  <a:srgbClr val="000000"/>
                </a:solidFill>
                <a:uFillTx/>
              </a:defRPr>
            </a:pPr>
            <a:r>
              <a:rPr lang="en-US" sz="2400">
                <a:latin typeface="Calibri"/>
                <a:cs typeface="Calibri"/>
              </a:rPr>
              <a:t>We welcome any comment of the proposed changes to the Aesthetic Values.</a:t>
            </a:r>
          </a:p>
          <a:p>
            <a:pPr marL="285750" marR="0" lvl="0" indent="-285750" fontAlgn="auto">
              <a:spcBef>
                <a:spcPts val="0"/>
              </a:spcBef>
              <a:spcAft>
                <a:spcPts val="0"/>
              </a:spcAft>
              <a:buClr>
                <a:srgbClr val="00ABC5"/>
              </a:buClr>
              <a:buSzPct val="100000"/>
              <a:buFont typeface="Arial,Sans-Serif" pitchFamily="34"/>
              <a:buChar char="•"/>
              <a:tabLst/>
              <a:defRPr sz="1800" b="0" i="0" u="none" strike="noStrike" kern="0" cap="none" spc="0" baseline="0">
                <a:solidFill>
                  <a:srgbClr val="000000"/>
                </a:solidFill>
                <a:uFillTx/>
              </a:defRPr>
            </a:pPr>
            <a:endParaRPr lang="en-US" sz="2200" kern="0">
              <a:solidFill>
                <a:srgbClr val="000000"/>
              </a:solidFill>
              <a:latin typeface="Calibri"/>
              <a:cs typeface="Calibri"/>
            </a:endParaRPr>
          </a:p>
        </p:txBody>
      </p:sp>
    </p:spTree>
    <p:extLst>
      <p:ext uri="{BB962C8B-B14F-4D97-AF65-F5344CB8AC3E}">
        <p14:creationId xmlns:p14="http://schemas.microsoft.com/office/powerpoint/2010/main" val="1813283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D6CA349-4605-435F-A3CD-0DBCFA59AA69}"/>
              </a:ext>
            </a:extLst>
          </p:cNvPr>
          <p:cNvSpPr txBox="1">
            <a:spLocks noGrp="1"/>
          </p:cNvSpPr>
          <p:nvPr>
            <p:ph type="title"/>
          </p:nvPr>
        </p:nvSpPr>
        <p:spPr>
          <a:xfrm>
            <a:off x="671937" y="454035"/>
            <a:ext cx="8817705" cy="628378"/>
          </a:xfrm>
          <a:prstGeom prst="rect">
            <a:avLst/>
          </a:prstGeom>
          <a:noFill/>
          <a:ln>
            <a:noFill/>
          </a:ln>
        </p:spPr>
        <p:txBody>
          <a:bodyPr vert="horz" wrap="square" lIns="0" tIns="12701" rIns="0" bIns="0" anchor="t" anchorCtr="0" compatLnSpc="1">
            <a:spAutoFit/>
          </a:bodyPr>
          <a:lstStyle/>
          <a:p>
            <a:pPr marL="12700" lvl="0">
              <a:spcBef>
                <a:spcPts val="100"/>
              </a:spcBef>
            </a:pPr>
            <a:r>
              <a:rPr lang="mi-NZ" sz="4000" spc="-5" err="1">
                <a:ea typeface="+mj-ea"/>
              </a:rPr>
              <a:t>Drinking</a:t>
            </a:r>
            <a:r>
              <a:rPr lang="mi-NZ" sz="4000" spc="-5">
                <a:ea typeface="+mj-ea"/>
              </a:rPr>
              <a:t> </a:t>
            </a:r>
            <a:r>
              <a:rPr lang="mi-NZ" sz="4000" spc="-5" err="1">
                <a:ea typeface="+mj-ea"/>
              </a:rPr>
              <a:t>Water</a:t>
            </a:r>
            <a:r>
              <a:rPr lang="mi-NZ" sz="4000" spc="-5">
                <a:ea typeface="+mj-ea"/>
              </a:rPr>
              <a:t> </a:t>
            </a:r>
            <a:r>
              <a:rPr lang="mi-NZ" sz="4000" spc="-5" err="1">
                <a:ea typeface="+mj-ea"/>
              </a:rPr>
              <a:t>Quality</a:t>
            </a:r>
            <a:r>
              <a:rPr lang="mi-NZ" sz="4000" spc="-5">
                <a:ea typeface="+mj-ea"/>
              </a:rPr>
              <a:t> </a:t>
            </a:r>
            <a:r>
              <a:rPr lang="mi-NZ" sz="4000" spc="-5" err="1">
                <a:ea typeface="+mj-ea"/>
              </a:rPr>
              <a:t>Assurance</a:t>
            </a:r>
            <a:r>
              <a:rPr lang="mi-NZ" sz="4000" spc="-5">
                <a:ea typeface="+mj-ea"/>
              </a:rPr>
              <a:t> </a:t>
            </a:r>
            <a:r>
              <a:rPr lang="mi-NZ" sz="4000" spc="-5" err="1">
                <a:ea typeface="+mj-ea"/>
              </a:rPr>
              <a:t>Rules</a:t>
            </a:r>
            <a:endParaRPr lang="mi-NZ" sz="4000" spc="-5">
              <a:ea typeface="+mj-ea"/>
            </a:endParaRPr>
          </a:p>
        </p:txBody>
      </p:sp>
      <p:sp>
        <p:nvSpPr>
          <p:cNvPr id="3" name="object 4">
            <a:extLst>
              <a:ext uri="{FF2B5EF4-FFF2-40B4-BE49-F238E27FC236}">
                <a16:creationId xmlns:a16="http://schemas.microsoft.com/office/drawing/2014/main" id="{E331C749-BD11-4133-8B27-4455EB3CD822}"/>
              </a:ext>
            </a:extLst>
          </p:cNvPr>
          <p:cNvSpPr txBox="1"/>
          <p:nvPr/>
        </p:nvSpPr>
        <p:spPr>
          <a:xfrm>
            <a:off x="671937" y="1346061"/>
            <a:ext cx="9954133" cy="4279381"/>
          </a:xfrm>
          <a:prstGeom prst="rect">
            <a:avLst/>
          </a:prstGeom>
          <a:noFill/>
          <a:ln cap="flat">
            <a:noFill/>
          </a:ln>
        </p:spPr>
        <p:txBody>
          <a:bodyPr vert="horz" wrap="square" lIns="0" tIns="245114" rIns="0" bIns="0" numCol="1" anchor="t" anchorCtr="0" compatLnSpc="1">
            <a:spAutoFit/>
          </a:bodyPr>
          <a:lstStyle/>
          <a:p>
            <a:pPr marL="285750" indent="-285750">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The Drinking Water Quality Assurance Rules (the Rules) set out the requirements a drinking water supplier must comply with to help ensure the drinking water they provide is safe. </a:t>
            </a: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endParaRPr lang="en-US" sz="2400" kern="0">
              <a:solidFill>
                <a:srgbClr val="000000"/>
              </a:solidFill>
              <a:latin typeface="Calibri"/>
              <a:cs typeface="Calibri"/>
            </a:endParaRP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The Rules are ‘compliance rules’ for the purposes of the Water Services Act 2021.</a:t>
            </a: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endParaRPr lang="en-US" sz="2400" kern="0">
              <a:solidFill>
                <a:srgbClr val="000000"/>
              </a:solidFill>
              <a:latin typeface="Calibri"/>
              <a:cs typeface="Calibri"/>
            </a:endParaRP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To address the considerable variation across different kinds of drinking water supplies, the Rules are </a:t>
            </a:r>
            <a:r>
              <a:rPr lang="en-US" sz="2400" kern="0" err="1">
                <a:solidFill>
                  <a:srgbClr val="000000"/>
                </a:solidFill>
                <a:latin typeface="Calibri"/>
                <a:cs typeface="Calibri"/>
              </a:rPr>
              <a:t>categorised</a:t>
            </a:r>
            <a:r>
              <a:rPr lang="en-US" sz="2400" kern="0">
                <a:solidFill>
                  <a:srgbClr val="000000"/>
                </a:solidFill>
                <a:latin typeface="Calibri"/>
                <a:cs typeface="Calibri"/>
              </a:rPr>
              <a:t> into different drinking water supply types. These have different modules and complexities assigned to them.</a:t>
            </a: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endParaRPr lang="en-US" sz="2200" kern="0">
              <a:solidFill>
                <a:srgbClr val="000000"/>
              </a:solidFill>
              <a:latin typeface="Calibri"/>
              <a:cs typeface="Calibri"/>
            </a:endParaRPr>
          </a:p>
        </p:txBody>
      </p:sp>
    </p:spTree>
    <p:extLst>
      <p:ext uri="{BB962C8B-B14F-4D97-AF65-F5344CB8AC3E}">
        <p14:creationId xmlns:p14="http://schemas.microsoft.com/office/powerpoint/2010/main" val="1766857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679902" y="469603"/>
            <a:ext cx="9287368"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Rule type codes and complexity levels</a:t>
            </a:r>
            <a:endParaRPr lang="en-US"/>
          </a:p>
        </p:txBody>
      </p:sp>
      <p:sp>
        <p:nvSpPr>
          <p:cNvPr id="3" name="Text Placeholder 2">
            <a:extLst>
              <a:ext uri="{FF2B5EF4-FFF2-40B4-BE49-F238E27FC236}">
                <a16:creationId xmlns:a16="http://schemas.microsoft.com/office/drawing/2014/main" id="{2332EEA8-637A-4EDA-B423-7D5A24E1974A}"/>
              </a:ext>
            </a:extLst>
          </p:cNvPr>
          <p:cNvSpPr txBox="1">
            <a:spLocks noGrp="1"/>
          </p:cNvSpPr>
          <p:nvPr>
            <p:ph idx="1"/>
          </p:nvPr>
        </p:nvSpPr>
        <p:spPr>
          <a:xfrm>
            <a:off x="600003" y="1456811"/>
            <a:ext cx="10364602" cy="4735142"/>
          </a:xfrm>
          <a:prstGeom prst="rect">
            <a:avLst/>
          </a:prstGeom>
          <a:noFill/>
          <a:ln>
            <a:noFill/>
          </a:ln>
        </p:spPr>
        <p:txBody>
          <a:bodyPr vert="horz" wrap="square" lIns="0" tIns="0" rIns="0" bIns="0" anchor="t" anchorCtr="0" compatLnSpc="1">
            <a:spAutoFit/>
          </a:bodyPr>
          <a:lstStyle/>
          <a:p>
            <a:pPr marL="285750" indent="-285750" algn="l">
              <a:spcBef>
                <a:spcPts val="600"/>
              </a:spcBef>
              <a:spcAft>
                <a:spcPts val="600"/>
              </a:spcAft>
              <a:buClr>
                <a:srgbClr val="00ABC5"/>
              </a:buClr>
              <a:buSzPct val="100000"/>
              <a:buFont typeface="Arial,Sans-Serif" pitchFamily="34"/>
              <a:buChar char="•"/>
            </a:pPr>
            <a:r>
              <a:rPr lang="en-NZ" sz="2200" b="1" kern="1200">
                <a:latin typeface="Calibri"/>
                <a:cs typeface="Calibri"/>
              </a:rPr>
              <a:t>Rule type codes</a:t>
            </a:r>
          </a:p>
          <a:p>
            <a:pPr marL="742950" lvl="2" indent="-285750" algn="l">
              <a:spcBef>
                <a:spcPts val="300"/>
              </a:spcBef>
              <a:spcAft>
                <a:spcPts val="300"/>
              </a:spcAft>
              <a:buClr>
                <a:srgbClr val="00ABC5"/>
              </a:buClr>
              <a:buSzPct val="100000"/>
              <a:buFont typeface="Arial" pitchFamily="34"/>
              <a:buChar char="•"/>
            </a:pPr>
            <a:r>
              <a:rPr lang="en-NZ" sz="2000" kern="1200">
                <a:solidFill>
                  <a:schemeClr val="tx1"/>
                </a:solidFill>
                <a:latin typeface="Calibri"/>
                <a:cs typeface="Calibri"/>
              </a:rPr>
              <a:t>G </a:t>
            </a:r>
            <a:r>
              <a:rPr lang="en-NZ" sz="2200" kern="1200">
                <a:solidFill>
                  <a:schemeClr val="tx1"/>
                </a:solidFill>
                <a:latin typeface="Calibri"/>
                <a:cs typeface="Calibri"/>
              </a:rPr>
              <a:t>= General rules</a:t>
            </a:r>
          </a:p>
          <a:p>
            <a:pPr marL="742950" lvl="2" indent="-285750" algn="l">
              <a:spcBef>
                <a:spcPts val="300"/>
              </a:spcBef>
              <a:spcAft>
                <a:spcPts val="300"/>
              </a:spcAft>
              <a:buClr>
                <a:srgbClr val="00ABC5"/>
              </a:buClr>
              <a:buSzPct val="100000"/>
              <a:buFont typeface="Arial" pitchFamily="34"/>
              <a:buChar char="•"/>
            </a:pPr>
            <a:r>
              <a:rPr lang="en-NZ" sz="2200" kern="1200">
                <a:solidFill>
                  <a:schemeClr val="tx1"/>
                </a:solidFill>
                <a:latin typeface="Calibri"/>
                <a:cs typeface="Calibri"/>
              </a:rPr>
              <a:t>S = Source water rules</a:t>
            </a:r>
          </a:p>
          <a:p>
            <a:pPr marL="742950" lvl="2" indent="-285750" algn="l">
              <a:spcBef>
                <a:spcPts val="300"/>
              </a:spcBef>
              <a:spcAft>
                <a:spcPts val="300"/>
              </a:spcAft>
              <a:buClr>
                <a:srgbClr val="00ABC5"/>
              </a:buClr>
              <a:buSzPct val="100000"/>
              <a:buFont typeface="Arial" pitchFamily="34"/>
              <a:buChar char="•"/>
            </a:pPr>
            <a:r>
              <a:rPr lang="en-NZ" sz="2200" kern="1200">
                <a:solidFill>
                  <a:schemeClr val="tx1"/>
                </a:solidFill>
                <a:latin typeface="Calibri"/>
                <a:cs typeface="Calibri"/>
              </a:rPr>
              <a:t>T = Treatment rules</a:t>
            </a:r>
          </a:p>
          <a:p>
            <a:pPr marL="742950" lvl="2" indent="-285750" algn="l">
              <a:spcBef>
                <a:spcPts val="300"/>
              </a:spcBef>
              <a:spcAft>
                <a:spcPts val="300"/>
              </a:spcAft>
              <a:buClr>
                <a:srgbClr val="00ABC5"/>
              </a:buClr>
              <a:buSzPct val="100000"/>
              <a:buFont typeface="Arial" pitchFamily="34"/>
              <a:buChar char="•"/>
            </a:pPr>
            <a:r>
              <a:rPr lang="en-NZ" sz="2200" kern="1200">
                <a:solidFill>
                  <a:schemeClr val="tx1"/>
                </a:solidFill>
                <a:latin typeface="Calibri"/>
                <a:cs typeface="Calibri"/>
              </a:rPr>
              <a:t>D = Distribution rules</a:t>
            </a:r>
          </a:p>
          <a:p>
            <a:pPr marL="742950" lvl="2" indent="-285750" algn="l">
              <a:spcBef>
                <a:spcPts val="300"/>
              </a:spcBef>
              <a:spcAft>
                <a:spcPts val="300"/>
              </a:spcAft>
              <a:buClr>
                <a:srgbClr val="00ABC5"/>
              </a:buClr>
              <a:buSzPct val="100000"/>
              <a:buFont typeface="Arial" pitchFamily="34"/>
              <a:buChar char="•"/>
            </a:pPr>
            <a:r>
              <a:rPr lang="en-NZ" sz="2200" kern="1200">
                <a:solidFill>
                  <a:schemeClr val="tx1"/>
                </a:solidFill>
                <a:latin typeface="Calibri"/>
                <a:cs typeface="Calibri"/>
              </a:rPr>
              <a:t>WC = Water Carrier Service Rules</a:t>
            </a:r>
          </a:p>
          <a:p>
            <a:pPr marL="742950" lvl="2" indent="-285750" algn="l">
              <a:spcBef>
                <a:spcPts val="300"/>
              </a:spcBef>
              <a:spcAft>
                <a:spcPts val="300"/>
              </a:spcAft>
              <a:buClr>
                <a:srgbClr val="00ABC5"/>
              </a:buClr>
              <a:buSzPct val="100000"/>
              <a:buFont typeface="Arial" pitchFamily="34"/>
              <a:buChar char="•"/>
            </a:pPr>
            <a:r>
              <a:rPr lang="en-NZ" sz="2200" kern="1200">
                <a:solidFill>
                  <a:schemeClr val="tx1"/>
                </a:solidFill>
                <a:latin typeface="Calibri"/>
                <a:cs typeface="Calibri"/>
              </a:rPr>
              <a:t>PTE = Planned Temporary Event Drinking Water Supplies Rules</a:t>
            </a:r>
          </a:p>
          <a:p>
            <a:pPr marL="457200">
              <a:spcBef>
                <a:spcPts val="600"/>
              </a:spcBef>
              <a:spcAft>
                <a:spcPts val="600"/>
              </a:spcAft>
            </a:pP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spcBef>
                <a:spcPts val="600"/>
              </a:spcBef>
              <a:spcAft>
                <a:spcPts val="600"/>
              </a:spcAft>
              <a:buClr>
                <a:srgbClr val="00ABC5"/>
              </a:buClr>
              <a:buSzPct val="100000"/>
              <a:buFont typeface="Arial,Sans-Serif" pitchFamily="34"/>
              <a:buChar char="•"/>
            </a:pPr>
            <a:r>
              <a:rPr lang="en-NZ" sz="2200" b="1" kern="1200">
                <a:latin typeface="Calibri"/>
                <a:cs typeface="Calibri"/>
              </a:rPr>
              <a:t>Rules complexity levels</a:t>
            </a:r>
          </a:p>
          <a:p>
            <a:pPr marL="742950" lvl="2" indent="-285750" algn="l">
              <a:spcBef>
                <a:spcPts val="300"/>
              </a:spcBef>
              <a:spcAft>
                <a:spcPts val="300"/>
              </a:spcAft>
              <a:buClr>
                <a:srgbClr val="00ABC5"/>
              </a:buClr>
              <a:buSzPct val="100000"/>
              <a:buFont typeface="Arial" pitchFamily="34"/>
              <a:buChar char="•"/>
            </a:pPr>
            <a:r>
              <a:rPr lang="en-NZ" sz="2200" kern="1200">
                <a:solidFill>
                  <a:schemeClr val="tx1"/>
                </a:solidFill>
                <a:latin typeface="Calibri"/>
                <a:cs typeface="Calibri"/>
              </a:rPr>
              <a:t>1 = simple</a:t>
            </a:r>
          </a:p>
          <a:p>
            <a:pPr marL="742950" lvl="2" indent="-285750" algn="l">
              <a:spcBef>
                <a:spcPts val="300"/>
              </a:spcBef>
              <a:spcAft>
                <a:spcPts val="300"/>
              </a:spcAft>
              <a:buClr>
                <a:srgbClr val="00ABC5"/>
              </a:buClr>
              <a:buSzPct val="100000"/>
              <a:buFont typeface="Arial" pitchFamily="34"/>
              <a:buChar char="•"/>
            </a:pPr>
            <a:r>
              <a:rPr lang="en-NZ" sz="2200" kern="1200">
                <a:solidFill>
                  <a:schemeClr val="tx1"/>
                </a:solidFill>
                <a:latin typeface="Calibri"/>
                <a:cs typeface="Calibri"/>
              </a:rPr>
              <a:t>2 = moderate</a:t>
            </a:r>
          </a:p>
          <a:p>
            <a:pPr marL="742950" lvl="2" indent="-285750" algn="l">
              <a:spcBef>
                <a:spcPts val="300"/>
              </a:spcBef>
              <a:spcAft>
                <a:spcPts val="300"/>
              </a:spcAft>
              <a:buClr>
                <a:srgbClr val="00ABC5"/>
              </a:buClr>
              <a:buSzPct val="100000"/>
              <a:buFont typeface="Arial" pitchFamily="34"/>
              <a:buChar char="•"/>
            </a:pPr>
            <a:r>
              <a:rPr lang="en-NZ" sz="2200" kern="1200">
                <a:solidFill>
                  <a:schemeClr val="tx1"/>
                </a:solidFill>
                <a:latin typeface="Calibri"/>
                <a:cs typeface="Calibri"/>
              </a:rPr>
              <a:t>3 = complex</a:t>
            </a:r>
            <a:endParaRPr lang="en-US" sz="2200" kern="1200">
              <a:solidFill>
                <a:schemeClr val="tx1"/>
              </a:solidFill>
              <a:latin typeface="Calibri"/>
              <a:cs typeface="Calibri"/>
            </a:endParaRPr>
          </a:p>
        </p:txBody>
      </p:sp>
    </p:spTree>
    <p:extLst>
      <p:ext uri="{BB962C8B-B14F-4D97-AF65-F5344CB8AC3E}">
        <p14:creationId xmlns:p14="http://schemas.microsoft.com/office/powerpoint/2010/main" val="2769524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679902" y="469603"/>
            <a:ext cx="9287368"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Rules modules</a:t>
            </a:r>
            <a:endParaRPr lang="en-US"/>
          </a:p>
        </p:txBody>
      </p:sp>
      <p:sp>
        <p:nvSpPr>
          <p:cNvPr id="3" name="Text Placeholder 2">
            <a:extLst>
              <a:ext uri="{FF2B5EF4-FFF2-40B4-BE49-F238E27FC236}">
                <a16:creationId xmlns:a16="http://schemas.microsoft.com/office/drawing/2014/main" id="{2332EEA8-637A-4EDA-B423-7D5A24E1974A}"/>
              </a:ext>
            </a:extLst>
          </p:cNvPr>
          <p:cNvSpPr txBox="1">
            <a:spLocks noGrp="1"/>
          </p:cNvSpPr>
          <p:nvPr>
            <p:ph idx="1"/>
          </p:nvPr>
        </p:nvSpPr>
        <p:spPr>
          <a:xfrm>
            <a:off x="600863" y="1505853"/>
            <a:ext cx="10364602" cy="1631216"/>
          </a:xfrm>
          <a:prstGeom prst="rect">
            <a:avLst/>
          </a:prstGeom>
          <a:noFill/>
          <a:ln>
            <a:noFill/>
          </a:ln>
        </p:spPr>
        <p:txBody>
          <a:bodyPr vert="horz" wrap="square" lIns="0" tIns="0" rIns="0" bIns="0" anchor="t" anchorCtr="0" compatLnSpc="1">
            <a:spAutoFit/>
          </a:bodyPr>
          <a:lstStyle/>
          <a:p>
            <a:pPr marL="285750" indent="-285750" algn="l" rtl="0">
              <a:buClr>
                <a:srgbClr val="00ABC5"/>
              </a:buClr>
              <a:buSzPct val="100000"/>
              <a:buFont typeface="Arial,Sans-Serif" pitchFamily="34"/>
              <a:buChar char="•"/>
            </a:pPr>
            <a:endParaRPr lang="en-NZ" sz="2200" kern="1200">
              <a:latin typeface="Calibri"/>
              <a:cs typeface="Calibri"/>
            </a:endParaRPr>
          </a:p>
          <a:p>
            <a:pPr marL="285750" indent="-285750" algn="l" rtl="0">
              <a:buClr>
                <a:srgbClr val="00ABC5"/>
              </a:buClr>
              <a:buSzPct val="100000"/>
              <a:buFont typeface="Arial,Sans-Serif" pitchFamily="34"/>
              <a:buChar char="•"/>
            </a:pPr>
            <a:endParaRPr lang="en-NZ" sz="2200" kern="1200">
              <a:latin typeface="Calibri"/>
              <a:cs typeface="Calibri"/>
            </a:endParaRPr>
          </a:p>
          <a:p>
            <a:pPr marL="285750" indent="-285750" algn="l">
              <a:buClr>
                <a:srgbClr val="00ABC5"/>
              </a:buClr>
              <a:buSzPct val="100000"/>
              <a:buFont typeface="Arial,Sans-Serif" pitchFamily="34"/>
              <a:buChar char="•"/>
            </a:pPr>
            <a:endParaRPr lang="en-US" sz="2200" kern="1200">
              <a:latin typeface="Calibri"/>
              <a:cs typeface="Calibri"/>
            </a:endParaRPr>
          </a:p>
          <a:p>
            <a:pPr marL="285750" indent="-285750" algn="l">
              <a:buClr>
                <a:srgbClr val="00ABC5"/>
              </a:buClr>
              <a:buSzPct val="100000"/>
              <a:buFont typeface="Arial,Sans-Serif" pitchFamily="34"/>
              <a:buChar char="•"/>
            </a:pPr>
            <a:endParaRPr lang="en-US" sz="2000" kern="1200">
              <a:latin typeface="Calibri"/>
              <a:cs typeface="Calibri"/>
            </a:endParaRPr>
          </a:p>
          <a:p>
            <a:pPr marL="285750" indent="-285750" algn="l" rtl="0">
              <a:buClr>
                <a:srgbClr val="00ABC5"/>
              </a:buClr>
              <a:buSzPct val="100000"/>
              <a:buFont typeface="Arial" pitchFamily="34"/>
              <a:buChar char="•"/>
            </a:pPr>
            <a:endParaRPr lang="en-US" sz="2000" kern="1200">
              <a:latin typeface="Calibri"/>
              <a:cs typeface="Calibri"/>
            </a:endParaRPr>
          </a:p>
        </p:txBody>
      </p:sp>
      <p:sp>
        <p:nvSpPr>
          <p:cNvPr id="5" name="Rectangle 1">
            <a:extLst>
              <a:ext uri="{FF2B5EF4-FFF2-40B4-BE49-F238E27FC236}">
                <a16:creationId xmlns:a16="http://schemas.microsoft.com/office/drawing/2014/main" id="{94B9AD72-E4DF-4161-B928-A551FE49C0DC}"/>
              </a:ext>
            </a:extLst>
          </p:cNvPr>
          <p:cNvSpPr>
            <a:spLocks noChangeArrowheads="1"/>
          </p:cNvSpPr>
          <p:nvPr/>
        </p:nvSpPr>
        <p:spPr bwMode="auto">
          <a:xfrm>
            <a:off x="827009" y="3756390"/>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NZ" altLang="en-US" sz="1800" b="0" i="0" u="none" strike="noStrike" cap="none" normalizeH="0" baseline="0">
                <a:ln>
                  <a:noFill/>
                </a:ln>
                <a:solidFill>
                  <a:schemeClr val="tx1"/>
                </a:solidFill>
                <a:effectLst/>
                <a:latin typeface="Arial" panose="020B0604020202020204" pitchFamily="34" charset="0"/>
              </a:rPr>
            </a:br>
            <a:endParaRPr kumimoji="0" lang="en-NZ" altLang="en-US" sz="1800" b="0" i="0" u="none" strike="noStrike" cap="none" normalizeH="0" baseline="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A8397B41-F860-40C0-864C-841629FB7623}"/>
              </a:ext>
            </a:extLst>
          </p:cNvPr>
          <p:cNvPicPr>
            <a:picLocks noChangeAspect="1"/>
          </p:cNvPicPr>
          <p:nvPr/>
        </p:nvPicPr>
        <p:blipFill>
          <a:blip r:embed="rId3"/>
          <a:stretch>
            <a:fillRect/>
          </a:stretch>
        </p:blipFill>
        <p:spPr>
          <a:xfrm>
            <a:off x="600863" y="1928752"/>
            <a:ext cx="9663465" cy="2778632"/>
          </a:xfrm>
          <a:prstGeom prst="rect">
            <a:avLst/>
          </a:prstGeom>
        </p:spPr>
      </p:pic>
    </p:spTree>
    <p:extLst>
      <p:ext uri="{BB962C8B-B14F-4D97-AF65-F5344CB8AC3E}">
        <p14:creationId xmlns:p14="http://schemas.microsoft.com/office/powerpoint/2010/main" val="3104570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679902" y="469603"/>
            <a:ext cx="9287368" cy="1231106"/>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Supply categories and rules that apply to them</a:t>
            </a:r>
            <a:endParaRPr lang="en-US"/>
          </a:p>
        </p:txBody>
      </p:sp>
      <p:sp>
        <p:nvSpPr>
          <p:cNvPr id="3" name="Text Placeholder 2">
            <a:extLst>
              <a:ext uri="{FF2B5EF4-FFF2-40B4-BE49-F238E27FC236}">
                <a16:creationId xmlns:a16="http://schemas.microsoft.com/office/drawing/2014/main" id="{2332EEA8-637A-4EDA-B423-7D5A24E1974A}"/>
              </a:ext>
            </a:extLst>
          </p:cNvPr>
          <p:cNvSpPr txBox="1">
            <a:spLocks noGrp="1"/>
          </p:cNvSpPr>
          <p:nvPr>
            <p:ph idx="1"/>
          </p:nvPr>
        </p:nvSpPr>
        <p:spPr>
          <a:xfrm>
            <a:off x="600863" y="1505853"/>
            <a:ext cx="10364602" cy="1631216"/>
          </a:xfrm>
          <a:prstGeom prst="rect">
            <a:avLst/>
          </a:prstGeom>
          <a:noFill/>
          <a:ln>
            <a:noFill/>
          </a:ln>
        </p:spPr>
        <p:txBody>
          <a:bodyPr vert="horz" wrap="square" lIns="0" tIns="0" rIns="0" bIns="0" anchor="t" anchorCtr="0" compatLnSpc="1">
            <a:spAutoFit/>
          </a:bodyPr>
          <a:lstStyle/>
          <a:p>
            <a:pPr marL="285750" indent="-285750" algn="l" rtl="0">
              <a:buClr>
                <a:srgbClr val="00ABC5"/>
              </a:buClr>
              <a:buSzPct val="100000"/>
              <a:buFont typeface="Arial,Sans-Serif" pitchFamily="34"/>
              <a:buChar char="•"/>
            </a:pPr>
            <a:endParaRPr lang="en-NZ" sz="2200" kern="1200">
              <a:latin typeface="Calibri"/>
              <a:cs typeface="Calibri"/>
            </a:endParaRPr>
          </a:p>
          <a:p>
            <a:pPr marL="285750" indent="-285750" algn="l" rtl="0">
              <a:buClr>
                <a:srgbClr val="00ABC5"/>
              </a:buClr>
              <a:buSzPct val="100000"/>
              <a:buFont typeface="Arial,Sans-Serif" pitchFamily="34"/>
              <a:buChar char="•"/>
            </a:pPr>
            <a:endParaRPr lang="en-NZ" sz="2200" kern="1200">
              <a:latin typeface="Calibri"/>
              <a:cs typeface="Calibri"/>
            </a:endParaRPr>
          </a:p>
          <a:p>
            <a:pPr marL="285750" indent="-285750" algn="l">
              <a:buClr>
                <a:srgbClr val="00ABC5"/>
              </a:buClr>
              <a:buSzPct val="100000"/>
              <a:buFont typeface="Arial,Sans-Serif" pitchFamily="34"/>
              <a:buChar char="•"/>
            </a:pPr>
            <a:endParaRPr lang="en-US" sz="2200" kern="1200">
              <a:latin typeface="Calibri"/>
              <a:cs typeface="Calibri"/>
            </a:endParaRPr>
          </a:p>
          <a:p>
            <a:pPr marL="285750" indent="-285750" algn="l">
              <a:buClr>
                <a:srgbClr val="00ABC5"/>
              </a:buClr>
              <a:buSzPct val="100000"/>
              <a:buFont typeface="Arial,Sans-Serif" pitchFamily="34"/>
              <a:buChar char="•"/>
            </a:pPr>
            <a:endParaRPr lang="en-US" sz="2000" kern="1200">
              <a:latin typeface="Calibri"/>
              <a:cs typeface="Calibri"/>
            </a:endParaRPr>
          </a:p>
          <a:p>
            <a:pPr marL="285750" indent="-285750" algn="l" rtl="0">
              <a:buClr>
                <a:srgbClr val="00ABC5"/>
              </a:buClr>
              <a:buSzPct val="100000"/>
              <a:buFont typeface="Arial" pitchFamily="34"/>
              <a:buChar char="•"/>
            </a:pPr>
            <a:endParaRPr lang="en-US" sz="2000" kern="1200">
              <a:latin typeface="Calibri"/>
              <a:cs typeface="Calibri"/>
            </a:endParaRPr>
          </a:p>
        </p:txBody>
      </p:sp>
      <p:sp>
        <p:nvSpPr>
          <p:cNvPr id="5" name="Rectangle 1">
            <a:extLst>
              <a:ext uri="{FF2B5EF4-FFF2-40B4-BE49-F238E27FC236}">
                <a16:creationId xmlns:a16="http://schemas.microsoft.com/office/drawing/2014/main" id="{94B9AD72-E4DF-4161-B928-A551FE49C0DC}"/>
              </a:ext>
            </a:extLst>
          </p:cNvPr>
          <p:cNvSpPr>
            <a:spLocks noChangeArrowheads="1"/>
          </p:cNvSpPr>
          <p:nvPr/>
        </p:nvSpPr>
        <p:spPr bwMode="auto">
          <a:xfrm>
            <a:off x="827009" y="3756390"/>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NZ" altLang="en-US" sz="1800" b="0" i="0" u="none" strike="noStrike" cap="none" normalizeH="0" baseline="0">
                <a:ln>
                  <a:noFill/>
                </a:ln>
                <a:solidFill>
                  <a:schemeClr val="tx1"/>
                </a:solidFill>
                <a:effectLst/>
                <a:latin typeface="Arial" panose="020B0604020202020204" pitchFamily="34" charset="0"/>
              </a:rPr>
            </a:br>
            <a:endParaRPr kumimoji="0" lang="en-NZ" altLang="en-US"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BE9CC428-FE52-4EF2-A76C-E27A50AE31FE}"/>
              </a:ext>
            </a:extLst>
          </p:cNvPr>
          <p:cNvSpPr>
            <a:spLocks noChangeArrowheads="1"/>
          </p:cNvSpPr>
          <p:nvPr/>
        </p:nvSpPr>
        <p:spPr bwMode="auto">
          <a:xfrm>
            <a:off x="827009" y="6021297"/>
            <a:ext cx="364394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200" b="0" i="0" u="none" strike="noStrike" cap="none" normalizeH="0" baseline="3000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1</a:t>
            </a:r>
            <a:r>
              <a:rPr kumimoji="0" lang="en-NZ" altLang="en-US" sz="1200" b="0" i="0" u="none" strike="noStrike" cap="none" normalizeH="0" baseline="0">
                <a:ln>
                  <a:noFill/>
                </a:ln>
                <a:solidFill>
                  <a:schemeClr val="tx1"/>
                </a:solidFill>
                <a:effectLst/>
                <a:ea typeface="Calibri" panose="020F0502020204030204" pitchFamily="34" charset="0"/>
                <a:cs typeface="Times New Roman" panose="02020603050405020304" pitchFamily="18" charset="0"/>
              </a:rPr>
              <a:t> </a:t>
            </a:r>
            <a:r>
              <a:rPr kumimoji="0" lang="en-NZ" altLang="en-US" sz="9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Additional monitoring requirements when population exceeds 500</a:t>
            </a:r>
            <a:endParaRPr kumimoji="0" lang="en-NZ"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9" name="Table 9">
            <a:extLst>
              <a:ext uri="{FF2B5EF4-FFF2-40B4-BE49-F238E27FC236}">
                <a16:creationId xmlns:a16="http://schemas.microsoft.com/office/drawing/2014/main" id="{666D56F0-CF3D-4EF9-BE8E-947E7E9BA32A}"/>
              </a:ext>
            </a:extLst>
          </p:cNvPr>
          <p:cNvGraphicFramePr>
            <a:graphicFrameLocks noGrp="1"/>
          </p:cNvGraphicFramePr>
          <p:nvPr>
            <p:extLst>
              <p:ext uri="{D42A27DB-BD31-4B8C-83A1-F6EECF244321}">
                <p14:modId xmlns:p14="http://schemas.microsoft.com/office/powerpoint/2010/main" val="3491956983"/>
              </p:ext>
            </p:extLst>
          </p:nvPr>
        </p:nvGraphicFramePr>
        <p:xfrm>
          <a:off x="679902" y="2190381"/>
          <a:ext cx="9715850" cy="2212340"/>
        </p:xfrm>
        <a:graphic>
          <a:graphicData uri="http://schemas.openxmlformats.org/drawingml/2006/table">
            <a:tbl>
              <a:tblPr firstRow="1" bandRow="1">
                <a:tableStyleId>{5C22544A-7EE6-4342-B048-85BDC9FD1C3A}</a:tableStyleId>
              </a:tblPr>
              <a:tblGrid>
                <a:gridCol w="3892099">
                  <a:extLst>
                    <a:ext uri="{9D8B030D-6E8A-4147-A177-3AD203B41FA5}">
                      <a16:colId xmlns:a16="http://schemas.microsoft.com/office/drawing/2014/main" val="768919188"/>
                    </a:ext>
                  </a:extLst>
                </a:gridCol>
                <a:gridCol w="5823751">
                  <a:extLst>
                    <a:ext uri="{9D8B030D-6E8A-4147-A177-3AD203B41FA5}">
                      <a16:colId xmlns:a16="http://schemas.microsoft.com/office/drawing/2014/main" val="2351998889"/>
                    </a:ext>
                  </a:extLst>
                </a:gridCol>
              </a:tblGrid>
              <a:tr h="370840">
                <a:tc>
                  <a:txBody>
                    <a:bodyPr/>
                    <a:lstStyle/>
                    <a:p>
                      <a:pPr>
                        <a:spcBef>
                          <a:spcPts val="300"/>
                        </a:spcBef>
                        <a:spcAft>
                          <a:spcPts val="300"/>
                        </a:spcAft>
                      </a:pPr>
                      <a:r>
                        <a:rPr lang="en-NZ"/>
                        <a:t>1.   On-demand</a:t>
                      </a:r>
                    </a:p>
                  </a:txBody>
                  <a:tcPr/>
                </a:tc>
                <a:tc>
                  <a:txBody>
                    <a:bodyPr/>
                    <a:lstStyle/>
                    <a:p>
                      <a:pPr>
                        <a:spcBef>
                          <a:spcPts val="300"/>
                        </a:spcBef>
                        <a:spcAft>
                          <a:spcPts val="300"/>
                        </a:spcAft>
                      </a:pPr>
                      <a:r>
                        <a:rPr lang="en-NZ"/>
                        <a:t>Rule modules that compliance is demonstrated against</a:t>
                      </a:r>
                    </a:p>
                  </a:txBody>
                  <a:tcPr/>
                </a:tc>
                <a:extLst>
                  <a:ext uri="{0D108BD9-81ED-4DB2-BD59-A6C34878D82A}">
                    <a16:rowId xmlns:a16="http://schemas.microsoft.com/office/drawing/2014/main" val="2789295838"/>
                  </a:ext>
                </a:extLst>
              </a:tr>
              <a:tr h="370840">
                <a:tc>
                  <a:txBody>
                    <a:bodyPr/>
                    <a:lstStyle/>
                    <a:p>
                      <a:pPr marL="342900" indent="-342900">
                        <a:lnSpc>
                          <a:spcPct val="150000"/>
                        </a:lnSpc>
                        <a:spcBef>
                          <a:spcPts val="300"/>
                        </a:spcBef>
                        <a:spcAft>
                          <a:spcPts val="300"/>
                        </a:spcAft>
                        <a:buFont typeface="+mj-lt"/>
                        <a:buAutoNum type="alphaLcPeriod"/>
                      </a:pPr>
                      <a:r>
                        <a:rPr lang="en-NZ" sz="1800">
                          <a:solidFill>
                            <a:schemeClr val="dk1"/>
                          </a:solidFill>
                          <a:effectLst/>
                          <a:latin typeface="+mn-lt"/>
                          <a:ea typeface="+mn-ea"/>
                          <a:cs typeface="+mn-cs"/>
                        </a:rPr>
                        <a:t>Very Small Supplies (&lt;50)</a:t>
                      </a:r>
                      <a:endParaRPr lang="en-NZ"/>
                    </a:p>
                  </a:txBody>
                  <a:tcPr/>
                </a:tc>
                <a:tc>
                  <a:txBody>
                    <a:bodyPr/>
                    <a:lstStyle/>
                    <a:p>
                      <a:pPr marL="0" marR="0" lvl="0" indent="0" algn="ctr" defTabSz="914400" eaLnBrk="1" fontAlgn="auto" latinLnBrk="0" hangingPunct="1">
                        <a:lnSpc>
                          <a:spcPct val="150000"/>
                        </a:lnSpc>
                        <a:spcBef>
                          <a:spcPts val="300"/>
                        </a:spcBef>
                        <a:spcAft>
                          <a:spcPts val="300"/>
                        </a:spcAft>
                        <a:buClrTx/>
                        <a:buSzTx/>
                        <a:buFontTx/>
                        <a:buNone/>
                        <a:tabLst/>
                        <a:defRPr/>
                      </a:pPr>
                      <a:r>
                        <a:rPr lang="en-NZ" sz="1800">
                          <a:effectLst/>
                        </a:rPr>
                        <a:t>G + S1 + T1 + D1</a:t>
                      </a:r>
                      <a:endParaRPr lang="en-NZ"/>
                    </a:p>
                  </a:txBody>
                  <a:tcPr/>
                </a:tc>
                <a:extLst>
                  <a:ext uri="{0D108BD9-81ED-4DB2-BD59-A6C34878D82A}">
                    <a16:rowId xmlns:a16="http://schemas.microsoft.com/office/drawing/2014/main" val="590501199"/>
                  </a:ext>
                </a:extLst>
              </a:tr>
              <a:tr h="370840">
                <a:tc>
                  <a:txBody>
                    <a:bodyPr/>
                    <a:lstStyle/>
                    <a:p>
                      <a:pPr marL="0" indent="0">
                        <a:lnSpc>
                          <a:spcPct val="150000"/>
                        </a:lnSpc>
                        <a:spcBef>
                          <a:spcPts val="300"/>
                        </a:spcBef>
                        <a:spcAft>
                          <a:spcPts val="300"/>
                        </a:spcAft>
                        <a:buFont typeface="+mj-lt"/>
                        <a:buNone/>
                      </a:pPr>
                      <a:r>
                        <a:rPr lang="en-NZ" sz="1800">
                          <a:solidFill>
                            <a:schemeClr val="dk1"/>
                          </a:solidFill>
                          <a:effectLst/>
                          <a:latin typeface="+mn-lt"/>
                          <a:ea typeface="+mn-ea"/>
                          <a:cs typeface="+mn-cs"/>
                        </a:rPr>
                        <a:t>b.   Small Supplies (50-500)</a:t>
                      </a:r>
                      <a:endParaRPr lang="en-NZ"/>
                    </a:p>
                  </a:txBody>
                  <a:tcPr/>
                </a:tc>
                <a:tc>
                  <a:txBody>
                    <a:bodyPr/>
                    <a:lstStyle/>
                    <a:p>
                      <a:pPr marL="0" marR="0" lvl="0" indent="0" algn="ctr" defTabSz="914400" eaLnBrk="1" fontAlgn="auto" latinLnBrk="0" hangingPunct="1">
                        <a:lnSpc>
                          <a:spcPct val="150000"/>
                        </a:lnSpc>
                        <a:spcBef>
                          <a:spcPts val="300"/>
                        </a:spcBef>
                        <a:spcAft>
                          <a:spcPts val="300"/>
                        </a:spcAft>
                        <a:buClrTx/>
                        <a:buSzTx/>
                        <a:buFontTx/>
                        <a:buNone/>
                        <a:tabLst/>
                        <a:defRPr/>
                      </a:pPr>
                      <a:r>
                        <a:rPr lang="en-NZ" sz="1800">
                          <a:effectLst/>
                        </a:rPr>
                        <a:t>G + S2 + T2 + D2</a:t>
                      </a:r>
                      <a:endParaRPr lang="en-NZ"/>
                    </a:p>
                  </a:txBody>
                  <a:tcPr/>
                </a:tc>
                <a:extLst>
                  <a:ext uri="{0D108BD9-81ED-4DB2-BD59-A6C34878D82A}">
                    <a16:rowId xmlns:a16="http://schemas.microsoft.com/office/drawing/2014/main" val="648425493"/>
                  </a:ext>
                </a:extLst>
              </a:tr>
              <a:tr h="370840">
                <a:tc>
                  <a:txBody>
                    <a:bodyPr/>
                    <a:lstStyle/>
                    <a:p>
                      <a:pPr marL="0" indent="0">
                        <a:lnSpc>
                          <a:spcPct val="150000"/>
                        </a:lnSpc>
                        <a:spcBef>
                          <a:spcPts val="300"/>
                        </a:spcBef>
                        <a:spcAft>
                          <a:spcPts val="300"/>
                        </a:spcAft>
                        <a:buFont typeface="+mj-lt"/>
                        <a:buNone/>
                      </a:pPr>
                      <a:r>
                        <a:rPr lang="en-NZ" sz="1800">
                          <a:solidFill>
                            <a:schemeClr val="dk1"/>
                          </a:solidFill>
                          <a:effectLst/>
                          <a:latin typeface="+mn-lt"/>
                          <a:ea typeface="+mn-ea"/>
                          <a:cs typeface="+mn-cs"/>
                        </a:rPr>
                        <a:t>c.   Large Supplies (&gt;500)	</a:t>
                      </a:r>
                      <a:endParaRPr lang="en-NZ"/>
                    </a:p>
                  </a:txBody>
                  <a:tcPr/>
                </a:tc>
                <a:tc>
                  <a:txBody>
                    <a:bodyPr/>
                    <a:lstStyle/>
                    <a:p>
                      <a:pPr marL="0" marR="0" lvl="0" indent="0" algn="ctr" defTabSz="914400" eaLnBrk="1" fontAlgn="auto" latinLnBrk="0" hangingPunct="1">
                        <a:lnSpc>
                          <a:spcPct val="150000"/>
                        </a:lnSpc>
                        <a:spcBef>
                          <a:spcPts val="300"/>
                        </a:spcBef>
                        <a:spcAft>
                          <a:spcPts val="300"/>
                        </a:spcAft>
                        <a:buClrTx/>
                        <a:buSzTx/>
                        <a:buFontTx/>
                        <a:buNone/>
                        <a:tabLst/>
                        <a:defRPr/>
                      </a:pPr>
                      <a:r>
                        <a:rPr lang="en-NZ" sz="1800">
                          <a:solidFill>
                            <a:schemeClr val="dk1"/>
                          </a:solidFill>
                          <a:effectLst/>
                          <a:latin typeface="+mn-lt"/>
                          <a:ea typeface="+mn-ea"/>
                          <a:cs typeface="+mn-cs"/>
                        </a:rPr>
                        <a:t>G + S3 + T3 + D3</a:t>
                      </a:r>
                      <a:endParaRPr lang="en-NZ"/>
                    </a:p>
                  </a:txBody>
                  <a:tcPr/>
                </a:tc>
                <a:extLst>
                  <a:ext uri="{0D108BD9-81ED-4DB2-BD59-A6C34878D82A}">
                    <a16:rowId xmlns:a16="http://schemas.microsoft.com/office/drawing/2014/main" val="1562097160"/>
                  </a:ext>
                </a:extLst>
              </a:tr>
              <a:tr h="370840">
                <a:tc>
                  <a:txBody>
                    <a:bodyPr/>
                    <a:lstStyle/>
                    <a:p>
                      <a:pPr marL="0" marR="0" lvl="0" indent="0" defTabSz="914400" eaLnBrk="1" fontAlgn="auto" latinLnBrk="0" hangingPunct="1">
                        <a:lnSpc>
                          <a:spcPct val="150000"/>
                        </a:lnSpc>
                        <a:spcBef>
                          <a:spcPts val="300"/>
                        </a:spcBef>
                        <a:spcAft>
                          <a:spcPts val="300"/>
                        </a:spcAft>
                        <a:buClrTx/>
                        <a:buSzTx/>
                        <a:buFontTx/>
                        <a:buNone/>
                        <a:tabLst/>
                        <a:defRPr/>
                      </a:pPr>
                      <a:r>
                        <a:rPr lang="en-NZ" sz="1800">
                          <a:solidFill>
                            <a:schemeClr val="dk1"/>
                          </a:solidFill>
                          <a:effectLst/>
                          <a:latin typeface="+mn-lt"/>
                          <a:ea typeface="+mn-ea"/>
                          <a:cs typeface="+mn-cs"/>
                        </a:rPr>
                        <a:t>d.   Varying Population Size	</a:t>
                      </a:r>
                    </a:p>
                  </a:txBody>
                  <a:tcPr/>
                </a:tc>
                <a:tc>
                  <a:txBody>
                    <a:bodyPr/>
                    <a:lstStyle/>
                    <a:p>
                      <a:pPr marL="0" marR="0" lvl="0" indent="0" algn="ctr" defTabSz="914400" eaLnBrk="1" fontAlgn="auto" latinLnBrk="0" hangingPunct="1">
                        <a:lnSpc>
                          <a:spcPct val="150000"/>
                        </a:lnSpc>
                        <a:spcBef>
                          <a:spcPts val="300"/>
                        </a:spcBef>
                        <a:spcAft>
                          <a:spcPts val="300"/>
                        </a:spcAft>
                        <a:buClrTx/>
                        <a:buSzTx/>
                        <a:buFontTx/>
                        <a:buNone/>
                        <a:tabLst/>
                        <a:defRPr/>
                      </a:pPr>
                      <a:r>
                        <a:rPr lang="en-NZ" sz="1800">
                          <a:solidFill>
                            <a:schemeClr val="dk1"/>
                          </a:solidFill>
                          <a:effectLst/>
                          <a:latin typeface="+mn-lt"/>
                          <a:ea typeface="+mn-ea"/>
                          <a:cs typeface="+mn-cs"/>
                        </a:rPr>
                        <a:t>G + S2 + T2 + D2</a:t>
                      </a:r>
                      <a:r>
                        <a:rPr kumimoji="0" lang="en-NZ" altLang="en-US" sz="1800" b="0" i="0" u="none" strike="noStrike" cap="none" normalizeH="0" baseline="3000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1</a:t>
                      </a:r>
                      <a:endParaRPr lang="en-NZ" sz="180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068204896"/>
                  </a:ext>
                </a:extLst>
              </a:tr>
            </a:tbl>
          </a:graphicData>
        </a:graphic>
      </p:graphicFrame>
    </p:spTree>
    <p:extLst>
      <p:ext uri="{BB962C8B-B14F-4D97-AF65-F5344CB8AC3E}">
        <p14:creationId xmlns:p14="http://schemas.microsoft.com/office/powerpoint/2010/main" val="1955498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4799FB9-E31A-E341-AAEE-01A771FE52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11" y="0"/>
            <a:ext cx="12735166" cy="6858000"/>
          </a:xfrm>
          <a:prstGeom prst="rect">
            <a:avLst/>
          </a:prstGeom>
        </p:spPr>
      </p:pic>
      <p:sp>
        <p:nvSpPr>
          <p:cNvPr id="7" name="object 3">
            <a:extLst>
              <a:ext uri="{FF2B5EF4-FFF2-40B4-BE49-F238E27FC236}">
                <a16:creationId xmlns:a16="http://schemas.microsoft.com/office/drawing/2014/main" id="{2D20ADF2-6FA8-4140-BCF7-EB41C6D900CC}"/>
              </a:ext>
            </a:extLst>
          </p:cNvPr>
          <p:cNvSpPr txBox="1">
            <a:spLocks noGrp="1"/>
          </p:cNvSpPr>
          <p:nvPr>
            <p:ph type="title"/>
          </p:nvPr>
        </p:nvSpPr>
        <p:spPr>
          <a:xfrm>
            <a:off x="1456038" y="2585179"/>
            <a:ext cx="8853603" cy="1520929"/>
          </a:xfrm>
          <a:prstGeom prst="rect">
            <a:avLst/>
          </a:prstGeom>
        </p:spPr>
        <p:txBody>
          <a:bodyPr vert="horz" wrap="square" lIns="0" tIns="12700" rIns="0" bIns="0" rtlCol="0">
            <a:spAutoFit/>
          </a:bodyPr>
          <a:lstStyle/>
          <a:p>
            <a:pPr marL="12700" algn="ctr">
              <a:spcBef>
                <a:spcPts val="100"/>
              </a:spcBef>
            </a:pPr>
            <a:r>
              <a:rPr lang="en-NZ" spc="-45">
                <a:solidFill>
                  <a:schemeClr val="bg1"/>
                </a:solidFill>
              </a:rPr>
              <a:t>Bill Bayfield</a:t>
            </a:r>
            <a:br>
              <a:rPr lang="en-NZ" spc="-45">
                <a:solidFill>
                  <a:schemeClr val="bg1"/>
                </a:solidFill>
              </a:rPr>
            </a:br>
            <a:r>
              <a:rPr lang="en-NZ" sz="4400" spc="-45">
                <a:solidFill>
                  <a:schemeClr val="bg1"/>
                </a:solidFill>
              </a:rPr>
              <a:t>Chief Executive</a:t>
            </a:r>
            <a:endParaRPr lang="en-NZ" sz="4400" spc="-15">
              <a:solidFill>
                <a:schemeClr val="bg1"/>
              </a:solidFill>
            </a:endParaRPr>
          </a:p>
        </p:txBody>
      </p:sp>
      <p:sp>
        <p:nvSpPr>
          <p:cNvPr id="5" name="object 2">
            <a:extLst>
              <a:ext uri="{FF2B5EF4-FFF2-40B4-BE49-F238E27FC236}">
                <a16:creationId xmlns:a16="http://schemas.microsoft.com/office/drawing/2014/main" id="{E7D4811A-9447-4AF3-A3BE-B52A90B9B991}"/>
              </a:ext>
            </a:extLst>
          </p:cNvPr>
          <p:cNvSpPr txBox="1"/>
          <p:nvPr/>
        </p:nvSpPr>
        <p:spPr>
          <a:xfrm>
            <a:off x="11373863"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3</a:t>
            </a:fld>
            <a:endParaRPr sz="2400">
              <a:solidFill>
                <a:srgbClr val="00ABC5"/>
              </a:solidFill>
              <a:latin typeface="Calibri"/>
              <a:cs typeface="Calibri"/>
            </a:endParaRPr>
          </a:p>
        </p:txBody>
      </p:sp>
    </p:spTree>
    <p:extLst>
      <p:ext uri="{BB962C8B-B14F-4D97-AF65-F5344CB8AC3E}">
        <p14:creationId xmlns:p14="http://schemas.microsoft.com/office/powerpoint/2010/main" val="2293737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679902" y="469603"/>
            <a:ext cx="9287368"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What stays the same in the rules</a:t>
            </a:r>
            <a:endParaRPr lang="en-US"/>
          </a:p>
        </p:txBody>
      </p:sp>
      <p:sp>
        <p:nvSpPr>
          <p:cNvPr id="3" name="Text Placeholder 2">
            <a:extLst>
              <a:ext uri="{FF2B5EF4-FFF2-40B4-BE49-F238E27FC236}">
                <a16:creationId xmlns:a16="http://schemas.microsoft.com/office/drawing/2014/main" id="{2332EEA8-637A-4EDA-B423-7D5A24E1974A}"/>
              </a:ext>
            </a:extLst>
          </p:cNvPr>
          <p:cNvSpPr txBox="1">
            <a:spLocks noGrp="1"/>
          </p:cNvSpPr>
          <p:nvPr>
            <p:ph idx="1"/>
          </p:nvPr>
        </p:nvSpPr>
        <p:spPr>
          <a:xfrm>
            <a:off x="582248" y="1532486"/>
            <a:ext cx="10364602" cy="3637406"/>
          </a:xfrm>
          <a:prstGeom prst="rect">
            <a:avLst/>
          </a:prstGeom>
          <a:noFill/>
          <a:ln>
            <a:noFill/>
          </a:ln>
        </p:spPr>
        <p:txBody>
          <a:bodyPr vert="horz" wrap="square" lIns="0" tIns="0" rIns="0" bIns="0" anchor="t" anchorCtr="0" compatLnSpc="1">
            <a:spAutoFit/>
          </a:bodyPr>
          <a:lstStyle/>
          <a:p>
            <a:pPr marL="285750" indent="-285750" algn="l">
              <a:buClr>
                <a:srgbClr val="00ABC5"/>
              </a:buClr>
              <a:buSzPct val="100000"/>
              <a:buFont typeface="Arial,Sans-Serif" pitchFamily="34"/>
              <a:buChar char="•"/>
            </a:pPr>
            <a:r>
              <a:rPr lang="en-US" sz="2800" kern="1200">
                <a:latin typeface="Calibri"/>
                <a:cs typeface="Calibri"/>
              </a:rPr>
              <a:t>Large supplies (serving &gt;500 people)</a:t>
            </a:r>
          </a:p>
          <a:p>
            <a:pPr marL="285750" indent="-285750" algn="l">
              <a:buClr>
                <a:srgbClr val="00ABC5"/>
              </a:buClr>
              <a:buSzPct val="100000"/>
              <a:buFont typeface="Arial,Sans-Serif" pitchFamily="34"/>
              <a:buChar char="•"/>
            </a:pPr>
            <a:endParaRPr lang="en-US" sz="2800" kern="1200">
              <a:latin typeface="Calibri"/>
              <a:cs typeface="Calibri"/>
            </a:endParaRPr>
          </a:p>
          <a:p>
            <a:pPr marL="971550" lvl="1" indent="-285750">
              <a:buClr>
                <a:srgbClr val="00ABC5"/>
              </a:buClr>
              <a:buSzPct val="100000"/>
              <a:buFont typeface="Arial,Sans-Serif" pitchFamily="34"/>
              <a:buChar char="•"/>
            </a:pPr>
            <a:r>
              <a:rPr lang="en-US">
                <a:latin typeface="Calibri"/>
                <a:cs typeface="Calibri"/>
              </a:rPr>
              <a:t>Bacterial Compliance (almost)</a:t>
            </a:r>
          </a:p>
          <a:p>
            <a:pPr marL="971550" lvl="1" indent="-285750">
              <a:buClr>
                <a:srgbClr val="00ABC5"/>
              </a:buClr>
              <a:buSzPct val="100000"/>
              <a:buFont typeface="Arial,Sans-Serif" pitchFamily="34"/>
              <a:buChar char="•"/>
            </a:pPr>
            <a:endParaRPr lang="en-US">
              <a:latin typeface="Calibri"/>
              <a:cs typeface="Calibri"/>
            </a:endParaRPr>
          </a:p>
          <a:p>
            <a:pPr marL="971550" lvl="1" indent="-285750">
              <a:buClr>
                <a:srgbClr val="00ABC5"/>
              </a:buClr>
              <a:buSzPct val="100000"/>
              <a:buFont typeface="Arial,Sans-Serif" pitchFamily="34"/>
              <a:buChar char="•"/>
            </a:pPr>
            <a:r>
              <a:rPr lang="en-US" kern="1200">
                <a:latin typeface="Calibri"/>
                <a:cs typeface="Calibri"/>
              </a:rPr>
              <a:t>Protozoal Compliance (some options removed)</a:t>
            </a:r>
          </a:p>
          <a:p>
            <a:pPr marL="971550" lvl="1" indent="-285750">
              <a:buClr>
                <a:srgbClr val="00ABC5"/>
              </a:buClr>
              <a:buSzPct val="100000"/>
              <a:buFont typeface="Arial,Sans-Serif" pitchFamily="34"/>
              <a:buChar char="•"/>
            </a:pPr>
            <a:endParaRPr lang="en-US" kern="1200">
              <a:latin typeface="Calibri"/>
              <a:cs typeface="Calibri"/>
            </a:endParaRPr>
          </a:p>
          <a:p>
            <a:pPr marL="971550" lvl="1" indent="-285750">
              <a:buClr>
                <a:srgbClr val="00ABC5"/>
              </a:buClr>
              <a:buSzPct val="100000"/>
              <a:buFont typeface="Arial,Sans-Serif" pitchFamily="34"/>
              <a:buChar char="•"/>
            </a:pPr>
            <a:r>
              <a:rPr lang="en-US">
                <a:latin typeface="Calibri"/>
                <a:cs typeface="Calibri"/>
              </a:rPr>
              <a:t>Cyanobacterial Compliance (mostly)</a:t>
            </a:r>
          </a:p>
          <a:p>
            <a:pPr marL="971550" lvl="1" indent="-285750">
              <a:buClr>
                <a:srgbClr val="00ABC5"/>
              </a:buClr>
              <a:buSzPct val="100000"/>
              <a:buFont typeface="Arial,Sans-Serif" pitchFamily="34"/>
              <a:buChar char="•"/>
            </a:pPr>
            <a:endParaRPr lang="en-US" kern="1200">
              <a:latin typeface="Calibri"/>
              <a:cs typeface="Calibri"/>
            </a:endParaRPr>
          </a:p>
          <a:p>
            <a:pPr marL="971550" lvl="1" indent="-285750">
              <a:buClr>
                <a:srgbClr val="00ABC5"/>
              </a:buClr>
              <a:buSzPct val="100000"/>
              <a:buFont typeface="Arial,Sans-Serif" pitchFamily="34"/>
              <a:buChar char="•"/>
            </a:pPr>
            <a:r>
              <a:rPr lang="en-US">
                <a:latin typeface="Calibri"/>
                <a:cs typeface="Calibri"/>
              </a:rPr>
              <a:t>Radiological Compliance</a:t>
            </a:r>
            <a:endParaRPr lang="en-US" kern="1200">
              <a:latin typeface="Calibri"/>
              <a:cs typeface="Calibri"/>
            </a:endParaRPr>
          </a:p>
        </p:txBody>
      </p:sp>
    </p:spTree>
    <p:extLst>
      <p:ext uri="{BB962C8B-B14F-4D97-AF65-F5344CB8AC3E}">
        <p14:creationId xmlns:p14="http://schemas.microsoft.com/office/powerpoint/2010/main" val="557525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32EEA8-637A-4EDA-B423-7D5A24E1974A}"/>
              </a:ext>
            </a:extLst>
          </p:cNvPr>
          <p:cNvSpPr txBox="1">
            <a:spLocks noGrp="1"/>
          </p:cNvSpPr>
          <p:nvPr>
            <p:ph idx="1"/>
          </p:nvPr>
        </p:nvSpPr>
        <p:spPr>
          <a:xfrm>
            <a:off x="600863" y="1505853"/>
            <a:ext cx="10364602" cy="4040080"/>
          </a:xfrm>
          <a:prstGeom prst="rect">
            <a:avLst/>
          </a:prstGeom>
          <a:noFill/>
          <a:ln>
            <a:noFill/>
          </a:ln>
        </p:spPr>
        <p:txBody>
          <a:bodyPr vert="horz" wrap="square" lIns="0" tIns="0" rIns="0" bIns="0" anchor="t" anchorCtr="0" compatLnSpc="1">
            <a:spAutoFit/>
          </a:bodyPr>
          <a:lstStyle/>
          <a:p>
            <a:pPr marL="285750" indent="-285750" algn="l">
              <a:spcBef>
                <a:spcPts val="1000"/>
              </a:spcBef>
              <a:spcAft>
                <a:spcPts val="1000"/>
              </a:spcAft>
              <a:buClr>
                <a:srgbClr val="00ABC5"/>
              </a:buClr>
              <a:buSzPct val="100000"/>
              <a:buFont typeface="Arial,Sans-Serif" pitchFamily="34"/>
              <a:buChar char="•"/>
            </a:pPr>
            <a:r>
              <a:rPr lang="en-US" sz="2800" kern="1200">
                <a:latin typeface="Calibri"/>
                <a:cs typeface="Calibri"/>
              </a:rPr>
              <a:t>Large supplies (serving &gt;500 people)</a:t>
            </a:r>
          </a:p>
          <a:p>
            <a:pPr marL="971550" lvl="1" indent="-285750">
              <a:spcBef>
                <a:spcPts val="1000"/>
              </a:spcBef>
              <a:spcAft>
                <a:spcPts val="1000"/>
              </a:spcAft>
              <a:buClr>
                <a:srgbClr val="00ABC5"/>
              </a:buClr>
              <a:buSzPct val="100000"/>
              <a:buFont typeface="Arial,Sans-Serif" pitchFamily="34"/>
              <a:buChar char="•"/>
            </a:pPr>
            <a:r>
              <a:rPr lang="en-US" kern="1200">
                <a:latin typeface="Calibri"/>
                <a:cs typeface="Calibri"/>
              </a:rPr>
              <a:t>Discontinued secure bore water criteria (DWSNZ). All water supplies will need some form of treatment unless an exemption is granted by </a:t>
            </a:r>
            <a:r>
              <a:rPr lang="en-US" kern="1200" err="1">
                <a:latin typeface="Calibri"/>
                <a:cs typeface="Calibri"/>
              </a:rPr>
              <a:t>Taumata</a:t>
            </a:r>
            <a:r>
              <a:rPr lang="en-US" kern="1200">
                <a:latin typeface="Calibri"/>
                <a:cs typeface="Calibri"/>
              </a:rPr>
              <a:t> </a:t>
            </a:r>
            <a:r>
              <a:rPr lang="en-US" kern="1200" err="1">
                <a:latin typeface="Calibri"/>
                <a:cs typeface="Calibri"/>
              </a:rPr>
              <a:t>Arowai</a:t>
            </a:r>
            <a:r>
              <a:rPr lang="en-US" kern="1200">
                <a:latin typeface="Calibri"/>
                <a:cs typeface="Calibri"/>
              </a:rPr>
              <a:t>.</a:t>
            </a:r>
          </a:p>
          <a:p>
            <a:pPr marL="971550" lvl="1" indent="-285750">
              <a:spcBef>
                <a:spcPts val="1000"/>
              </a:spcBef>
              <a:spcAft>
                <a:spcPts val="1000"/>
              </a:spcAft>
              <a:buClr>
                <a:srgbClr val="00ABC5"/>
              </a:buClr>
              <a:buSzPct val="100000"/>
              <a:buFont typeface="Arial,Sans-Serif" pitchFamily="34"/>
              <a:buChar char="•"/>
            </a:pPr>
            <a:r>
              <a:rPr lang="en-US" kern="1200">
                <a:latin typeface="Calibri"/>
                <a:cs typeface="Calibri"/>
              </a:rPr>
              <a:t>Source water testing</a:t>
            </a:r>
          </a:p>
          <a:p>
            <a:pPr marL="971550" lvl="1" indent="-285750">
              <a:spcBef>
                <a:spcPts val="1000"/>
              </a:spcBef>
              <a:spcAft>
                <a:spcPts val="1000"/>
              </a:spcAft>
              <a:buClr>
                <a:srgbClr val="00ABC5"/>
              </a:buClr>
              <a:buSzPct val="100000"/>
              <a:buFont typeface="Arial,Sans-Serif" pitchFamily="34"/>
              <a:buChar char="•"/>
            </a:pPr>
            <a:r>
              <a:rPr lang="en-US" kern="1200">
                <a:latin typeface="Calibri"/>
                <a:cs typeface="Calibri"/>
              </a:rPr>
              <a:t>A new chemical compliance section for large (&gt;500 people) supplies</a:t>
            </a:r>
          </a:p>
          <a:p>
            <a:pPr marL="971550" lvl="1" indent="-285750">
              <a:spcBef>
                <a:spcPts val="1000"/>
              </a:spcBef>
              <a:spcAft>
                <a:spcPts val="1000"/>
              </a:spcAft>
              <a:buClr>
                <a:srgbClr val="00ABC5"/>
              </a:buClr>
              <a:buSzPct val="100000"/>
              <a:buFont typeface="Arial,Sans-Serif" pitchFamily="34"/>
              <a:buChar char="•"/>
            </a:pPr>
            <a:r>
              <a:rPr lang="en-US" kern="1200">
                <a:latin typeface="Calibri"/>
                <a:cs typeface="Calibri"/>
              </a:rPr>
              <a:t>More complex distribution system rules</a:t>
            </a:r>
          </a:p>
          <a:p>
            <a:pPr marL="971550" lvl="1" indent="-285750">
              <a:spcBef>
                <a:spcPts val="1000"/>
              </a:spcBef>
              <a:spcAft>
                <a:spcPts val="1000"/>
              </a:spcAft>
              <a:buClr>
                <a:srgbClr val="00ABC5"/>
              </a:buClr>
              <a:buSzPct val="100000"/>
              <a:buFont typeface="Arial,Sans-Serif" pitchFamily="34"/>
              <a:buChar char="•"/>
            </a:pPr>
            <a:r>
              <a:rPr lang="en-US" kern="1200">
                <a:latin typeface="Calibri"/>
                <a:cs typeface="Calibri"/>
              </a:rPr>
              <a:t>Monitoring rules / Assurance Rules</a:t>
            </a:r>
            <a:endParaRPr lang="en-US" sz="2000" kern="1200">
              <a:latin typeface="Calibri"/>
              <a:cs typeface="Calibri"/>
            </a:endParaRPr>
          </a:p>
        </p:txBody>
      </p:sp>
      <p:sp>
        <p:nvSpPr>
          <p:cNvPr id="5" name="Title 1">
            <a:extLst>
              <a:ext uri="{FF2B5EF4-FFF2-40B4-BE49-F238E27FC236}">
                <a16:creationId xmlns:a16="http://schemas.microsoft.com/office/drawing/2014/main" id="{ADC7BEF0-E09E-4409-B035-327D5C4D9459}"/>
              </a:ext>
            </a:extLst>
          </p:cNvPr>
          <p:cNvSpPr txBox="1">
            <a:spLocks/>
          </p:cNvSpPr>
          <p:nvPr/>
        </p:nvSpPr>
        <p:spPr>
          <a:xfrm>
            <a:off x="679902" y="469603"/>
            <a:ext cx="9287368" cy="615553"/>
          </a:xfrm>
          <a:prstGeom prst="rect">
            <a:avLst/>
          </a:prstGeom>
          <a:noFill/>
          <a:ln>
            <a:noFill/>
          </a:ln>
        </p:spPr>
        <p:txBody>
          <a:bodyPr vert="horz" wrap="square" lIns="0" tIns="0" rIns="0" bIns="0" anchor="t" anchorCtr="0" compatLnSpc="1">
            <a:spAutoFit/>
          </a:bodyPr>
          <a:lstStyle>
            <a:lvl1pPr marL="0" marR="0" lvl="0" indent="0" defTabSz="914400" rtl="0" fontAlgn="auto" hangingPunct="1">
              <a:lnSpc>
                <a:spcPct val="100000"/>
              </a:lnSpc>
              <a:spcBef>
                <a:spcPts val="0"/>
              </a:spcBef>
              <a:spcAft>
                <a:spcPts val="0"/>
              </a:spcAft>
              <a:buNone/>
              <a:tabLst/>
              <a:defRPr lang="en-NZ" sz="5400" b="1" i="0" u="none" strike="noStrike" kern="0" cap="none" spc="0" baseline="0">
                <a:solidFill>
                  <a:srgbClr val="005A83"/>
                </a:solidFill>
                <a:uFillTx/>
                <a:latin typeface="Calibri"/>
                <a:cs typeface="Calibri"/>
              </a:defRPr>
            </a:lvl1pPr>
          </a:lstStyle>
          <a:p>
            <a:pPr marL="12700">
              <a:spcBef>
                <a:spcPts val="100"/>
              </a:spcBef>
            </a:pPr>
            <a:r>
              <a:rPr lang="en-US" sz="4000" spc="-5"/>
              <a:t>What has changed in the rules</a:t>
            </a:r>
            <a:endParaRPr lang="en-US"/>
          </a:p>
        </p:txBody>
      </p:sp>
    </p:spTree>
    <p:extLst>
      <p:ext uri="{BB962C8B-B14F-4D97-AF65-F5344CB8AC3E}">
        <p14:creationId xmlns:p14="http://schemas.microsoft.com/office/powerpoint/2010/main" val="1867215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32EEA8-637A-4EDA-B423-7D5A24E1974A}"/>
              </a:ext>
            </a:extLst>
          </p:cNvPr>
          <p:cNvSpPr txBox="1">
            <a:spLocks noGrp="1"/>
          </p:cNvSpPr>
          <p:nvPr>
            <p:ph idx="1"/>
          </p:nvPr>
        </p:nvSpPr>
        <p:spPr>
          <a:xfrm>
            <a:off x="600863" y="1505853"/>
            <a:ext cx="10364602" cy="2789995"/>
          </a:xfrm>
          <a:prstGeom prst="rect">
            <a:avLst/>
          </a:prstGeom>
          <a:noFill/>
          <a:ln>
            <a:noFill/>
          </a:ln>
        </p:spPr>
        <p:txBody>
          <a:bodyPr vert="horz" wrap="square" lIns="0" tIns="0" rIns="0" bIns="0" anchor="t" anchorCtr="0" compatLnSpc="1">
            <a:spAutoFit/>
          </a:bodyPr>
          <a:lstStyle/>
          <a:p>
            <a:pPr marL="285750" indent="-285750" algn="l">
              <a:buClr>
                <a:srgbClr val="00ABC5"/>
              </a:buClr>
              <a:buSzPct val="100000"/>
              <a:buFont typeface="Arial,Sans-Serif" pitchFamily="34"/>
              <a:buChar char="•"/>
            </a:pPr>
            <a:r>
              <a:rPr lang="en-US" sz="2800" kern="1200">
                <a:latin typeface="Calibri"/>
                <a:cs typeface="Calibri"/>
              </a:rPr>
              <a:t>Very small supplies(serving &lt;50 people)</a:t>
            </a:r>
          </a:p>
          <a:p>
            <a:pPr marL="285750" indent="-285750" algn="l">
              <a:buClr>
                <a:srgbClr val="00ABC5"/>
              </a:buClr>
              <a:buSzPct val="100000"/>
              <a:buFont typeface="Arial,Sans-Serif" pitchFamily="34"/>
              <a:buChar char="•"/>
            </a:pPr>
            <a:endParaRPr lang="en-US" sz="2800" kern="1200">
              <a:latin typeface="Calibri"/>
              <a:cs typeface="Calibri"/>
            </a:endParaRPr>
          </a:p>
          <a:p>
            <a:pPr marL="971550" lvl="1" indent="-285750">
              <a:buClr>
                <a:srgbClr val="00ABC5"/>
              </a:buClr>
              <a:buSzPct val="100000"/>
              <a:buFont typeface="Arial,Sans-Serif" pitchFamily="34"/>
              <a:buChar char="•"/>
            </a:pPr>
            <a:r>
              <a:rPr lang="en-US" kern="1200">
                <a:latin typeface="Calibri"/>
                <a:cs typeface="Calibri"/>
              </a:rPr>
              <a:t>Source water testing</a:t>
            </a:r>
          </a:p>
          <a:p>
            <a:pPr marL="285750" indent="-285750" algn="l">
              <a:buClr>
                <a:srgbClr val="00ABC5"/>
              </a:buClr>
              <a:buSzPct val="100000"/>
              <a:buFont typeface="Arial,Sans-Serif" pitchFamily="34"/>
              <a:buChar char="•"/>
            </a:pPr>
            <a:endParaRPr lang="en-US" sz="2400" kern="1200">
              <a:cs typeface="Calibri"/>
            </a:endParaRPr>
          </a:p>
          <a:p>
            <a:pPr marL="971550" lvl="1" indent="-285750">
              <a:buClr>
                <a:srgbClr val="00ABC5"/>
              </a:buClr>
              <a:buSzPct val="100000"/>
              <a:buFont typeface="Arial,Sans-Serif" pitchFamily="34"/>
              <a:buChar char="•"/>
            </a:pPr>
            <a:r>
              <a:rPr lang="en-US" kern="1200">
                <a:latin typeface="Calibri"/>
                <a:cs typeface="Calibri"/>
              </a:rPr>
              <a:t>Treatment requirements (cartridge filtration and UV disinfection)</a:t>
            </a:r>
          </a:p>
          <a:p>
            <a:pPr marL="285750" indent="-285750" algn="l">
              <a:buClr>
                <a:srgbClr val="00ABC5"/>
              </a:buClr>
              <a:buSzPct val="100000"/>
              <a:buFont typeface="Arial,Sans-Serif" pitchFamily="34"/>
              <a:buChar char="•"/>
            </a:pPr>
            <a:endParaRPr lang="en-US" sz="2400" kern="1200">
              <a:latin typeface="Calibri"/>
              <a:cs typeface="Calibri"/>
            </a:endParaRPr>
          </a:p>
          <a:p>
            <a:pPr marL="971550" lvl="1" indent="-285750">
              <a:buClr>
                <a:srgbClr val="00ABC5"/>
              </a:buClr>
              <a:buSzPct val="100000"/>
              <a:buFont typeface="Arial,Sans-Serif" pitchFamily="34"/>
              <a:buChar char="•"/>
            </a:pPr>
            <a:r>
              <a:rPr lang="en-US" kern="1200">
                <a:latin typeface="Calibri"/>
                <a:cs typeface="Calibri"/>
              </a:rPr>
              <a:t>Distribution system testing and backflow requirements</a:t>
            </a:r>
            <a:endParaRPr lang="en-US" sz="2000" kern="1200">
              <a:latin typeface="Calibri"/>
              <a:cs typeface="Calibri"/>
            </a:endParaRPr>
          </a:p>
        </p:txBody>
      </p:sp>
      <p:sp>
        <p:nvSpPr>
          <p:cNvPr id="5" name="Title 1">
            <a:extLst>
              <a:ext uri="{FF2B5EF4-FFF2-40B4-BE49-F238E27FC236}">
                <a16:creationId xmlns:a16="http://schemas.microsoft.com/office/drawing/2014/main" id="{ADC7BEF0-E09E-4409-B035-327D5C4D9459}"/>
              </a:ext>
            </a:extLst>
          </p:cNvPr>
          <p:cNvSpPr txBox="1">
            <a:spLocks/>
          </p:cNvSpPr>
          <p:nvPr/>
        </p:nvSpPr>
        <p:spPr>
          <a:xfrm>
            <a:off x="679902" y="469603"/>
            <a:ext cx="9287368" cy="615553"/>
          </a:xfrm>
          <a:prstGeom prst="rect">
            <a:avLst/>
          </a:prstGeom>
          <a:noFill/>
          <a:ln>
            <a:noFill/>
          </a:ln>
        </p:spPr>
        <p:txBody>
          <a:bodyPr vert="horz" wrap="square" lIns="0" tIns="0" rIns="0" bIns="0" anchor="t" anchorCtr="0" compatLnSpc="1">
            <a:spAutoFit/>
          </a:bodyPr>
          <a:lstStyle>
            <a:lvl1pPr marL="0" marR="0" lvl="0" indent="0" defTabSz="914400" rtl="0" fontAlgn="auto" hangingPunct="1">
              <a:lnSpc>
                <a:spcPct val="100000"/>
              </a:lnSpc>
              <a:spcBef>
                <a:spcPts val="0"/>
              </a:spcBef>
              <a:spcAft>
                <a:spcPts val="0"/>
              </a:spcAft>
              <a:buNone/>
              <a:tabLst/>
              <a:defRPr lang="en-NZ" sz="5400" b="1" i="0" u="none" strike="noStrike" kern="0" cap="none" spc="0" baseline="0">
                <a:solidFill>
                  <a:srgbClr val="005A83"/>
                </a:solidFill>
                <a:uFillTx/>
                <a:latin typeface="Calibri"/>
                <a:cs typeface="Calibri"/>
              </a:defRPr>
            </a:lvl1pPr>
          </a:lstStyle>
          <a:p>
            <a:pPr marL="12700">
              <a:spcBef>
                <a:spcPts val="100"/>
              </a:spcBef>
            </a:pPr>
            <a:r>
              <a:rPr lang="en-US" sz="4000" spc="-5"/>
              <a:t>Very small supply rules</a:t>
            </a:r>
            <a:endParaRPr lang="en-US"/>
          </a:p>
        </p:txBody>
      </p:sp>
    </p:spTree>
    <p:extLst>
      <p:ext uri="{BB962C8B-B14F-4D97-AF65-F5344CB8AC3E}">
        <p14:creationId xmlns:p14="http://schemas.microsoft.com/office/powerpoint/2010/main" val="2571485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32EEA8-637A-4EDA-B423-7D5A24E1974A}"/>
              </a:ext>
            </a:extLst>
          </p:cNvPr>
          <p:cNvSpPr txBox="1">
            <a:spLocks noGrp="1"/>
          </p:cNvSpPr>
          <p:nvPr>
            <p:ph idx="1"/>
          </p:nvPr>
        </p:nvSpPr>
        <p:spPr>
          <a:xfrm>
            <a:off x="600863" y="1505853"/>
            <a:ext cx="10364602" cy="4708468"/>
          </a:xfrm>
          <a:prstGeom prst="rect">
            <a:avLst/>
          </a:prstGeom>
          <a:noFill/>
          <a:ln>
            <a:noFill/>
          </a:ln>
        </p:spPr>
        <p:txBody>
          <a:bodyPr vert="horz" wrap="square" lIns="0" tIns="0" rIns="0" bIns="0" anchor="t" anchorCtr="0" compatLnSpc="1">
            <a:spAutoFit/>
          </a:bodyPr>
          <a:lstStyle/>
          <a:p>
            <a:pPr marL="285750" indent="-285750" algn="l">
              <a:buClr>
                <a:srgbClr val="00ABC5"/>
              </a:buClr>
              <a:buSzPct val="100000"/>
              <a:buFont typeface="Arial,Sans-Serif" pitchFamily="34"/>
              <a:buChar char="•"/>
            </a:pPr>
            <a:r>
              <a:rPr lang="en-US" sz="2800" kern="1200">
                <a:cs typeface="Calibri"/>
              </a:rPr>
              <a:t>S</a:t>
            </a:r>
            <a:r>
              <a:rPr lang="en-US" sz="2800" kern="1200">
                <a:latin typeface="Calibri"/>
                <a:cs typeface="Calibri"/>
              </a:rPr>
              <a:t>mall supplies(serving 50-500 people)</a:t>
            </a:r>
          </a:p>
          <a:p>
            <a:pPr marL="285750" indent="-285750" algn="l">
              <a:buClr>
                <a:srgbClr val="00ABC5"/>
              </a:buClr>
              <a:buSzPct val="100000"/>
              <a:buFont typeface="Arial,Sans-Serif" pitchFamily="34"/>
              <a:buChar char="•"/>
            </a:pPr>
            <a:endParaRPr lang="en-US" sz="2800" kern="1200">
              <a:latin typeface="Calibri"/>
              <a:cs typeface="Calibri"/>
            </a:endParaRPr>
          </a:p>
          <a:p>
            <a:pPr marL="971550" lvl="1" indent="-285750">
              <a:buClr>
                <a:srgbClr val="00ABC5"/>
              </a:buClr>
              <a:buSzPct val="100000"/>
              <a:buFont typeface="Arial,Sans-Serif" pitchFamily="34"/>
              <a:buChar char="•"/>
            </a:pPr>
            <a:r>
              <a:rPr lang="en-US" kern="1200">
                <a:latin typeface="Calibri"/>
                <a:cs typeface="Calibri"/>
              </a:rPr>
              <a:t>Source water testing</a:t>
            </a:r>
          </a:p>
          <a:p>
            <a:pPr marL="285750" indent="-285750" algn="l">
              <a:buClr>
                <a:srgbClr val="00ABC5"/>
              </a:buClr>
              <a:buSzPct val="100000"/>
              <a:buFont typeface="Arial,Sans-Serif" pitchFamily="34"/>
              <a:buChar char="•"/>
            </a:pPr>
            <a:endParaRPr lang="en-US" sz="2400" kern="1200">
              <a:cs typeface="Calibri"/>
            </a:endParaRPr>
          </a:p>
          <a:p>
            <a:pPr marL="971550" lvl="1" indent="-285750">
              <a:buClr>
                <a:srgbClr val="00ABC5"/>
              </a:buClr>
              <a:buSzPct val="100000"/>
              <a:buFont typeface="Arial,Sans-Serif" pitchFamily="34"/>
              <a:buChar char="•"/>
            </a:pPr>
            <a:r>
              <a:rPr lang="en-US" kern="1200">
                <a:latin typeface="Calibri"/>
                <a:cs typeface="Calibri"/>
              </a:rPr>
              <a:t>Treatment requirements and rules (cartridge filtration, UV disinfection and chlorination)</a:t>
            </a:r>
          </a:p>
          <a:p>
            <a:pPr marL="971550" lvl="1" indent="-285750">
              <a:buClr>
                <a:srgbClr val="00ABC5"/>
              </a:buClr>
              <a:buSzPct val="100000"/>
              <a:buFont typeface="Arial,Sans-Serif" pitchFamily="34"/>
              <a:buChar char="•"/>
            </a:pPr>
            <a:endParaRPr lang="en-US" kern="1200">
              <a:latin typeface="Calibri"/>
              <a:cs typeface="Calibri"/>
            </a:endParaRPr>
          </a:p>
          <a:p>
            <a:pPr marL="971550" lvl="1" indent="-285750">
              <a:buClr>
                <a:srgbClr val="00ABC5"/>
              </a:buClr>
              <a:buSzPct val="100000"/>
              <a:buFont typeface="Arial,Sans-Serif" pitchFamily="34"/>
              <a:buChar char="•"/>
            </a:pPr>
            <a:r>
              <a:rPr lang="en-US">
                <a:latin typeface="Calibri"/>
                <a:cs typeface="Calibri"/>
              </a:rPr>
              <a:t>Chemical rules</a:t>
            </a:r>
          </a:p>
          <a:p>
            <a:pPr marL="971550" lvl="1" indent="-285750">
              <a:buClr>
                <a:srgbClr val="00ABC5"/>
              </a:buClr>
              <a:buSzPct val="100000"/>
              <a:buFont typeface="Arial,Sans-Serif" pitchFamily="34"/>
              <a:buChar char="•"/>
            </a:pPr>
            <a:endParaRPr lang="en-US">
              <a:latin typeface="Calibri"/>
              <a:cs typeface="Calibri"/>
            </a:endParaRPr>
          </a:p>
          <a:p>
            <a:pPr marL="971550" lvl="1" indent="-285750">
              <a:buClr>
                <a:srgbClr val="00ABC5"/>
              </a:buClr>
              <a:buSzPct val="100000"/>
              <a:buFont typeface="Arial,Sans-Serif" pitchFamily="34"/>
              <a:buChar char="•"/>
            </a:pPr>
            <a:r>
              <a:rPr lang="en-US" kern="1200">
                <a:latin typeface="Calibri"/>
                <a:cs typeface="Calibri"/>
              </a:rPr>
              <a:t>Cyanotoxin rules</a:t>
            </a:r>
          </a:p>
          <a:p>
            <a:pPr marL="285750" indent="-285750" algn="l">
              <a:buClr>
                <a:srgbClr val="00ABC5"/>
              </a:buClr>
              <a:buSzPct val="100000"/>
              <a:buFont typeface="Arial,Sans-Serif" pitchFamily="34"/>
              <a:buChar char="•"/>
            </a:pPr>
            <a:endParaRPr lang="en-US" sz="2400" kern="1200">
              <a:latin typeface="Calibri"/>
              <a:cs typeface="Calibri"/>
            </a:endParaRPr>
          </a:p>
          <a:p>
            <a:pPr marL="971550" lvl="1" indent="-285750">
              <a:buClr>
                <a:srgbClr val="00ABC5"/>
              </a:buClr>
              <a:buSzPct val="100000"/>
              <a:buFont typeface="Arial,Sans-Serif" pitchFamily="34"/>
              <a:buChar char="•"/>
            </a:pPr>
            <a:r>
              <a:rPr lang="en-US" kern="1200">
                <a:latin typeface="Calibri"/>
                <a:cs typeface="Calibri"/>
              </a:rPr>
              <a:t>Distribution system testing and backflow requirements</a:t>
            </a:r>
            <a:endParaRPr lang="en-US" sz="2000" kern="1200">
              <a:latin typeface="Calibri"/>
              <a:cs typeface="Calibri"/>
            </a:endParaRPr>
          </a:p>
        </p:txBody>
      </p:sp>
      <p:sp>
        <p:nvSpPr>
          <p:cNvPr id="5" name="Title 1">
            <a:extLst>
              <a:ext uri="{FF2B5EF4-FFF2-40B4-BE49-F238E27FC236}">
                <a16:creationId xmlns:a16="http://schemas.microsoft.com/office/drawing/2014/main" id="{ADC7BEF0-E09E-4409-B035-327D5C4D9459}"/>
              </a:ext>
            </a:extLst>
          </p:cNvPr>
          <p:cNvSpPr txBox="1">
            <a:spLocks/>
          </p:cNvSpPr>
          <p:nvPr/>
        </p:nvSpPr>
        <p:spPr>
          <a:xfrm>
            <a:off x="679902" y="469603"/>
            <a:ext cx="9287368" cy="615553"/>
          </a:xfrm>
          <a:prstGeom prst="rect">
            <a:avLst/>
          </a:prstGeom>
          <a:noFill/>
          <a:ln>
            <a:noFill/>
          </a:ln>
        </p:spPr>
        <p:txBody>
          <a:bodyPr vert="horz" wrap="square" lIns="0" tIns="0" rIns="0" bIns="0" anchor="t" anchorCtr="0" compatLnSpc="1">
            <a:spAutoFit/>
          </a:bodyPr>
          <a:lstStyle>
            <a:lvl1pPr marL="0" marR="0" lvl="0" indent="0" defTabSz="914400" rtl="0" fontAlgn="auto" hangingPunct="1">
              <a:lnSpc>
                <a:spcPct val="100000"/>
              </a:lnSpc>
              <a:spcBef>
                <a:spcPts val="0"/>
              </a:spcBef>
              <a:spcAft>
                <a:spcPts val="0"/>
              </a:spcAft>
              <a:buNone/>
              <a:tabLst/>
              <a:defRPr lang="en-NZ" sz="5400" b="1" i="0" u="none" strike="noStrike" kern="0" cap="none" spc="0" baseline="0">
                <a:solidFill>
                  <a:srgbClr val="005A83"/>
                </a:solidFill>
                <a:uFillTx/>
                <a:latin typeface="Calibri"/>
                <a:cs typeface="Calibri"/>
              </a:defRPr>
            </a:lvl1pPr>
          </a:lstStyle>
          <a:p>
            <a:pPr marL="12700">
              <a:spcBef>
                <a:spcPts val="100"/>
              </a:spcBef>
            </a:pPr>
            <a:r>
              <a:rPr lang="en-US" sz="4000" spc="-5"/>
              <a:t>Small supply rules</a:t>
            </a:r>
            <a:endParaRPr lang="en-US"/>
          </a:p>
        </p:txBody>
      </p:sp>
    </p:spTree>
    <p:extLst>
      <p:ext uri="{BB962C8B-B14F-4D97-AF65-F5344CB8AC3E}">
        <p14:creationId xmlns:p14="http://schemas.microsoft.com/office/powerpoint/2010/main" val="3644888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4799FB9-E31A-E341-AAEE-01A771FE52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11" y="0"/>
            <a:ext cx="12735166" cy="6858000"/>
          </a:xfrm>
          <a:prstGeom prst="rect">
            <a:avLst/>
          </a:prstGeom>
        </p:spPr>
      </p:pic>
      <p:sp>
        <p:nvSpPr>
          <p:cNvPr id="7" name="object 3">
            <a:extLst>
              <a:ext uri="{FF2B5EF4-FFF2-40B4-BE49-F238E27FC236}">
                <a16:creationId xmlns:a16="http://schemas.microsoft.com/office/drawing/2014/main" id="{2D20ADF2-6FA8-4140-BCF7-EB41C6D900CC}"/>
              </a:ext>
            </a:extLst>
          </p:cNvPr>
          <p:cNvSpPr txBox="1">
            <a:spLocks noGrp="1"/>
          </p:cNvSpPr>
          <p:nvPr>
            <p:ph type="title"/>
          </p:nvPr>
        </p:nvSpPr>
        <p:spPr>
          <a:xfrm>
            <a:off x="319696" y="2079152"/>
            <a:ext cx="10546572" cy="3121367"/>
          </a:xfrm>
          <a:prstGeom prst="rect">
            <a:avLst/>
          </a:prstGeom>
        </p:spPr>
        <p:txBody>
          <a:bodyPr vert="horz" wrap="square" lIns="0" tIns="12700" rIns="0" bIns="0" rtlCol="0" anchor="t">
            <a:spAutoFit/>
          </a:bodyPr>
          <a:lstStyle/>
          <a:p>
            <a:pPr marL="12700" algn="ctr">
              <a:spcBef>
                <a:spcPts val="100"/>
              </a:spcBef>
            </a:pPr>
            <a:r>
              <a:rPr lang="en-NZ" spc="-45">
                <a:solidFill>
                  <a:schemeClr val="bg1"/>
                </a:solidFill>
              </a:rPr>
              <a:t>Break until 10.30am</a:t>
            </a:r>
            <a:br>
              <a:rPr lang="en-NZ" spc="-45">
                <a:solidFill>
                  <a:schemeClr val="bg1"/>
                </a:solidFill>
              </a:rPr>
            </a:br>
            <a:br>
              <a:rPr lang="en-NZ" sz="4000" spc="-45">
                <a:solidFill>
                  <a:schemeClr val="bg1"/>
                </a:solidFill>
              </a:rPr>
            </a:br>
            <a:r>
              <a:rPr lang="en-NZ" spc="-45" err="1">
                <a:solidFill>
                  <a:schemeClr val="bg1"/>
                </a:solidFill>
              </a:rPr>
              <a:t>Pātai</a:t>
            </a:r>
            <a:r>
              <a:rPr lang="en-NZ" spc="-45">
                <a:solidFill>
                  <a:schemeClr val="bg1"/>
                </a:solidFill>
              </a:rPr>
              <a:t> | Questions?</a:t>
            </a:r>
            <a:br>
              <a:rPr lang="en-NZ" spc="-45">
                <a:solidFill>
                  <a:schemeClr val="bg1"/>
                </a:solidFill>
              </a:rPr>
            </a:br>
            <a:r>
              <a:rPr lang="en-NZ" spc="-45">
                <a:solidFill>
                  <a:schemeClr val="bg1"/>
                </a:solidFill>
              </a:rPr>
              <a:t>10.30am – 11am</a:t>
            </a:r>
            <a:endParaRPr lang="en-NZ" spc="-15">
              <a:solidFill>
                <a:schemeClr val="bg1"/>
              </a:solidFill>
            </a:endParaRPr>
          </a:p>
        </p:txBody>
      </p:sp>
      <p:sp>
        <p:nvSpPr>
          <p:cNvPr id="11" name="Text Box 1">
            <a:extLst>
              <a:ext uri="{FF2B5EF4-FFF2-40B4-BE49-F238E27FC236}">
                <a16:creationId xmlns:a16="http://schemas.microsoft.com/office/drawing/2014/main" id="{3599AA01-6DD4-2045-99AD-5454066B53BB}"/>
              </a:ext>
            </a:extLst>
          </p:cNvPr>
          <p:cNvSpPr txBox="1"/>
          <p:nvPr/>
        </p:nvSpPr>
        <p:spPr>
          <a:xfrm>
            <a:off x="4934585" y="304800"/>
            <a:ext cx="2322830" cy="26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BFBFBF"/>
                </a:solidFill>
                <a:effectLst/>
                <a:uLnTx/>
                <a:uFillTx/>
                <a:latin typeface="Calibri"/>
                <a:ea typeface="Times New Roman" panose="02020603050405020304" pitchFamily="18" charset="0"/>
                <a:cs typeface="Times New Roman" panose="02020603050405020304" pitchFamily="18" charset="0"/>
              </a:rPr>
              <a:t>Unclassified</a:t>
            </a:r>
            <a:endParaRPr kumimoji="0" lang="en-NZ" sz="11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5" name="object 2">
            <a:extLst>
              <a:ext uri="{FF2B5EF4-FFF2-40B4-BE49-F238E27FC236}">
                <a16:creationId xmlns:a16="http://schemas.microsoft.com/office/drawing/2014/main" id="{AE3C6060-8586-440D-A308-0C18F778EFFE}"/>
              </a:ext>
            </a:extLst>
          </p:cNvPr>
          <p:cNvSpPr txBox="1"/>
          <p:nvPr/>
        </p:nvSpPr>
        <p:spPr>
          <a:xfrm>
            <a:off x="113498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34</a:t>
            </a:fld>
            <a:endParaRPr sz="2400">
              <a:solidFill>
                <a:srgbClr val="00ABC5"/>
              </a:solidFill>
              <a:latin typeface="Calibri"/>
              <a:cs typeface="Calibri"/>
            </a:endParaRPr>
          </a:p>
        </p:txBody>
      </p:sp>
    </p:spTree>
    <p:extLst>
      <p:ext uri="{BB962C8B-B14F-4D97-AF65-F5344CB8AC3E}">
        <p14:creationId xmlns:p14="http://schemas.microsoft.com/office/powerpoint/2010/main" val="21512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693054" y="460078"/>
            <a:ext cx="9287368" cy="1231106"/>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Establishing a new regulator with your support</a:t>
            </a:r>
            <a:endParaRPr lang="en-US"/>
          </a:p>
        </p:txBody>
      </p:sp>
      <p:sp>
        <p:nvSpPr>
          <p:cNvPr id="3" name="Text Placeholder 2">
            <a:extLst>
              <a:ext uri="{FF2B5EF4-FFF2-40B4-BE49-F238E27FC236}">
                <a16:creationId xmlns:a16="http://schemas.microsoft.com/office/drawing/2014/main" id="{2332EEA8-637A-4EDA-B423-7D5A24E1974A}"/>
              </a:ext>
            </a:extLst>
          </p:cNvPr>
          <p:cNvSpPr txBox="1">
            <a:spLocks noGrp="1"/>
          </p:cNvSpPr>
          <p:nvPr>
            <p:ph idx="1"/>
          </p:nvPr>
        </p:nvSpPr>
        <p:spPr>
          <a:xfrm>
            <a:off x="679902" y="1997839"/>
            <a:ext cx="10364602" cy="4062651"/>
          </a:xfrm>
          <a:prstGeom prst="rect">
            <a:avLst/>
          </a:prstGeom>
          <a:noFill/>
          <a:ln>
            <a:noFill/>
          </a:ln>
        </p:spPr>
        <p:txBody>
          <a:bodyPr vert="horz" wrap="square" lIns="0" tIns="0" rIns="0" bIns="0" anchor="t" anchorCtr="0" compatLnSpc="1">
            <a:spAutoFit/>
          </a:bodyPr>
          <a:lstStyle/>
          <a:p>
            <a:pPr marL="342900" indent="-342900">
              <a:buClr>
                <a:srgbClr val="00ABC5"/>
              </a:buClr>
              <a:buFont typeface="Arial" panose="020B0604020202020204" pitchFamily="34" charset="0"/>
              <a:buChar char="•"/>
            </a:pPr>
            <a:r>
              <a:rPr lang="en-NZ" sz="2400" b="1">
                <a:latin typeface="Calibri" panose="020F0502020204030204" pitchFamily="34" charset="0"/>
                <a:ea typeface="Calibri" panose="020F0502020204030204" pitchFamily="34" charset="0"/>
                <a:cs typeface="Times New Roman" panose="02020603050405020304" pitchFamily="18" charset="0"/>
              </a:rPr>
              <a:t>Our whakapapa – where </a:t>
            </a:r>
            <a:r>
              <a:rPr lang="en-NZ" sz="2400" b="1">
                <a:effectLst/>
                <a:latin typeface="Calibri" panose="020F0502020204030204" pitchFamily="34" charset="0"/>
                <a:ea typeface="Calibri" panose="020F0502020204030204" pitchFamily="34" charset="0"/>
                <a:cs typeface="Times New Roman" panose="02020603050405020304" pitchFamily="18" charset="0"/>
              </a:rPr>
              <a:t>we’ve come from</a:t>
            </a:r>
          </a:p>
          <a:p>
            <a:pPr marL="800100" lvl="1" indent="-342900">
              <a:buClr>
                <a:srgbClr val="00ABC5"/>
              </a:buClr>
              <a:buFont typeface="Arial" panose="020B0604020202020204" pitchFamily="34" charset="0"/>
              <a:buChar char="•"/>
            </a:pPr>
            <a:r>
              <a:rPr lang="en-NZ" sz="2400">
                <a:latin typeface="Calibri" panose="020F0502020204030204" pitchFamily="34" charset="0"/>
                <a:ea typeface="Calibri" panose="020F0502020204030204" pitchFamily="34" charset="0"/>
                <a:cs typeface="Times New Roman" panose="02020603050405020304" pitchFamily="18" charset="0"/>
              </a:rPr>
              <a:t>We’re here to lift the performance of the sector</a:t>
            </a:r>
          </a:p>
          <a:p>
            <a:pPr marL="800100" lvl="1" indent="-342900">
              <a:buClr>
                <a:srgbClr val="00ABC5"/>
              </a:buClr>
              <a:buFont typeface="Arial" panose="020B0604020202020204" pitchFamily="34" charset="0"/>
              <a:buChar char="•"/>
            </a:pPr>
            <a:r>
              <a:rPr lang="en-NZ" sz="2400">
                <a:effectLst/>
                <a:latin typeface="Calibri" panose="020F0502020204030204" pitchFamily="34" charset="0"/>
                <a:ea typeface="Calibri" panose="020F0502020204030204" pitchFamily="34" charset="0"/>
                <a:cs typeface="Times New Roman" panose="02020603050405020304" pitchFamily="18" charset="0"/>
              </a:rPr>
              <a:t>Establishing a new water services regulator with public health and te </a:t>
            </a:r>
            <a:r>
              <a:rPr lang="en-NZ" sz="2400" err="1">
                <a:effectLst/>
                <a:latin typeface="Calibri" panose="020F0502020204030204" pitchFamily="34" charset="0"/>
                <a:ea typeface="Calibri" panose="020F0502020204030204" pitchFamily="34" charset="0"/>
                <a:cs typeface="Times New Roman" panose="02020603050405020304" pitchFamily="18" charset="0"/>
              </a:rPr>
              <a:t>ao</a:t>
            </a:r>
            <a:r>
              <a:rPr lang="en-NZ" sz="2400">
                <a:effectLst/>
                <a:latin typeface="Calibri" panose="020F0502020204030204" pitchFamily="34" charset="0"/>
                <a:ea typeface="Calibri" panose="020F0502020204030204" pitchFamily="34" charset="0"/>
                <a:cs typeface="Times New Roman" panose="02020603050405020304" pitchFamily="18" charset="0"/>
              </a:rPr>
              <a:t> Māori at the forefront</a:t>
            </a:r>
          </a:p>
          <a:p>
            <a:pPr marL="800100" lvl="1" indent="-342900">
              <a:buClr>
                <a:srgbClr val="00ABC5"/>
              </a:buClr>
              <a:buFont typeface="Arial" panose="020B0604020202020204" pitchFamily="34" charset="0"/>
              <a:buChar char="•"/>
            </a:pPr>
            <a:r>
              <a:rPr lang="en-NZ" sz="2400">
                <a:latin typeface="Calibri" panose="020F0502020204030204" pitchFamily="34" charset="0"/>
                <a:ea typeface="Calibri" panose="020F0502020204030204" pitchFamily="34" charset="0"/>
                <a:cs typeface="Times New Roman" panose="02020603050405020304" pitchFamily="18" charset="0"/>
              </a:rPr>
              <a:t>Our governance structure – Board and Te Puna</a:t>
            </a:r>
          </a:p>
          <a:p>
            <a:pPr marL="800100" lvl="1" indent="-342900">
              <a:buClr>
                <a:srgbClr val="00ABC5"/>
              </a:buClr>
              <a:buFont typeface="Arial" panose="020B0604020202020204" pitchFamily="34" charset="0"/>
              <a:buChar char="•"/>
            </a:pPr>
            <a:r>
              <a:rPr lang="en-NZ" sz="2400">
                <a:latin typeface="Calibri" panose="020F0502020204030204" pitchFamily="34" charset="0"/>
                <a:ea typeface="Calibri" panose="020F0502020204030204" pitchFamily="34" charset="0"/>
                <a:cs typeface="Times New Roman" panose="02020603050405020304" pitchFamily="18" charset="0"/>
              </a:rPr>
              <a:t>This isn’t a tick box exercise – shifting mindsets</a:t>
            </a:r>
            <a:endParaRPr lang="en-NZ" sz="24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Clr>
                <a:srgbClr val="00ABC5"/>
              </a:buClr>
              <a:buFont typeface="Arial" panose="020B0604020202020204" pitchFamily="34" charset="0"/>
              <a:buChar char="•"/>
            </a:pPr>
            <a:endParaRPr lang="en-NZ" sz="24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Clr>
                <a:srgbClr val="00ABC5"/>
              </a:buClr>
              <a:buFont typeface="Arial" panose="020B0604020202020204" pitchFamily="34" charset="0"/>
              <a:buChar char="•"/>
            </a:pPr>
            <a:r>
              <a:rPr lang="en-NZ" sz="2400" b="1">
                <a:latin typeface="Calibri" panose="020F0502020204030204" pitchFamily="34" charset="0"/>
                <a:ea typeface="Calibri" panose="020F0502020204030204" pitchFamily="34" charset="0"/>
                <a:cs typeface="Times New Roman" panose="02020603050405020304" pitchFamily="18" charset="0"/>
              </a:rPr>
              <a:t>Our </a:t>
            </a:r>
            <a:r>
              <a:rPr lang="en-NZ" sz="2400" b="1" err="1">
                <a:latin typeface="Calibri" panose="020F0502020204030204" pitchFamily="34" charset="0"/>
                <a:ea typeface="Calibri" panose="020F0502020204030204" pitchFamily="34" charset="0"/>
                <a:cs typeface="Times New Roman" panose="02020603050405020304" pitchFamily="18" charset="0"/>
              </a:rPr>
              <a:t>kaupapa</a:t>
            </a:r>
            <a:r>
              <a:rPr lang="en-NZ" sz="2400" b="1">
                <a:latin typeface="Calibri" panose="020F0502020204030204" pitchFamily="34" charset="0"/>
                <a:ea typeface="Calibri" panose="020F0502020204030204" pitchFamily="34" charset="0"/>
                <a:cs typeface="Times New Roman" panose="02020603050405020304" pitchFamily="18" charset="0"/>
              </a:rPr>
              <a:t> and roadmap – where </a:t>
            </a:r>
            <a:r>
              <a:rPr lang="en-NZ" sz="2400" b="1">
                <a:effectLst/>
                <a:latin typeface="Calibri" panose="020F0502020204030204" pitchFamily="34" charset="0"/>
                <a:ea typeface="Calibri" panose="020F0502020204030204" pitchFamily="34" charset="0"/>
                <a:cs typeface="Times New Roman" panose="02020603050405020304" pitchFamily="18" charset="0"/>
              </a:rPr>
              <a:t>we’re heading</a:t>
            </a:r>
            <a:r>
              <a:rPr lang="en-NZ" sz="2400" b="1">
                <a:latin typeface="Calibri" panose="020F0502020204030204" pitchFamily="34" charset="0"/>
                <a:ea typeface="Calibri" panose="020F0502020204030204" pitchFamily="34" charset="0"/>
                <a:cs typeface="Times New Roman" panose="02020603050405020304" pitchFamily="18" charset="0"/>
              </a:rPr>
              <a:t> </a:t>
            </a:r>
          </a:p>
          <a:p>
            <a:pPr marL="800100" lvl="1" indent="-342900">
              <a:buClr>
                <a:srgbClr val="00ABC5"/>
              </a:buClr>
              <a:buFont typeface="Arial" panose="020B0604020202020204" pitchFamily="34" charset="0"/>
              <a:buChar char="•"/>
            </a:pPr>
            <a:r>
              <a:rPr lang="en-NZ" sz="2400">
                <a:latin typeface="Calibri" panose="020F0502020204030204" pitchFamily="34" charset="0"/>
                <a:ea typeface="Calibri" panose="020F0502020204030204" pitchFamily="34" charset="0"/>
                <a:cs typeface="Times New Roman" panose="02020603050405020304" pitchFamily="18" charset="0"/>
              </a:rPr>
              <a:t>Strategy into action</a:t>
            </a:r>
          </a:p>
          <a:p>
            <a:pPr marL="800100" lvl="1" indent="-342900">
              <a:buClr>
                <a:srgbClr val="00ABC5"/>
              </a:buClr>
              <a:buFont typeface="Arial" panose="020B0604020202020204" pitchFamily="34" charset="0"/>
              <a:buChar char="•"/>
            </a:pPr>
            <a:r>
              <a:rPr lang="en-NZ" sz="2400">
                <a:effectLst/>
                <a:latin typeface="Calibri" panose="020F0502020204030204" pitchFamily="34" charset="0"/>
                <a:ea typeface="Calibri" panose="020F0502020204030204" pitchFamily="34" charset="0"/>
                <a:cs typeface="Times New Roman" panose="02020603050405020304" pitchFamily="18" charset="0"/>
              </a:rPr>
              <a:t>Challenges of regulating suppliers that have never been regulated</a:t>
            </a:r>
          </a:p>
          <a:p>
            <a:pPr marL="800100" lvl="1" indent="-342900">
              <a:buClr>
                <a:srgbClr val="00ABC5"/>
              </a:buClr>
              <a:buFont typeface="Arial" panose="020B0604020202020204" pitchFamily="34" charset="0"/>
              <a:buChar char="•"/>
            </a:pPr>
            <a:r>
              <a:rPr lang="en-NZ" sz="2400">
                <a:effectLst/>
                <a:latin typeface="Calibri" panose="020F0502020204030204" pitchFamily="34" charset="0"/>
                <a:ea typeface="Calibri" panose="020F0502020204030204" pitchFamily="34" charset="0"/>
                <a:cs typeface="Times New Roman" panose="02020603050405020304" pitchFamily="18" charset="0"/>
              </a:rPr>
              <a:t>Being the voice of welcome while holding people to account</a:t>
            </a:r>
          </a:p>
        </p:txBody>
      </p:sp>
    </p:spTree>
    <p:extLst>
      <p:ext uri="{BB962C8B-B14F-4D97-AF65-F5344CB8AC3E}">
        <p14:creationId xmlns:p14="http://schemas.microsoft.com/office/powerpoint/2010/main" val="222984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679902" y="469603"/>
            <a:ext cx="9287368"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What we will cover today</a:t>
            </a:r>
            <a:endParaRPr lang="en-US"/>
          </a:p>
        </p:txBody>
      </p:sp>
      <p:sp>
        <p:nvSpPr>
          <p:cNvPr id="3" name="Text Placeholder 2">
            <a:extLst>
              <a:ext uri="{FF2B5EF4-FFF2-40B4-BE49-F238E27FC236}">
                <a16:creationId xmlns:a16="http://schemas.microsoft.com/office/drawing/2014/main" id="{2332EEA8-637A-4EDA-B423-7D5A24E1974A}"/>
              </a:ext>
            </a:extLst>
          </p:cNvPr>
          <p:cNvSpPr txBox="1">
            <a:spLocks noGrp="1"/>
          </p:cNvSpPr>
          <p:nvPr>
            <p:ph idx="1"/>
          </p:nvPr>
        </p:nvSpPr>
        <p:spPr>
          <a:xfrm>
            <a:off x="679902" y="1358599"/>
            <a:ext cx="10364602" cy="5068054"/>
          </a:xfrm>
          <a:prstGeom prst="rect">
            <a:avLst/>
          </a:prstGeom>
          <a:noFill/>
          <a:ln>
            <a:noFill/>
          </a:ln>
        </p:spPr>
        <p:txBody>
          <a:bodyPr vert="horz" wrap="square" lIns="0" tIns="0" rIns="0" bIns="0" anchor="t" anchorCtr="0" compatLnSpc="1">
            <a:spAutoFit/>
          </a:bodyPr>
          <a:lstStyle/>
          <a:p>
            <a:pPr algn="l" rtl="0">
              <a:spcBef>
                <a:spcPts val="400"/>
              </a:spcBef>
              <a:spcAft>
                <a:spcPts val="400"/>
              </a:spcAft>
              <a:buClr>
                <a:srgbClr val="00ABC5"/>
              </a:buClr>
              <a:buSzPct val="100000"/>
            </a:pPr>
            <a:r>
              <a:rPr lang="en-NZ" sz="2200" b="1">
                <a:cs typeface="Calibri"/>
              </a:rPr>
              <a:t>9.10am: Our strategy</a:t>
            </a:r>
          </a:p>
          <a:p>
            <a:pPr lvl="2" indent="-342900" algn="l" rtl="0">
              <a:spcBef>
                <a:spcPts val="400"/>
              </a:spcBef>
              <a:spcAft>
                <a:spcPts val="400"/>
              </a:spcAft>
              <a:buClr>
                <a:srgbClr val="00ABC5"/>
              </a:buClr>
              <a:buSzPct val="100000"/>
              <a:buFont typeface="Arial" panose="020B0604020202020204" pitchFamily="34" charset="0"/>
              <a:buChar char="•"/>
            </a:pPr>
            <a:r>
              <a:rPr lang="en-NZ" sz="2200">
                <a:cs typeface="Calibri"/>
              </a:rPr>
              <a:t>Katy Te Amo, Head of Strategy and Insights – our strategic framework and focus areas, and Te Mana o </a:t>
            </a:r>
            <a:r>
              <a:rPr lang="en-NZ" sz="2200" err="1">
                <a:cs typeface="Calibri"/>
              </a:rPr>
              <a:t>te</a:t>
            </a:r>
            <a:r>
              <a:rPr lang="en-NZ" sz="2200">
                <a:cs typeface="Calibri"/>
              </a:rPr>
              <a:t> Wai.</a:t>
            </a:r>
          </a:p>
          <a:p>
            <a:pPr algn="l" rtl="0">
              <a:spcBef>
                <a:spcPts val="400"/>
              </a:spcBef>
              <a:spcAft>
                <a:spcPts val="400"/>
              </a:spcAft>
              <a:buClr>
                <a:srgbClr val="00ABC5"/>
              </a:buClr>
              <a:buSzPct val="100000"/>
            </a:pPr>
            <a:r>
              <a:rPr lang="en-NZ" sz="2200" b="1">
                <a:cs typeface="Calibri"/>
              </a:rPr>
              <a:t>9.30am: Our </a:t>
            </a:r>
            <a:r>
              <a:rPr lang="en-NZ" sz="2200" b="1" err="1">
                <a:cs typeface="Calibri"/>
              </a:rPr>
              <a:t>kaupapa</a:t>
            </a:r>
            <a:r>
              <a:rPr lang="en-NZ" sz="2200" b="1">
                <a:cs typeface="Calibri"/>
              </a:rPr>
              <a:t> and roadmap</a:t>
            </a:r>
          </a:p>
          <a:p>
            <a:pPr lvl="2" indent="-342900" algn="l" rtl="0">
              <a:spcBef>
                <a:spcPts val="400"/>
              </a:spcBef>
              <a:spcAft>
                <a:spcPts val="400"/>
              </a:spcAft>
              <a:buClr>
                <a:srgbClr val="00ABC5"/>
              </a:buClr>
              <a:buSzPct val="100000"/>
              <a:buFont typeface="Arial" panose="020B0604020202020204" pitchFamily="34" charset="0"/>
              <a:buChar char="•"/>
            </a:pPr>
            <a:r>
              <a:rPr lang="en-NZ" sz="2200">
                <a:cs typeface="Calibri"/>
              </a:rPr>
              <a:t>Ray McMillan, Head of Regulatory – our regulatory approach, risk identification and management, drinking water supplier registration and timeframes, and the current public consultation. </a:t>
            </a:r>
          </a:p>
          <a:p>
            <a:pPr lvl="2" indent="-342900" algn="l" rtl="0">
              <a:spcBef>
                <a:spcPts val="400"/>
              </a:spcBef>
              <a:spcAft>
                <a:spcPts val="800"/>
              </a:spcAft>
              <a:buClr>
                <a:srgbClr val="00ABC5"/>
              </a:buClr>
              <a:buSzPct val="100000"/>
              <a:buFont typeface="Arial" panose="020B0604020202020204" pitchFamily="34" charset="0"/>
              <a:buChar char="•"/>
            </a:pPr>
            <a:r>
              <a:rPr lang="en-NZ" sz="2200">
                <a:cs typeface="Calibri"/>
              </a:rPr>
              <a:t>Jim Graham, Principal Advisor Drinking Water – the proposed new drinking water standards and rules.</a:t>
            </a:r>
          </a:p>
          <a:p>
            <a:pPr algn="l" rtl="0">
              <a:spcBef>
                <a:spcPts val="400"/>
              </a:spcBef>
              <a:spcAft>
                <a:spcPts val="800"/>
              </a:spcAft>
              <a:buClr>
                <a:srgbClr val="00ABC5"/>
              </a:buClr>
              <a:buSzPct val="100000"/>
            </a:pPr>
            <a:r>
              <a:rPr lang="en-NZ" sz="2200" b="1">
                <a:cs typeface="Calibri"/>
              </a:rPr>
              <a:t>10.10am: Break</a:t>
            </a:r>
          </a:p>
          <a:p>
            <a:pPr algn="l" rtl="0">
              <a:spcBef>
                <a:spcPts val="400"/>
              </a:spcBef>
              <a:spcAft>
                <a:spcPts val="400"/>
              </a:spcAft>
              <a:buClr>
                <a:srgbClr val="00ABC5"/>
              </a:buClr>
              <a:buSzPct val="100000"/>
            </a:pPr>
            <a:r>
              <a:rPr lang="en-NZ" sz="2200" b="1">
                <a:cs typeface="Calibri"/>
              </a:rPr>
              <a:t>10.30am – 11am: Q &amp; A</a:t>
            </a:r>
          </a:p>
          <a:p>
            <a:pPr lvl="2" indent="-342900" algn="l" rtl="0">
              <a:spcBef>
                <a:spcPts val="400"/>
              </a:spcBef>
              <a:spcAft>
                <a:spcPts val="400"/>
              </a:spcAft>
              <a:buClr>
                <a:srgbClr val="00ABC5"/>
              </a:buClr>
              <a:buSzPct val="100000"/>
              <a:buFont typeface="Arial" panose="020B0604020202020204" pitchFamily="34" charset="0"/>
              <a:buChar char="•"/>
            </a:pPr>
            <a:r>
              <a:rPr lang="en-NZ" sz="2200">
                <a:cs typeface="Calibri"/>
              </a:rPr>
              <a:t>An opportunity to answer any </a:t>
            </a:r>
            <a:r>
              <a:rPr lang="en-NZ" sz="2200" err="1">
                <a:cs typeface="Calibri"/>
              </a:rPr>
              <a:t>pātai</a:t>
            </a:r>
            <a:r>
              <a:rPr lang="en-NZ" sz="2200">
                <a:cs typeface="Calibri"/>
              </a:rPr>
              <a:t> / questions you might have</a:t>
            </a:r>
            <a:endParaRPr lang="en-NZ" sz="2200">
              <a:ea typeface="+mn-lt"/>
              <a:cs typeface="+mn-lt"/>
            </a:endParaRPr>
          </a:p>
        </p:txBody>
      </p:sp>
    </p:spTree>
    <p:extLst>
      <p:ext uri="{BB962C8B-B14F-4D97-AF65-F5344CB8AC3E}">
        <p14:creationId xmlns:p14="http://schemas.microsoft.com/office/powerpoint/2010/main" val="89733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4799FB9-E31A-E341-AAEE-01A771FE52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11" y="0"/>
            <a:ext cx="12735166" cy="6858000"/>
          </a:xfrm>
          <a:prstGeom prst="rect">
            <a:avLst/>
          </a:prstGeom>
        </p:spPr>
      </p:pic>
      <p:sp>
        <p:nvSpPr>
          <p:cNvPr id="7" name="object 3">
            <a:extLst>
              <a:ext uri="{FF2B5EF4-FFF2-40B4-BE49-F238E27FC236}">
                <a16:creationId xmlns:a16="http://schemas.microsoft.com/office/drawing/2014/main" id="{2D20ADF2-6FA8-4140-BCF7-EB41C6D900CC}"/>
              </a:ext>
            </a:extLst>
          </p:cNvPr>
          <p:cNvSpPr txBox="1">
            <a:spLocks noGrp="1"/>
          </p:cNvSpPr>
          <p:nvPr>
            <p:ph type="title"/>
          </p:nvPr>
        </p:nvSpPr>
        <p:spPr>
          <a:xfrm>
            <a:off x="1456038" y="2585179"/>
            <a:ext cx="8853603" cy="1520929"/>
          </a:xfrm>
          <a:prstGeom prst="rect">
            <a:avLst/>
          </a:prstGeom>
        </p:spPr>
        <p:txBody>
          <a:bodyPr vert="horz" wrap="square" lIns="0" tIns="12700" rIns="0" bIns="0" rtlCol="0">
            <a:spAutoFit/>
          </a:bodyPr>
          <a:lstStyle/>
          <a:p>
            <a:pPr marL="12700" algn="ctr">
              <a:spcBef>
                <a:spcPts val="100"/>
              </a:spcBef>
            </a:pPr>
            <a:r>
              <a:rPr lang="en-NZ" spc="-45">
                <a:solidFill>
                  <a:schemeClr val="bg1"/>
                </a:solidFill>
              </a:rPr>
              <a:t>Katy Te Amo</a:t>
            </a:r>
            <a:br>
              <a:rPr lang="en-NZ" spc="-45">
                <a:solidFill>
                  <a:schemeClr val="bg1"/>
                </a:solidFill>
              </a:rPr>
            </a:br>
            <a:r>
              <a:rPr lang="en-NZ" sz="4400" spc="-45">
                <a:solidFill>
                  <a:schemeClr val="bg1"/>
                </a:solidFill>
              </a:rPr>
              <a:t>Head of Strategy and Insights</a:t>
            </a:r>
            <a:endParaRPr lang="en-NZ" sz="4400" spc="-15">
              <a:solidFill>
                <a:schemeClr val="bg1"/>
              </a:solidFill>
            </a:endParaRPr>
          </a:p>
        </p:txBody>
      </p:sp>
    </p:spTree>
    <p:extLst>
      <p:ext uri="{BB962C8B-B14F-4D97-AF65-F5344CB8AC3E}">
        <p14:creationId xmlns:p14="http://schemas.microsoft.com/office/powerpoint/2010/main" val="1676382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E51E6F-9C7C-4706-A783-78B87B4C37B7}"/>
              </a:ext>
            </a:extLst>
          </p:cNvPr>
          <p:cNvSpPr>
            <a:spLocks noGrp="1"/>
          </p:cNvSpPr>
          <p:nvPr>
            <p:ph type="sldNum" sz="quarter" idx="7"/>
          </p:nvPr>
        </p:nvSpPr>
        <p:spPr/>
        <p:txBody>
          <a:bodyPr/>
          <a:lstStyle/>
          <a:p>
            <a:fld id="{B6F15528-21DE-4FAA-801E-634DDDAF4B2B}" type="slidenum">
              <a:rPr lang="en-NZ" smtClean="0"/>
              <a:t>7</a:t>
            </a:fld>
            <a:endParaRPr lang="en-NZ"/>
          </a:p>
        </p:txBody>
      </p:sp>
      <p:sp>
        <p:nvSpPr>
          <p:cNvPr id="8" name="TextBox 7">
            <a:extLst>
              <a:ext uri="{FF2B5EF4-FFF2-40B4-BE49-F238E27FC236}">
                <a16:creationId xmlns:a16="http://schemas.microsoft.com/office/drawing/2014/main" id="{E3A483CA-2E69-4428-A681-905699AE4207}"/>
              </a:ext>
            </a:extLst>
          </p:cNvPr>
          <p:cNvSpPr txBox="1"/>
          <p:nvPr/>
        </p:nvSpPr>
        <p:spPr>
          <a:xfrm>
            <a:off x="600075" y="435992"/>
            <a:ext cx="8629650" cy="707886"/>
          </a:xfrm>
          <a:prstGeom prst="rect">
            <a:avLst/>
          </a:prstGeom>
          <a:noFill/>
        </p:spPr>
        <p:txBody>
          <a:bodyPr wrap="square">
            <a:spAutoFit/>
          </a:bodyPr>
          <a:lstStyle/>
          <a:p>
            <a:r>
              <a:rPr lang="en-US" sz="4000" b="1" kern="0" spc="-5">
                <a:solidFill>
                  <a:srgbClr val="005A83"/>
                </a:solidFill>
                <a:cs typeface="Calibri"/>
              </a:rPr>
              <a:t>Our whakapapa and </a:t>
            </a:r>
            <a:r>
              <a:rPr lang="en-US" sz="4000" b="1" kern="0" spc="-5" err="1">
                <a:solidFill>
                  <a:srgbClr val="005A83"/>
                </a:solidFill>
                <a:cs typeface="Calibri"/>
              </a:rPr>
              <a:t>kaupapa</a:t>
            </a:r>
            <a:endParaRPr lang="en-NZ" sz="4000"/>
          </a:p>
        </p:txBody>
      </p:sp>
      <p:pic>
        <p:nvPicPr>
          <p:cNvPr id="11" name="Picture 10">
            <a:extLst>
              <a:ext uri="{FF2B5EF4-FFF2-40B4-BE49-F238E27FC236}">
                <a16:creationId xmlns:a16="http://schemas.microsoft.com/office/drawing/2014/main" id="{B1ABEF91-A707-4D7B-9424-66867C8D3459}"/>
              </a:ext>
            </a:extLst>
          </p:cNvPr>
          <p:cNvPicPr>
            <a:picLocks noChangeAspect="1"/>
          </p:cNvPicPr>
          <p:nvPr/>
        </p:nvPicPr>
        <p:blipFill>
          <a:blip r:embed="rId3"/>
          <a:stretch>
            <a:fillRect/>
          </a:stretch>
        </p:blipFill>
        <p:spPr>
          <a:xfrm>
            <a:off x="733425" y="1610216"/>
            <a:ext cx="8837038" cy="4542934"/>
          </a:xfrm>
          <a:prstGeom prst="rect">
            <a:avLst/>
          </a:prstGeom>
        </p:spPr>
      </p:pic>
    </p:spTree>
    <p:extLst>
      <p:ext uri="{BB962C8B-B14F-4D97-AF65-F5344CB8AC3E}">
        <p14:creationId xmlns:p14="http://schemas.microsoft.com/office/powerpoint/2010/main" val="1278392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EA5E68-50F3-4BF8-915B-DFB8590C9CAE}"/>
              </a:ext>
            </a:extLst>
          </p:cNvPr>
          <p:cNvSpPr txBox="1">
            <a:spLocks/>
          </p:cNvSpPr>
          <p:nvPr/>
        </p:nvSpPr>
        <p:spPr>
          <a:xfrm>
            <a:off x="707299" y="453527"/>
            <a:ext cx="9287373" cy="615553"/>
          </a:xfrm>
          <a:prstGeom prst="rect">
            <a:avLst/>
          </a:prstGeom>
        </p:spPr>
        <p:txBody>
          <a:bodyPr wrap="square" lIns="0" tIns="0" rIns="0" bIns="0" anchor="t">
            <a:spAutoFit/>
          </a:bodyPr>
          <a:lstStyle>
            <a:lvl1pPr eaLnBrk="1" hangingPunct="1">
              <a:defRPr cap="none" baseline="0">
                <a:solidFill>
                  <a:srgbClr val="00ABC5"/>
                </a:solidFill>
                <a:latin typeface="+mj-lt"/>
                <a:ea typeface="+mj-ea"/>
                <a:cs typeface="+mj-cs"/>
              </a:defRPr>
            </a:lvl1pPr>
          </a:lstStyle>
          <a:p>
            <a:r>
              <a:rPr lang="en-US" sz="4000" b="1" kern="0" spc="-5">
                <a:solidFill>
                  <a:srgbClr val="005A83"/>
                </a:solidFill>
                <a:cs typeface="Calibri"/>
              </a:rPr>
              <a:t>Our strategic framework</a:t>
            </a:r>
            <a:endParaRPr lang="en-US" sz="4000" b="1" kern="0" spc="-5">
              <a:solidFill>
                <a:srgbClr val="005A83"/>
              </a:solidFill>
            </a:endParaRPr>
          </a:p>
        </p:txBody>
      </p:sp>
      <p:pic>
        <p:nvPicPr>
          <p:cNvPr id="6" name="Picture 5">
            <a:extLst>
              <a:ext uri="{FF2B5EF4-FFF2-40B4-BE49-F238E27FC236}">
                <a16:creationId xmlns:a16="http://schemas.microsoft.com/office/drawing/2014/main" id="{066FF347-F1A4-4F0F-9413-AFEC8185C538}"/>
              </a:ext>
            </a:extLst>
          </p:cNvPr>
          <p:cNvPicPr>
            <a:picLocks noChangeAspect="1"/>
          </p:cNvPicPr>
          <p:nvPr/>
        </p:nvPicPr>
        <p:blipFill>
          <a:blip r:embed="rId3"/>
          <a:stretch>
            <a:fillRect/>
          </a:stretch>
        </p:blipFill>
        <p:spPr>
          <a:xfrm>
            <a:off x="1126897" y="1069080"/>
            <a:ext cx="8867775" cy="5648325"/>
          </a:xfrm>
          <a:prstGeom prst="rect">
            <a:avLst/>
          </a:prstGeom>
        </p:spPr>
      </p:pic>
    </p:spTree>
    <p:extLst>
      <p:ext uri="{BB962C8B-B14F-4D97-AF65-F5344CB8AC3E}">
        <p14:creationId xmlns:p14="http://schemas.microsoft.com/office/powerpoint/2010/main" val="2559356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EA5E68-50F3-4BF8-915B-DFB8590C9CAE}"/>
              </a:ext>
            </a:extLst>
          </p:cNvPr>
          <p:cNvSpPr txBox="1">
            <a:spLocks/>
          </p:cNvSpPr>
          <p:nvPr/>
        </p:nvSpPr>
        <p:spPr>
          <a:xfrm>
            <a:off x="707299" y="453527"/>
            <a:ext cx="9287373" cy="615553"/>
          </a:xfrm>
          <a:prstGeom prst="rect">
            <a:avLst/>
          </a:prstGeom>
        </p:spPr>
        <p:txBody>
          <a:bodyPr wrap="square" lIns="0" tIns="0" rIns="0" bIns="0" anchor="t">
            <a:spAutoFit/>
          </a:bodyPr>
          <a:lstStyle>
            <a:lvl1pPr eaLnBrk="1" hangingPunct="1">
              <a:defRPr cap="none" baseline="0">
                <a:solidFill>
                  <a:srgbClr val="00ABC5"/>
                </a:solidFill>
                <a:latin typeface="+mj-lt"/>
                <a:ea typeface="+mj-ea"/>
                <a:cs typeface="+mj-cs"/>
              </a:defRPr>
            </a:lvl1pPr>
          </a:lstStyle>
          <a:p>
            <a:r>
              <a:rPr lang="en-US" sz="4000" b="1" kern="0" spc="-5">
                <a:solidFill>
                  <a:srgbClr val="005A83"/>
                </a:solidFill>
                <a:cs typeface="Calibri"/>
              </a:rPr>
              <a:t>Strategy development &amp; planning</a:t>
            </a:r>
          </a:p>
        </p:txBody>
      </p:sp>
      <p:sp>
        <p:nvSpPr>
          <p:cNvPr id="5" name="Text Placeholder 2">
            <a:extLst>
              <a:ext uri="{FF2B5EF4-FFF2-40B4-BE49-F238E27FC236}">
                <a16:creationId xmlns:a16="http://schemas.microsoft.com/office/drawing/2014/main" id="{553D2EA9-FDF9-4EC3-9B43-879506B63070}"/>
              </a:ext>
            </a:extLst>
          </p:cNvPr>
          <p:cNvSpPr txBox="1">
            <a:spLocks/>
          </p:cNvSpPr>
          <p:nvPr/>
        </p:nvSpPr>
        <p:spPr>
          <a:xfrm>
            <a:off x="707299" y="1576764"/>
            <a:ext cx="10607024" cy="4493538"/>
          </a:xfrm>
          <a:prstGeom prst="rect">
            <a:avLst/>
          </a:prstGeom>
        </p:spPr>
        <p:txBody>
          <a:bodyPr wrap="square" lIns="0" tIns="0" rIns="0" bIns="0" anchor="t">
            <a:sp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342900" indent="-342900">
              <a:spcBef>
                <a:spcPts val="800"/>
              </a:spcBef>
              <a:spcAft>
                <a:spcPts val="800"/>
              </a:spcAft>
              <a:buClr>
                <a:srgbClr val="00ABC5"/>
              </a:buClr>
              <a:buSzPct val="100000"/>
              <a:buFont typeface="Arial" pitchFamily="34"/>
              <a:buChar char="•"/>
            </a:pPr>
            <a:r>
              <a:rPr lang="en-NZ" sz="2200">
                <a:solidFill>
                  <a:srgbClr val="000000"/>
                </a:solidFill>
                <a:latin typeface="Calibri"/>
                <a:cs typeface="Calibri"/>
              </a:rPr>
              <a:t>From January to April, we’ll be working with the </a:t>
            </a:r>
            <a:r>
              <a:rPr lang="en-NZ" sz="2200" err="1">
                <a:solidFill>
                  <a:srgbClr val="000000"/>
                </a:solidFill>
                <a:latin typeface="Calibri"/>
                <a:cs typeface="Calibri"/>
              </a:rPr>
              <a:t>Taumata</a:t>
            </a:r>
            <a:r>
              <a:rPr lang="en-NZ" sz="2200">
                <a:solidFill>
                  <a:srgbClr val="000000"/>
                </a:solidFill>
                <a:latin typeface="Calibri"/>
                <a:cs typeface="Calibri"/>
              </a:rPr>
              <a:t> </a:t>
            </a:r>
            <a:r>
              <a:rPr lang="en-NZ" sz="2200" err="1">
                <a:solidFill>
                  <a:srgbClr val="000000"/>
                </a:solidFill>
                <a:latin typeface="Calibri"/>
                <a:cs typeface="Calibri"/>
              </a:rPr>
              <a:t>Arowai</a:t>
            </a:r>
            <a:r>
              <a:rPr lang="en-NZ" sz="2200">
                <a:solidFill>
                  <a:srgbClr val="000000"/>
                </a:solidFill>
                <a:latin typeface="Calibri"/>
                <a:cs typeface="Calibri"/>
              </a:rPr>
              <a:t> Board and our Māori Advisory Group, Te Puna, on our long-term and medium-term strategies, including the Compliance</a:t>
            </a:r>
            <a:r>
              <a:rPr lang="en-NZ" sz="2200">
                <a:latin typeface="Calibri"/>
                <a:cs typeface="Calibri"/>
              </a:rPr>
              <a:t>, Monitoring and Enforcement strategy (CME).</a:t>
            </a:r>
          </a:p>
          <a:p>
            <a:pPr marL="342900" indent="-342900">
              <a:spcBef>
                <a:spcPts val="800"/>
              </a:spcBef>
              <a:spcAft>
                <a:spcPts val="800"/>
              </a:spcAft>
              <a:buClr>
                <a:srgbClr val="00ABC5"/>
              </a:buClr>
              <a:buSzPct val="100000"/>
              <a:buFont typeface="Arial" pitchFamily="34"/>
              <a:buChar char="•"/>
            </a:pPr>
            <a:r>
              <a:rPr lang="en-NZ" sz="2200">
                <a:latin typeface="Calibri"/>
                <a:ea typeface="Calibri" panose="020F0502020204030204" pitchFamily="34" charset="0"/>
                <a:cs typeface="Calibri"/>
              </a:rPr>
              <a:t>Key thought leaders within </a:t>
            </a:r>
            <a:r>
              <a:rPr lang="en-NZ" sz="2200" err="1">
                <a:latin typeface="Calibri"/>
                <a:ea typeface="Calibri" panose="020F0502020204030204" pitchFamily="34" charset="0"/>
                <a:cs typeface="Calibri"/>
              </a:rPr>
              <a:t>Taumata</a:t>
            </a:r>
            <a:r>
              <a:rPr lang="en-NZ" sz="2200">
                <a:latin typeface="Calibri"/>
                <a:ea typeface="Calibri" panose="020F0502020204030204" pitchFamily="34" charset="0"/>
                <a:cs typeface="Calibri"/>
              </a:rPr>
              <a:t> </a:t>
            </a:r>
            <a:r>
              <a:rPr lang="en-NZ" sz="2200" err="1">
                <a:latin typeface="Calibri"/>
                <a:ea typeface="Calibri" panose="020F0502020204030204" pitchFamily="34" charset="0"/>
                <a:cs typeface="Calibri"/>
              </a:rPr>
              <a:t>Arowai</a:t>
            </a:r>
            <a:r>
              <a:rPr lang="en-NZ" sz="2200">
                <a:latin typeface="Calibri"/>
                <a:ea typeface="Calibri" panose="020F0502020204030204" pitchFamily="34" charset="0"/>
                <a:cs typeface="Calibri"/>
              </a:rPr>
              <a:t> are workshopping aspects of the CME over January/February.</a:t>
            </a:r>
          </a:p>
          <a:p>
            <a:pPr marL="342900" indent="-342900" defTabSz="1070186">
              <a:spcBef>
                <a:spcPts val="800"/>
              </a:spcBef>
              <a:spcAft>
                <a:spcPts val="800"/>
              </a:spcAft>
              <a:buClr>
                <a:srgbClr val="00ABC5"/>
              </a:buClr>
              <a:buSzPct val="100000"/>
              <a:buFont typeface="Arial" pitchFamily="34"/>
              <a:buChar char="•"/>
            </a:pPr>
            <a:r>
              <a:rPr lang="en-NZ" sz="2200">
                <a:latin typeface="Calibri"/>
                <a:ea typeface="Calibri" panose="020F0502020204030204" pitchFamily="34" charset="0"/>
                <a:cs typeface="Calibri"/>
              </a:rPr>
              <a:t>We’ll develop an enduring Strategic Performance Framework, which will outline what we are seeking to achieve through our services and how we’ll measure progress/success.</a:t>
            </a:r>
          </a:p>
          <a:p>
            <a:pPr marL="342900" indent="-342900" defTabSz="1070186">
              <a:spcBef>
                <a:spcPts val="800"/>
              </a:spcBef>
              <a:spcAft>
                <a:spcPts val="800"/>
              </a:spcAft>
              <a:buClr>
                <a:srgbClr val="00ABC5"/>
              </a:buClr>
              <a:buSzPct val="100000"/>
              <a:buFont typeface="Arial" pitchFamily="34"/>
              <a:buChar char="•"/>
            </a:pPr>
            <a:r>
              <a:rPr lang="en-NZ" sz="2200">
                <a:latin typeface="Calibri"/>
                <a:ea typeface="Calibri" panose="020F0502020204030204" pitchFamily="34" charset="0"/>
                <a:cs typeface="Calibri"/>
              </a:rPr>
              <a:t>The strategies and performance frameworks developed will be included in our Statement of Intent (four-year strategic plan) and Statement of Performance Expectations (one-year operational plan), both of which must be presented to Parliament early in July.</a:t>
            </a:r>
          </a:p>
          <a:p>
            <a:pPr marL="342900" lvl="1" indent="-342900" defTabSz="1070186" eaLnBrk="0" hangingPunct="0">
              <a:spcBef>
                <a:spcPts val="400"/>
              </a:spcBef>
              <a:spcAft>
                <a:spcPts val="400"/>
              </a:spcAft>
              <a:buClr>
                <a:srgbClr val="66CCFF"/>
              </a:buClr>
              <a:buFont typeface="Arial" panose="020B0604020202020204" pitchFamily="34" charset="0"/>
              <a:buChar char="•"/>
            </a:pPr>
            <a:endParaRPr lang="en-NZ" sz="22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688423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id="{3A8AE445-88BE-408A-9A41-FA812609EB49}" vid="{04390B81-8411-4DB0-830A-049A0E037360}"/>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i0f84bba906045b4af568ee102a52dcb xmlns="fe5d3422-d9dd-445a-a09e-4ef6652ad33b">
      <Terms xmlns="http://schemas.microsoft.com/office/infopath/2007/PartnerControls">
        <TermInfo xmlns="http://schemas.microsoft.com/office/infopath/2007/PartnerControls">
          <TermName xmlns="http://schemas.microsoft.com/office/infopath/2007/PartnerControls">BCS</TermName>
          <TermId xmlns="http://schemas.microsoft.com/office/infopath/2007/PartnerControls">fe27fdf8-0f5f-4818-8814-5d57df057769</TermId>
        </TermInfo>
      </Terms>
    </i0f84bba906045b4af568ee102a52dcb>
    <TaxCatchAll xmlns="fe5d3422-d9dd-445a-a09e-4ef6652ad33b">
      <Value>10</Value>
    </TaxCatchAll>
    <_dlc_DocId xmlns="fe5d3422-d9dd-445a-a09e-4ef6652ad33b">ARAWAI-1830446410-1042</_dlc_DocId>
    <_dlc_DocIdUrl xmlns="fe5d3422-d9dd-445a-a09e-4ef6652ad33b">
      <Url>https://taumataarowai.sharepoint.com/sites/DMS_Communications/_layouts/15/DocIdRedir.aspx?ID=ARAWAI-1830446410-1042</Url>
      <Description>ARAWAI-1830446410-1042</Description>
    </_dlc_DocIdUrl>
    <SharedWithUsers xmlns="fe5d3422-d9dd-445a-a09e-4ef6652ad33b">
      <UserInfo>
        <DisplayName>Jim Graham</DisplayName>
        <AccountId>60</AccountId>
        <AccountType/>
      </UserInfo>
      <UserInfo>
        <DisplayName>Ray McMillan</DisplayName>
        <AccountId>58</AccountId>
        <AccountType/>
      </UserInfo>
      <UserInfo>
        <DisplayName>Katy Te Amo</DisplayName>
        <AccountId>23</AccountId>
        <AccountType/>
      </UserInfo>
      <UserInfo>
        <DisplayName>SharingLinks.9879b32b-958d-40f4-9fc8-ade150e07e16.OrganizationEdit.5c5fd054-e7aa-4e7b-a52c-55fc78229ee7</DisplayName>
        <AccountId>105</AccountId>
        <AccountType/>
      </UserInfo>
      <UserInfo>
        <DisplayName>Caroline Robertson</DisplayName>
        <AccountId>87</AccountId>
        <AccountType/>
      </UserInfo>
      <UserInfo>
        <DisplayName>Natasha Peers</DisplayName>
        <AccountId>65</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E9B2F5FF1332D41B235A0853157704A" ma:contentTypeVersion="142" ma:contentTypeDescription="Create a new document." ma:contentTypeScope="" ma:versionID="df41e7f8cc265970abdf2a2886d1352a">
  <xsd:schema xmlns:xsd="http://www.w3.org/2001/XMLSchema" xmlns:xs="http://www.w3.org/2001/XMLSchema" xmlns:p="http://schemas.microsoft.com/office/2006/metadata/properties" xmlns:ns2="fe5d3422-d9dd-445a-a09e-4ef6652ad33b" xmlns:ns3="4c1b799a-0a51-465c-ad80-7b95a128298c" targetNamespace="http://schemas.microsoft.com/office/2006/metadata/properties" ma:root="true" ma:fieldsID="3bc5e6a256e339b743675456b9f45364" ns2:_="" ns3:_="">
    <xsd:import namespace="fe5d3422-d9dd-445a-a09e-4ef6652ad33b"/>
    <xsd:import namespace="4c1b799a-0a51-465c-ad80-7b95a128298c"/>
    <xsd:element name="properties">
      <xsd:complexType>
        <xsd:sequence>
          <xsd:element name="documentManagement">
            <xsd:complexType>
              <xsd:all>
                <xsd:element ref="ns2:i0f84bba906045b4af568ee102a52dcb" minOccurs="0"/>
                <xsd:element ref="ns2:TaxCatchAll" minOccurs="0"/>
                <xsd:element ref="ns3:MediaServiceMetadata" minOccurs="0"/>
                <xsd:element ref="ns3:MediaServiceFastMetadata" minOccurs="0"/>
                <xsd:element ref="ns3:MediaServiceAutoKeyPoints" minOccurs="0"/>
                <xsd:element ref="ns3:MediaServiceKeyPoints" minOccurs="0"/>
                <xsd:element ref="ns2:_dlc_DocId" minOccurs="0"/>
                <xsd:element ref="ns2:_dlc_DocIdUrl" minOccurs="0"/>
                <xsd:element ref="ns2:_dlc_DocIdPersistId" minOccurs="0"/>
                <xsd:element ref="ns3:MediaServiceDateTaken" minOccurs="0"/>
                <xsd:element ref="ns3:MediaLengthInSeconds"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5d3422-d9dd-445a-a09e-4ef6652ad33b" elementFormDefault="qualified">
    <xsd:import namespace="http://schemas.microsoft.com/office/2006/documentManagement/types"/>
    <xsd:import namespace="http://schemas.microsoft.com/office/infopath/2007/PartnerControls"/>
    <xsd:element name="i0f84bba906045b4af568ee102a52dcb" ma:index="9" nillable="true" ma:taxonomy="true" ma:internalName="i0f84bba906045b4af568ee102a52dcb" ma:taxonomyFieldName="RevIMBCS" ma:displayName="Record Classification" ma:indexed="true" ma:default="4;#External Communications|d25f719e-7c44-4539-a841-ad736f7e1c1b" ma:fieldId="{20f84bba-9060-45b4-af56-8ee102a52dcb}" ma:sspId="bd04e065-e87d-43b4-b1aa-988c790d3800" ma:termSetId="8cd2d7f0-9d76-455f-ae25-96860f5827ca" ma:anchorId="a3170b90-8295-4371-9cb0-0d7ea72aa212" ma:open="false" ma:isKeyword="false">
      <xsd:complexType>
        <xsd:sequence>
          <xsd:element ref="pc:Terms" minOccurs="0" maxOccurs="1"/>
        </xsd:sequence>
      </xsd:complexType>
    </xsd:element>
    <xsd:element name="TaxCatchAll" ma:index="10" nillable="true" ma:displayName="Taxonomy Catch All Column" ma:hidden="true" ma:list="{550e51da-28af-4711-9071-626b1f3b4c88}" ma:internalName="TaxCatchAll" ma:showField="CatchAllData" ma:web="fe5d3422-d9dd-445a-a09e-4ef6652ad33b">
      <xsd:complexType>
        <xsd:complexContent>
          <xsd:extension base="dms:MultiChoiceLookup">
            <xsd:sequence>
              <xsd:element name="Value" type="dms:Lookup" maxOccurs="unbounded" minOccurs="0" nillable="true"/>
            </xsd:sequence>
          </xsd:extension>
        </xsd:complexContent>
      </xsd:complex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1b799a-0a51-465c-ad80-7b95a128298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AutoTags" ma:index="22" nillable="true" ma:displayName="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8CE8B7-886B-43F1-B8A3-F2A87E5E0197}">
  <ds:schemaRefs>
    <ds:schemaRef ds:uri="http://schemas.microsoft.com/sharepoint/v3/contenttype/forms"/>
  </ds:schemaRefs>
</ds:datastoreItem>
</file>

<file path=customXml/itemProps2.xml><?xml version="1.0" encoding="utf-8"?>
<ds:datastoreItem xmlns:ds="http://schemas.openxmlformats.org/officeDocument/2006/customXml" ds:itemID="{767A8C63-937B-49C7-85A6-19A4846BA7C7}">
  <ds:schemaRefs>
    <ds:schemaRef ds:uri="http://schemas.microsoft.com/sharepoint/events"/>
  </ds:schemaRefs>
</ds:datastoreItem>
</file>

<file path=customXml/itemProps3.xml><?xml version="1.0" encoding="utf-8"?>
<ds:datastoreItem xmlns:ds="http://schemas.openxmlformats.org/officeDocument/2006/customXml" ds:itemID="{0D5182F4-72CE-4E2A-95CA-D1EA03BAEC45}">
  <ds:schemaRefs>
    <ds:schemaRef ds:uri="4c1b799a-0a51-465c-ad80-7b95a128298c"/>
    <ds:schemaRef ds:uri="fe5d3422-d9dd-445a-a09e-4ef6652ad33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9A574268-C905-4F86-92B3-1B42B8B22A64}">
  <ds:schemaRefs>
    <ds:schemaRef ds:uri="4c1b799a-0a51-465c-ad80-7b95a128298c"/>
    <ds:schemaRef ds:uri="fe5d3422-d9dd-445a-a09e-4ef6652ad3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Taumata Arowai Quick Update mid-2021</Template>
  <Application>Microsoft Office PowerPoint</Application>
  <PresentationFormat>Widescreen</PresentationFormat>
  <Slides>34</Slides>
  <Notes>33</Notes>
  <HiddenSlides>0</HiddenSlide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1_Office Theme</vt:lpstr>
      <vt:lpstr>2_Office Theme</vt:lpstr>
      <vt:lpstr>4_Office Theme</vt:lpstr>
      <vt:lpstr>3_Office Theme</vt:lpstr>
      <vt:lpstr>PowerPoint Presentation</vt:lpstr>
      <vt:lpstr>Ko wai, ko au, ko tātou </vt:lpstr>
      <vt:lpstr>Bill Bayfield Chief Executive</vt:lpstr>
      <vt:lpstr>Establishing a new regulator with your support</vt:lpstr>
      <vt:lpstr>What we will cover today</vt:lpstr>
      <vt:lpstr>Katy Te Amo Head of Strategy and Insights</vt:lpstr>
      <vt:lpstr>PowerPoint Presentation</vt:lpstr>
      <vt:lpstr>PowerPoint Presentation</vt:lpstr>
      <vt:lpstr>PowerPoint Presentation</vt:lpstr>
      <vt:lpstr>Relationship between Strategy, SOI, SPE and CME</vt:lpstr>
      <vt:lpstr>PowerPoint Presentation</vt:lpstr>
      <vt:lpstr>PowerPoint Presentation</vt:lpstr>
      <vt:lpstr>Ray McMillan Head of Regulatory</vt:lpstr>
      <vt:lpstr>Our regulatory approach</vt:lpstr>
      <vt:lpstr>Drinking water safety planning</vt:lpstr>
      <vt:lpstr>Our approach to risk</vt:lpstr>
      <vt:lpstr>PowerPoint Presentation</vt:lpstr>
      <vt:lpstr>PowerPoint Presentation</vt:lpstr>
      <vt:lpstr>Public consultation</vt:lpstr>
      <vt:lpstr>Public consultation</vt:lpstr>
      <vt:lpstr>Other consultations</vt:lpstr>
      <vt:lpstr>Have your say</vt:lpstr>
      <vt:lpstr>Jim Graham Principal Advisor Drinking Water</vt:lpstr>
      <vt:lpstr>Drinking Water Standards</vt:lpstr>
      <vt:lpstr>Drinking Water Aesthetic Values</vt:lpstr>
      <vt:lpstr>Drinking Water Quality Assurance Rules</vt:lpstr>
      <vt:lpstr>Rule type codes and complexity levels</vt:lpstr>
      <vt:lpstr>Rules modules</vt:lpstr>
      <vt:lpstr>Supply categories and rules that apply to them</vt:lpstr>
      <vt:lpstr>What stays the same in the rules</vt:lpstr>
      <vt:lpstr>PowerPoint Presentation</vt:lpstr>
      <vt:lpstr>PowerPoint Presentation</vt:lpstr>
      <vt:lpstr>PowerPoint Presentation</vt:lpstr>
      <vt:lpstr>Break until 10.30am  Pātai | Questions? 10.30am – 11am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Therese Anders</dc:creator>
  <cp:keywords/>
  <cp:revision>1</cp:revision>
  <cp:lastPrinted>2021-11-03T21:22:48Z</cp:lastPrinted>
  <dcterms:created xsi:type="dcterms:W3CDTF">2021-06-09T22:26:30Z</dcterms:created>
  <dcterms:modified xsi:type="dcterms:W3CDTF">2022-02-18T00:56:28Z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2021-02-02T00:00:00Z</vt:filetime>
  </property>
  <property fmtid="{D5CDD505-2E9C-101B-9397-08002B2CF9AE}" pid="3" name="Creator">
    <vt:lpwstr>Adobe InDesign 15.1 (Macintosh)</vt:lpwstr>
  </property>
  <property fmtid="{D5CDD505-2E9C-101B-9397-08002B2CF9AE}" pid="4" name="LastSaved">
    <vt:filetime>2021-02-01T00:00:00Z</vt:filetime>
  </property>
  <property fmtid="{D5CDD505-2E9C-101B-9397-08002B2CF9AE}" pid="5" name="ContentTypeId">
    <vt:lpwstr>0x0101002E9B2F5FF1332D41B235A0853157704A</vt:lpwstr>
  </property>
  <property fmtid="{D5CDD505-2E9C-101B-9397-08002B2CF9AE}" pid="6" name="hbd7522974844eeaa230746292594dc0">
    <vt:lpwstr>Correspondence|dcd6b05f-dc80-4336-b228-09aebf3d212c</vt:lpwstr>
  </property>
  <property fmtid="{D5CDD505-2E9C-101B-9397-08002B2CF9AE}" pid="7" name="TaxKeyword">
    <vt:lpwstr/>
  </property>
  <property fmtid="{D5CDD505-2E9C-101B-9397-08002B2CF9AE}" pid="8" name="Email Content Type">
    <vt:lpwstr>1;#Correspondence|dcd6b05f-dc80-4336-b228-09aebf3d212c</vt:lpwstr>
  </property>
  <property fmtid="{D5CDD505-2E9C-101B-9397-08002B2CF9AE}" pid="9" name="DIAAdministrationDocumentType">
    <vt:lpwstr/>
  </property>
  <property fmtid="{D5CDD505-2E9C-101B-9397-08002B2CF9AE}" pid="10" name="DIAAnalysisDocumentType">
    <vt:lpwstr/>
  </property>
  <property fmtid="{D5CDD505-2E9C-101B-9397-08002B2CF9AE}" pid="11" name="g8dc687a178b40ba9738f891159de398">
    <vt:lpwstr/>
  </property>
  <property fmtid="{D5CDD505-2E9C-101B-9397-08002B2CF9AE}" pid="12" name="DIAFocusArea">
    <vt:lpwstr/>
  </property>
  <property fmtid="{D5CDD505-2E9C-101B-9397-08002B2CF9AE}" pid="13" name="C3Topic">
    <vt:lpwstr/>
  </property>
  <property fmtid="{D5CDD505-2E9C-101B-9397-08002B2CF9AE}" pid="14" name="DIAReportDocumentType">
    <vt:lpwstr/>
  </property>
  <property fmtid="{D5CDD505-2E9C-101B-9397-08002B2CF9AE}" pid="15" name="ed60e69bc4dc419ea4123b95e405f618">
    <vt:lpwstr/>
  </property>
  <property fmtid="{D5CDD505-2E9C-101B-9397-08002B2CF9AE}" pid="16" name="DIASecurityClassification">
    <vt:lpwstr>2;#UNCLASSIFIED|875d92a8-67e2-4a32-9472-8fe99549e1eb</vt:lpwstr>
  </property>
  <property fmtid="{D5CDD505-2E9C-101B-9397-08002B2CF9AE}" pid="17" name="f7db6f05725346c582133fc3f09905b2">
    <vt:lpwstr/>
  </property>
  <property fmtid="{D5CDD505-2E9C-101B-9397-08002B2CF9AE}" pid="18" name="o1bb36cab8364050b628311b6e55db02">
    <vt:lpwstr/>
  </property>
  <property fmtid="{D5CDD505-2E9C-101B-9397-08002B2CF9AE}" pid="19" name="DIAMeetingDocumentType">
    <vt:lpwstr/>
  </property>
  <property fmtid="{D5CDD505-2E9C-101B-9397-08002B2CF9AE}" pid="20" name="DIAPlanningDocumentType">
    <vt:lpwstr/>
  </property>
  <property fmtid="{D5CDD505-2E9C-101B-9397-08002B2CF9AE}" pid="21" name="MSIP_Label_c34c5bb1-72b7-4e17-a9b6-e671780ca3ee_Enabled">
    <vt:lpwstr>true</vt:lpwstr>
  </property>
  <property fmtid="{D5CDD505-2E9C-101B-9397-08002B2CF9AE}" pid="22" name="MSIP_Label_c34c5bb1-72b7-4e17-a9b6-e671780ca3ee_SetDate">
    <vt:lpwstr>2021-05-05T20:45:35Z</vt:lpwstr>
  </property>
  <property fmtid="{D5CDD505-2E9C-101B-9397-08002B2CF9AE}" pid="23" name="MSIP_Label_c34c5bb1-72b7-4e17-a9b6-e671780ca3ee_Method">
    <vt:lpwstr>Standard</vt:lpwstr>
  </property>
  <property fmtid="{D5CDD505-2E9C-101B-9397-08002B2CF9AE}" pid="24" name="MSIP_Label_c34c5bb1-72b7-4e17-a9b6-e671780ca3ee_Name">
    <vt:lpwstr>Unclassified</vt:lpwstr>
  </property>
  <property fmtid="{D5CDD505-2E9C-101B-9397-08002B2CF9AE}" pid="25" name="MSIP_Label_c34c5bb1-72b7-4e17-a9b6-e671780ca3ee_SiteId">
    <vt:lpwstr>75c87bf0-6130-4555-b9fa-e4cf3539f058</vt:lpwstr>
  </property>
  <property fmtid="{D5CDD505-2E9C-101B-9397-08002B2CF9AE}" pid="26" name="MSIP_Label_c34c5bb1-72b7-4e17-a9b6-e671780ca3ee_ActionId">
    <vt:lpwstr>8114235e-7c7f-42ff-91b2-694d14130e16</vt:lpwstr>
  </property>
  <property fmtid="{D5CDD505-2E9C-101B-9397-08002B2CF9AE}" pid="27" name="MSIP_Label_c34c5bb1-72b7-4e17-a9b6-e671780ca3ee_ContentBits">
    <vt:lpwstr>0</vt:lpwstr>
  </property>
  <property fmtid="{D5CDD505-2E9C-101B-9397-08002B2CF9AE}" pid="28" name="RevIMBCS">
    <vt:lpwstr>10;#BCS|fe27fdf8-0f5f-4818-8814-5d57df057769</vt:lpwstr>
  </property>
  <property fmtid="{D5CDD505-2E9C-101B-9397-08002B2CF9AE}" pid="29" name="Order">
    <vt:r8>3800</vt:r8>
  </property>
  <property fmtid="{D5CDD505-2E9C-101B-9397-08002B2CF9AE}" pid="30" name="xd_Signature">
    <vt:bool>false</vt:bool>
  </property>
  <property fmtid="{D5CDD505-2E9C-101B-9397-08002B2CF9AE}" pid="31" name="xd_ProgID">
    <vt:lpwstr/>
  </property>
  <property fmtid="{D5CDD505-2E9C-101B-9397-08002B2CF9AE}" pid="32" name="_dlc_DocId">
    <vt:lpwstr>ARAWAI-2000031884-38</vt:lpwstr>
  </property>
  <property fmtid="{D5CDD505-2E9C-101B-9397-08002B2CF9AE}" pid="33" name="ComplianceAssetId">
    <vt:lpwstr/>
  </property>
  <property fmtid="{D5CDD505-2E9C-101B-9397-08002B2CF9AE}" pid="34" name="TemplateUrl">
    <vt:lpwstr/>
  </property>
  <property fmtid="{D5CDD505-2E9C-101B-9397-08002B2CF9AE}" pid="35" name="_ExtendedDescription">
    <vt:lpwstr/>
  </property>
  <property fmtid="{D5CDD505-2E9C-101B-9397-08002B2CF9AE}" pid="36" name="_dlc_DocIdUrl">
    <vt:lpwstr>https://taumataarowai.sharepoint.com/sites/DMS_InternalGuidance/_layouts/15/DocIdRedir.aspx?ID=ARAWAI-2000031884-38, ARAWAI-2000031884-38</vt:lpwstr>
  </property>
  <property fmtid="{D5CDD505-2E9C-101B-9397-08002B2CF9AE}" pid="37" name="i0f84bba906045b4af568ee102a52dcb">
    <vt:lpwstr>BCS|fe27fdf8-0f5f-4818-8814-5d57df057769</vt:lpwstr>
  </property>
  <property fmtid="{D5CDD505-2E9C-101B-9397-08002B2CF9AE}" pid="38" name="_dlc_DocIdItemGuid">
    <vt:lpwstr>626729e3-c4aa-4b58-9c16-686227d43c35</vt:lpwstr>
  </property>
</Properties>
</file>