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5"/>
  </p:sldMasterIdLst>
  <p:notesMasterIdLst>
    <p:notesMasterId r:id="rId21"/>
  </p:notesMasterIdLst>
  <p:handoutMasterIdLst>
    <p:handoutMasterId r:id="rId22"/>
  </p:handoutMasterIdLst>
  <p:sldIdLst>
    <p:sldId id="546" r:id="rId6"/>
    <p:sldId id="547" r:id="rId7"/>
    <p:sldId id="566" r:id="rId8"/>
    <p:sldId id="548" r:id="rId9"/>
    <p:sldId id="549" r:id="rId10"/>
    <p:sldId id="567" r:id="rId11"/>
    <p:sldId id="568" r:id="rId12"/>
    <p:sldId id="550" r:id="rId13"/>
    <p:sldId id="569" r:id="rId14"/>
    <p:sldId id="570" r:id="rId15"/>
    <p:sldId id="555" r:id="rId16"/>
    <p:sldId id="553" r:id="rId17"/>
    <p:sldId id="565" r:id="rId18"/>
    <p:sldId id="558" r:id="rId19"/>
    <p:sldId id="402" r:id="rId20"/>
  </p:sldIdLst>
  <p:sldSz cx="12195175" cy="6859588"/>
  <p:notesSz cx="6858000" cy="9144000"/>
  <p:defaultTextStyle>
    <a:defPPr>
      <a:defRPr lang="en-US"/>
    </a:defPPr>
    <a:lvl1pPr marL="0" indent="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itchFamily="34" charset="0"/>
      <a:buNone/>
      <a:defRPr lang="en-US" sz="2000" kern="1200" dirty="0">
        <a:solidFill>
          <a:schemeClr val="tx1"/>
        </a:solidFill>
        <a:latin typeface="+mn-lt"/>
        <a:ea typeface="+mn-ea"/>
        <a:cs typeface="+mn-cs"/>
      </a:defRPr>
    </a:lvl1pPr>
    <a:lvl2pPr marL="266700" indent="-26670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anose="020B0604020202020204" pitchFamily="34" charset="0"/>
      <a:buChar char="–"/>
      <a:defRPr lang="en-US" sz="2000" kern="1200" dirty="0">
        <a:solidFill>
          <a:schemeClr val="tx1"/>
        </a:solidFill>
        <a:latin typeface="+mn-lt"/>
        <a:ea typeface="+mn-ea"/>
        <a:cs typeface="+mn-cs"/>
      </a:defRPr>
    </a:lvl2pPr>
    <a:lvl3pPr marL="534988" indent="-268288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anose="020B0604020202020204" pitchFamily="34" charset="0"/>
      <a:buChar char="•"/>
      <a:defRPr lang="en-US" sz="2000" kern="1200" dirty="0">
        <a:solidFill>
          <a:schemeClr val="tx1"/>
        </a:solidFill>
        <a:latin typeface="+mn-lt"/>
        <a:ea typeface="+mn-ea"/>
        <a:cs typeface="+mn-cs"/>
      </a:defRPr>
    </a:lvl3pPr>
    <a:lvl4pPr marL="801688" indent="-26670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anose="020B0604020202020204" pitchFamily="34" charset="0"/>
      <a:buChar char="–"/>
      <a:defRPr lang="en-US" sz="2000" kern="1200" baseline="0" dirty="0">
        <a:solidFill>
          <a:schemeClr val="tx1"/>
        </a:solidFill>
        <a:latin typeface="+mn-lt"/>
        <a:ea typeface="+mn-ea"/>
        <a:cs typeface="+mn-cs"/>
      </a:defRPr>
    </a:lvl4pPr>
    <a:lvl5pPr marL="0" indent="0" algn="l" defTabSz="1088776" rtl="0" eaLnBrk="1" latinLnBrk="0" hangingPunct="1">
      <a:lnSpc>
        <a:spcPct val="85000"/>
      </a:lnSpc>
      <a:spcBef>
        <a:spcPts val="1200"/>
      </a:spcBef>
      <a:spcAft>
        <a:spcPts val="600"/>
      </a:spcAft>
      <a:buFont typeface="Arial" pitchFamily="34" charset="0"/>
      <a:buNone/>
      <a:defRPr lang="en-US" sz="2800" b="1" kern="1200" baseline="0" dirty="0">
        <a:solidFill>
          <a:schemeClr val="tx1"/>
        </a:solidFill>
        <a:latin typeface="+mn-lt"/>
        <a:ea typeface="+mn-ea"/>
        <a:cs typeface="+mn-cs"/>
      </a:defRPr>
    </a:lvl5pPr>
    <a:lvl6pPr marL="0" indent="0" algn="l" defTabSz="1088776" rtl="0" eaLnBrk="1" latinLnBrk="0" hangingPunct="1">
      <a:spcBef>
        <a:spcPts val="600"/>
      </a:spcBef>
      <a:spcAft>
        <a:spcPts val="300"/>
      </a:spcAft>
      <a:buFont typeface="Arial" pitchFamily="34" charset="0"/>
      <a:buNone/>
      <a:defRPr sz="2200" b="1" kern="1200">
        <a:solidFill>
          <a:schemeClr val="tx1"/>
        </a:solidFill>
        <a:latin typeface="+mn-lt"/>
        <a:ea typeface="+mn-ea"/>
        <a:cs typeface="+mn-cs"/>
      </a:defRPr>
    </a:lvl6pPr>
    <a:lvl7pPr marL="266700" indent="-26670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+mj-lt"/>
      <a:buAutoNum type="arabicPeriod"/>
      <a:tabLst/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4988" indent="-268288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+mj-lt"/>
      <a:buAutoNum type="alphaLcPeriod"/>
      <a:tabLst/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808038" indent="-271463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+mj-lt"/>
      <a:buAutoNum type="romanLcPeriod"/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amples" id="{411FD422-3206-4E8F-8649-BD844A6A2592}">
          <p14:sldIdLst>
            <p14:sldId id="546"/>
            <p14:sldId id="547"/>
            <p14:sldId id="566"/>
            <p14:sldId id="548"/>
            <p14:sldId id="549"/>
            <p14:sldId id="567"/>
            <p14:sldId id="568"/>
            <p14:sldId id="550"/>
            <p14:sldId id="569"/>
            <p14:sldId id="570"/>
            <p14:sldId id="555"/>
            <p14:sldId id="553"/>
            <p14:sldId id="565"/>
            <p14:sldId id="558"/>
            <p14:sldId id="402"/>
          </p14:sldIdLst>
        </p14:section>
        <p14:section name="Instructions" id="{824DFF1A-F1DF-4E25-A39D-E674C1EB24A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DD7"/>
    <a:srgbClr val="BFEEF8"/>
    <a:srgbClr val="BFE5D7"/>
    <a:srgbClr val="FFEBC0"/>
    <a:srgbClr val="D9D9D9"/>
    <a:srgbClr val="085DE3"/>
    <a:srgbClr val="E5F4EF"/>
    <a:srgbClr val="E5EBEF"/>
    <a:srgbClr val="E5F8FC"/>
    <a:srgbClr val="D9D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FEBDFA-9E76-4898-9F70-9B1D4A893398}" v="374" dt="2023-05-22T04:11:47.510"/>
  </p1510:revLst>
</p1510:revInfo>
</file>

<file path=ppt/tableStyles.xml><?xml version="1.0" encoding="utf-8"?>
<a:tblStyleLst xmlns:a="http://schemas.openxmlformats.org/drawingml/2006/main" def="{E7693198-2ADA-43D8-B9AD-E03B44EFECEA}">
  <a:tblStyle styleId="{E7693198-2ADA-43D8-B9AD-E03B44EFECEA}" styleName="GHD Grid Tabl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rgbClr val="A2A2A2"/>
              </a:solidFill>
            </a:ln>
          </a:left>
          <a:right>
            <a:ln w="12700" cmpd="sng">
              <a:solidFill>
                <a:srgbClr val="A2A2A2"/>
              </a:solidFill>
            </a:ln>
          </a:right>
          <a:top>
            <a:ln w="12700" cmpd="sng">
              <a:solidFill>
                <a:srgbClr val="A2A2A2"/>
              </a:solidFill>
            </a:ln>
          </a:top>
          <a:bottom>
            <a:ln w="12700" cmpd="sng">
              <a:solidFill>
                <a:srgbClr val="A2A2A2"/>
              </a:solidFill>
            </a:ln>
          </a:bottom>
          <a:insideH>
            <a:ln w="12700" cmpd="sng">
              <a:solidFill>
                <a:srgbClr val="A2A2A2"/>
              </a:solidFill>
            </a:ln>
          </a:insideH>
          <a:insideV>
            <a:ln w="12700" cmpd="sng">
              <a:solidFill>
                <a:srgbClr val="A2A2A2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2F2F2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2F2F2"/>
          </a:solidFill>
        </a:fill>
      </a:tcStyle>
    </a:band1V>
    <a:band2V>
      <a:tcStyle>
        <a:tcBdr/>
      </a:tcStyle>
    </a:band2V>
    <a:lastCol>
      <a:tcTxStyle b="off">
        <a:fontRef idx="minor">
          <a:prstClr val="black"/>
        </a:fontRef>
        <a:schemeClr val="dk1"/>
      </a:tcTxStyle>
      <a:tcStyle>
        <a:tcBdr/>
        <a:fill>
          <a:solidFill>
            <a:srgbClr val="F2F2F2"/>
          </a:solidFill>
        </a:fill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rgbClr val="000000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</a:tcBdr>
        <a:fill>
          <a:solidFill>
            <a:srgbClr val="F2F2F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12700" cmpd="sng">
              <a:solidFill>
                <a:srgbClr val="A2A2A2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11C83C-B0B7-4086-9B5D-5803F5051F3F}" styleName="GHD Shaded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D1D3D4"/>
          </a:solidFill>
        </a:fill>
      </a:tcStyle>
    </a:wholeTbl>
    <a:band1H>
      <a:tcStyle>
        <a:tcBdr/>
        <a:fill>
          <a:solidFill>
            <a:srgbClr val="F2F2F2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2F2F2"/>
          </a:solidFill>
        </a:fill>
      </a:tcStyle>
    </a:band1V>
    <a:band2V>
      <a:tcStyle>
        <a:tcBdr/>
      </a:tcStyle>
    </a:band2V>
    <a:lastCol>
      <a:tcTxStyle b="off">
        <a:fontRef idx="minor">
          <a:prstClr val="black"/>
        </a:fontRef>
        <a:schemeClr val="dk1"/>
      </a:tcTxStyle>
      <a:tcStyle>
        <a:tcBdr/>
        <a:fill>
          <a:solidFill>
            <a:srgbClr val="F2F2F2"/>
          </a:solidFill>
        </a:fill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rgbClr val="000000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</a:tcBdr>
        <a:fill>
          <a:solidFill>
            <a:srgbClr val="F2F2F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127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B5F5B21-3740-49D0-B19E-13156E68CC35}" styleName="GHD Blue Grid Tabl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2F2F2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2F2F2"/>
          </a:solidFill>
        </a:fill>
      </a:tcStyle>
    </a:band1V>
    <a:band2V>
      <a:tcStyle>
        <a:tcBdr/>
      </a:tcStyle>
    </a:band2V>
    <a:lastCol>
      <a:tcTxStyle b="off">
        <a:fontRef idx="minor">
          <a:prstClr val="black"/>
        </a:fontRef>
        <a:schemeClr val="dk1"/>
      </a:tcTxStyle>
      <a:tcStyle>
        <a:tcBdr/>
        <a:fill>
          <a:solidFill>
            <a:srgbClr val="F2F2F2"/>
          </a:solidFill>
        </a:fill>
      </a:tcStyle>
    </a:lastCol>
    <a:firstCol>
      <a:tcTxStyle b="on">
        <a:fontRef idx="minor">
          <a:prstClr val="black"/>
        </a:fontRef>
        <a:srgbClr val="000000"/>
      </a:tcTxStyle>
      <a:tcStyle>
        <a:tcBdr/>
        <a:fill>
          <a:solidFill>
            <a:srgbClr val="00BDE3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</a:tcBdr>
        <a:fill>
          <a:solidFill>
            <a:srgbClr val="F2F2F2"/>
          </a:solidFill>
        </a:fill>
      </a:tcStyle>
    </a:lastRow>
    <a:firstRow>
      <a:tcTxStyle b="on">
        <a:fontRef idx="minor">
          <a:prstClr val="black"/>
        </a:fontRef>
        <a:srgbClr val="000000"/>
      </a:tcTxStyle>
      <a:tcStyle>
        <a:tcBdr>
          <a:bottom>
            <a:ln>
              <a:solidFill>
                <a:schemeClr val="accent1"/>
              </a:solidFill>
            </a:ln>
          </a:bottom>
        </a:tcBdr>
        <a:fill>
          <a:solidFill>
            <a:srgbClr val="00BDE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4660"/>
  </p:normalViewPr>
  <p:slideViewPr>
    <p:cSldViewPr snapToGrid="0">
      <p:cViewPr>
        <p:scale>
          <a:sx n="100" d="100"/>
          <a:sy n="100" d="100"/>
        </p:scale>
        <p:origin x="49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7" Type="http://schemas.microsoft.com/office/2016/11/relationships/changesInfo" Target="changesInfos/changesInfo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mee-Jo Coupe" userId="df193109-5107-47c1-9d00-5d592ec1a28a" providerId="ADAL" clId="{60FEBDFA-9E76-4898-9F70-9B1D4A893398}"/>
    <pc:docChg chg="undo custSel addSld modSld">
      <pc:chgData name="Aimee-Jo Coupe" userId="df193109-5107-47c1-9d00-5d592ec1a28a" providerId="ADAL" clId="{60FEBDFA-9E76-4898-9F70-9B1D4A893398}" dt="2023-05-22T04:11:47.510" v="368" actId="1076"/>
      <pc:docMkLst>
        <pc:docMk/>
      </pc:docMkLst>
      <pc:sldChg chg="addSp delSp modSp mod">
        <pc:chgData name="Aimee-Jo Coupe" userId="df193109-5107-47c1-9d00-5d592ec1a28a" providerId="ADAL" clId="{60FEBDFA-9E76-4898-9F70-9B1D4A893398}" dt="2023-05-22T04:11:47.510" v="368" actId="1076"/>
        <pc:sldMkLst>
          <pc:docMk/>
          <pc:sldMk cId="301841959" sldId="546"/>
        </pc:sldMkLst>
        <pc:spChg chg="mod">
          <ac:chgData name="Aimee-Jo Coupe" userId="df193109-5107-47c1-9d00-5d592ec1a28a" providerId="ADAL" clId="{60FEBDFA-9E76-4898-9F70-9B1D4A893398}" dt="2023-05-22T04:11:47.510" v="368" actId="1076"/>
          <ac:spMkLst>
            <pc:docMk/>
            <pc:sldMk cId="301841959" sldId="546"/>
            <ac:spMk id="5" creationId="{DA3DB2CE-3070-038A-6254-3EAC5C148BA0}"/>
          </ac:spMkLst>
        </pc:spChg>
        <pc:spChg chg="mod">
          <ac:chgData name="Aimee-Jo Coupe" userId="df193109-5107-47c1-9d00-5d592ec1a28a" providerId="ADAL" clId="{60FEBDFA-9E76-4898-9F70-9B1D4A893398}" dt="2023-05-22T04:09:55.329" v="359" actId="1076"/>
          <ac:spMkLst>
            <pc:docMk/>
            <pc:sldMk cId="301841959" sldId="546"/>
            <ac:spMk id="10" creationId="{E68C5929-2D80-6F4C-5521-E099FE05C3B3}"/>
          </ac:spMkLst>
        </pc:spChg>
        <pc:spChg chg="add mod">
          <ac:chgData name="Aimee-Jo Coupe" userId="df193109-5107-47c1-9d00-5d592ec1a28a" providerId="ADAL" clId="{60FEBDFA-9E76-4898-9F70-9B1D4A893398}" dt="2023-05-22T04:09:26.820" v="340" actId="1076"/>
          <ac:spMkLst>
            <pc:docMk/>
            <pc:sldMk cId="301841959" sldId="546"/>
            <ac:spMk id="11" creationId="{D156372E-FD3F-3B87-0813-60409C9F8C47}"/>
          </ac:spMkLst>
        </pc:spChg>
        <pc:picChg chg="add mod ord">
          <ac:chgData name="Aimee-Jo Coupe" userId="df193109-5107-47c1-9d00-5d592ec1a28a" providerId="ADAL" clId="{60FEBDFA-9E76-4898-9F70-9B1D4A893398}" dt="2023-05-22T04:09:42.768" v="355" actId="1076"/>
          <ac:picMkLst>
            <pc:docMk/>
            <pc:sldMk cId="301841959" sldId="546"/>
            <ac:picMk id="13" creationId="{E92B1D29-CB3F-524D-73F6-010CE11515BD}"/>
          </ac:picMkLst>
        </pc:picChg>
        <pc:picChg chg="add del mod">
          <ac:chgData name="Aimee-Jo Coupe" userId="df193109-5107-47c1-9d00-5d592ec1a28a" providerId="ADAL" clId="{60FEBDFA-9E76-4898-9F70-9B1D4A893398}" dt="2023-05-22T04:09:44.045" v="356" actId="478"/>
          <ac:picMkLst>
            <pc:docMk/>
            <pc:sldMk cId="301841959" sldId="546"/>
            <ac:picMk id="2050" creationId="{156CF2EE-9971-7E71-FEEF-4C8B8D011255}"/>
          </ac:picMkLst>
        </pc:picChg>
      </pc:sldChg>
      <pc:sldChg chg="addSp modSp mod">
        <pc:chgData name="Aimee-Jo Coupe" userId="df193109-5107-47c1-9d00-5d592ec1a28a" providerId="ADAL" clId="{60FEBDFA-9E76-4898-9F70-9B1D4A893398}" dt="2023-05-22T04:10:04.296" v="361" actId="1076"/>
        <pc:sldMkLst>
          <pc:docMk/>
          <pc:sldMk cId="3924242434" sldId="547"/>
        </pc:sldMkLst>
        <pc:spChg chg="mod">
          <ac:chgData name="Aimee-Jo Coupe" userId="df193109-5107-47c1-9d00-5d592ec1a28a" providerId="ADAL" clId="{60FEBDFA-9E76-4898-9F70-9B1D4A893398}" dt="2023-05-22T04:10:04.296" v="361" actId="1076"/>
          <ac:spMkLst>
            <pc:docMk/>
            <pc:sldMk cId="3924242434" sldId="547"/>
            <ac:spMk id="7" creationId="{40BD7D4C-75EC-7C33-5CEF-22300995A854}"/>
          </ac:spMkLst>
        </pc:spChg>
        <pc:picChg chg="add mod modCrop">
          <ac:chgData name="Aimee-Jo Coupe" userId="df193109-5107-47c1-9d00-5d592ec1a28a" providerId="ADAL" clId="{60FEBDFA-9E76-4898-9F70-9B1D4A893398}" dt="2023-05-22T03:48:27.251" v="56"/>
          <ac:picMkLst>
            <pc:docMk/>
            <pc:sldMk cId="3924242434" sldId="547"/>
            <ac:picMk id="3" creationId="{BA67A190-58E7-7347-15DE-7CE2C5FA1021}"/>
          </ac:picMkLst>
        </pc:picChg>
      </pc:sldChg>
      <pc:sldChg chg="modSp mod">
        <pc:chgData name="Aimee-Jo Coupe" userId="df193109-5107-47c1-9d00-5d592ec1a28a" providerId="ADAL" clId="{60FEBDFA-9E76-4898-9F70-9B1D4A893398}" dt="2023-05-22T04:10:22.027" v="364" actId="1076"/>
        <pc:sldMkLst>
          <pc:docMk/>
          <pc:sldMk cId="3225305858" sldId="548"/>
        </pc:sldMkLst>
        <pc:spChg chg="mod">
          <ac:chgData name="Aimee-Jo Coupe" userId="df193109-5107-47c1-9d00-5d592ec1a28a" providerId="ADAL" clId="{60FEBDFA-9E76-4898-9F70-9B1D4A893398}" dt="2023-05-22T04:10:22.027" v="364" actId="1076"/>
          <ac:spMkLst>
            <pc:docMk/>
            <pc:sldMk cId="3225305858" sldId="548"/>
            <ac:spMk id="2" creationId="{C96300B7-E22E-E56F-59FF-46D55BB1A28A}"/>
          </ac:spMkLst>
        </pc:spChg>
        <pc:picChg chg="mod modCrop">
          <ac:chgData name="Aimee-Jo Coupe" userId="df193109-5107-47c1-9d00-5d592ec1a28a" providerId="ADAL" clId="{60FEBDFA-9E76-4898-9F70-9B1D4A893398}" dt="2023-05-22T03:51:02.988" v="79" actId="18131"/>
          <ac:picMkLst>
            <pc:docMk/>
            <pc:sldMk cId="3225305858" sldId="548"/>
            <ac:picMk id="3" creationId="{4AA93E9F-BA64-54E5-2676-A6E13943C9A8}"/>
          </ac:picMkLst>
        </pc:picChg>
      </pc:sldChg>
      <pc:sldChg chg="addSp modSp mod">
        <pc:chgData name="Aimee-Jo Coupe" userId="df193109-5107-47c1-9d00-5d592ec1a28a" providerId="ADAL" clId="{60FEBDFA-9E76-4898-9F70-9B1D4A893398}" dt="2023-05-22T03:53:37.274" v="114" actId="1076"/>
        <pc:sldMkLst>
          <pc:docMk/>
          <pc:sldMk cId="3749237068" sldId="549"/>
        </pc:sldMkLst>
        <pc:spChg chg="mod">
          <ac:chgData name="Aimee-Jo Coupe" userId="df193109-5107-47c1-9d00-5d592ec1a28a" providerId="ADAL" clId="{60FEBDFA-9E76-4898-9F70-9B1D4A893398}" dt="2023-05-22T03:53:17.094" v="107" actId="1076"/>
          <ac:spMkLst>
            <pc:docMk/>
            <pc:sldMk cId="3749237068" sldId="549"/>
            <ac:spMk id="4" creationId="{629E0A3D-BC6C-AAB6-24B1-C18D30441AC2}"/>
          </ac:spMkLst>
        </pc:spChg>
        <pc:spChg chg="mod">
          <ac:chgData name="Aimee-Jo Coupe" userId="df193109-5107-47c1-9d00-5d592ec1a28a" providerId="ADAL" clId="{60FEBDFA-9E76-4898-9F70-9B1D4A893398}" dt="2023-05-22T03:52:11.571" v="89" actId="14100"/>
          <ac:spMkLst>
            <pc:docMk/>
            <pc:sldMk cId="3749237068" sldId="549"/>
            <ac:spMk id="23" creationId="{C295EA63-F423-2477-4819-3AFE1E69A497}"/>
          </ac:spMkLst>
        </pc:spChg>
        <pc:grpChg chg="mod">
          <ac:chgData name="Aimee-Jo Coupe" userId="df193109-5107-47c1-9d00-5d592ec1a28a" providerId="ADAL" clId="{60FEBDFA-9E76-4898-9F70-9B1D4A893398}" dt="2023-05-22T03:52:11.571" v="89" actId="14100"/>
          <ac:grpSpMkLst>
            <pc:docMk/>
            <pc:sldMk cId="3749237068" sldId="549"/>
            <ac:grpSpMk id="16" creationId="{15BB2D0E-0CA1-DC17-C327-82F3D4275DFF}"/>
          </ac:grpSpMkLst>
        </pc:grpChg>
        <pc:picChg chg="mod modCrop">
          <ac:chgData name="Aimee-Jo Coupe" userId="df193109-5107-47c1-9d00-5d592ec1a28a" providerId="ADAL" clId="{60FEBDFA-9E76-4898-9F70-9B1D4A893398}" dt="2023-05-22T03:53:22.309" v="108" actId="732"/>
          <ac:picMkLst>
            <pc:docMk/>
            <pc:sldMk cId="3749237068" sldId="549"/>
            <ac:picMk id="11" creationId="{D31F1126-A074-DBF3-75D4-5B3E88B83C57}"/>
          </ac:picMkLst>
        </pc:picChg>
        <pc:picChg chg="add mod">
          <ac:chgData name="Aimee-Jo Coupe" userId="df193109-5107-47c1-9d00-5d592ec1a28a" providerId="ADAL" clId="{60FEBDFA-9E76-4898-9F70-9B1D4A893398}" dt="2023-05-22T03:53:37.274" v="114" actId="1076"/>
          <ac:picMkLst>
            <pc:docMk/>
            <pc:sldMk cId="3749237068" sldId="549"/>
            <ac:picMk id="15" creationId="{9879CE53-E926-3EFF-AE30-E4A53A7E3E29}"/>
          </ac:picMkLst>
        </pc:picChg>
        <pc:cxnChg chg="mod">
          <ac:chgData name="Aimee-Jo Coupe" userId="df193109-5107-47c1-9d00-5d592ec1a28a" providerId="ADAL" clId="{60FEBDFA-9E76-4898-9F70-9B1D4A893398}" dt="2023-05-22T03:52:11.571" v="89" actId="14100"/>
          <ac:cxnSpMkLst>
            <pc:docMk/>
            <pc:sldMk cId="3749237068" sldId="549"/>
            <ac:cxnSpMk id="3" creationId="{92191E80-C87D-E475-C0C6-21AA406898D9}"/>
          </ac:cxnSpMkLst>
        </pc:cxnChg>
        <pc:cxnChg chg="mod">
          <ac:chgData name="Aimee-Jo Coupe" userId="df193109-5107-47c1-9d00-5d592ec1a28a" providerId="ADAL" clId="{60FEBDFA-9E76-4898-9F70-9B1D4A893398}" dt="2023-05-22T03:52:11.571" v="89" actId="14100"/>
          <ac:cxnSpMkLst>
            <pc:docMk/>
            <pc:sldMk cId="3749237068" sldId="549"/>
            <ac:cxnSpMk id="24" creationId="{74B39F26-8FF8-8634-4400-D106589CE1F0}"/>
          </ac:cxnSpMkLst>
        </pc:cxnChg>
      </pc:sldChg>
      <pc:sldChg chg="addSp modSp mod">
        <pc:chgData name="Aimee-Jo Coupe" userId="df193109-5107-47c1-9d00-5d592ec1a28a" providerId="ADAL" clId="{60FEBDFA-9E76-4898-9F70-9B1D4A893398}" dt="2023-05-22T03:59:56.283" v="184" actId="1076"/>
        <pc:sldMkLst>
          <pc:docMk/>
          <pc:sldMk cId="4766211" sldId="550"/>
        </pc:sldMkLst>
        <pc:spChg chg="mod">
          <ac:chgData name="Aimee-Jo Coupe" userId="df193109-5107-47c1-9d00-5d592ec1a28a" providerId="ADAL" clId="{60FEBDFA-9E76-4898-9F70-9B1D4A893398}" dt="2023-05-22T03:59:50.005" v="181" actId="1076"/>
          <ac:spMkLst>
            <pc:docMk/>
            <pc:sldMk cId="4766211" sldId="550"/>
            <ac:spMk id="2" creationId="{EAFBEBEF-068D-459D-64C1-A0AC590F90BE}"/>
          </ac:spMkLst>
        </pc:spChg>
        <pc:spChg chg="add mod ord">
          <ac:chgData name="Aimee-Jo Coupe" userId="df193109-5107-47c1-9d00-5d592ec1a28a" providerId="ADAL" clId="{60FEBDFA-9E76-4898-9F70-9B1D4A893398}" dt="2023-05-22T03:59:42.981" v="179" actId="2085"/>
          <ac:spMkLst>
            <pc:docMk/>
            <pc:sldMk cId="4766211" sldId="550"/>
            <ac:spMk id="4" creationId="{285D410C-4EC1-5955-B407-48A617FD1D18}"/>
          </ac:spMkLst>
        </pc:spChg>
        <pc:picChg chg="mod">
          <ac:chgData name="Aimee-Jo Coupe" userId="df193109-5107-47c1-9d00-5d592ec1a28a" providerId="ADAL" clId="{60FEBDFA-9E76-4898-9F70-9B1D4A893398}" dt="2023-05-22T03:59:56.283" v="184" actId="1076"/>
          <ac:picMkLst>
            <pc:docMk/>
            <pc:sldMk cId="4766211" sldId="550"/>
            <ac:picMk id="3" creationId="{2F9B340D-7684-F572-B1F6-0CE5A6633FDE}"/>
          </ac:picMkLst>
        </pc:picChg>
      </pc:sldChg>
      <pc:sldChg chg="addSp modSp mod">
        <pc:chgData name="Aimee-Jo Coupe" userId="df193109-5107-47c1-9d00-5d592ec1a28a" providerId="ADAL" clId="{60FEBDFA-9E76-4898-9F70-9B1D4A893398}" dt="2023-05-22T04:04:38.441" v="245" actId="1076"/>
        <pc:sldMkLst>
          <pc:docMk/>
          <pc:sldMk cId="2233344911" sldId="553"/>
        </pc:sldMkLst>
        <pc:spChg chg="mod">
          <ac:chgData name="Aimee-Jo Coupe" userId="df193109-5107-47c1-9d00-5d592ec1a28a" providerId="ADAL" clId="{60FEBDFA-9E76-4898-9F70-9B1D4A893398}" dt="2023-05-22T04:04:38.441" v="245" actId="1076"/>
          <ac:spMkLst>
            <pc:docMk/>
            <pc:sldMk cId="2233344911" sldId="553"/>
            <ac:spMk id="2" creationId="{EAFBEBEF-068D-459D-64C1-A0AC590F90BE}"/>
          </ac:spMkLst>
        </pc:spChg>
        <pc:spChg chg="add mod ord">
          <ac:chgData name="Aimee-Jo Coupe" userId="df193109-5107-47c1-9d00-5d592ec1a28a" providerId="ADAL" clId="{60FEBDFA-9E76-4898-9F70-9B1D4A893398}" dt="2023-05-22T04:04:28.529" v="244" actId="14100"/>
          <ac:spMkLst>
            <pc:docMk/>
            <pc:sldMk cId="2233344911" sldId="553"/>
            <ac:spMk id="3" creationId="{7D32ABB9-46D6-D99A-E0DE-3FD3C7879360}"/>
          </ac:spMkLst>
        </pc:spChg>
        <pc:picChg chg="mod ord modCrop">
          <ac:chgData name="Aimee-Jo Coupe" userId="df193109-5107-47c1-9d00-5d592ec1a28a" providerId="ADAL" clId="{60FEBDFA-9E76-4898-9F70-9B1D4A893398}" dt="2023-05-22T04:04:24.508" v="243" actId="167"/>
          <ac:picMkLst>
            <pc:docMk/>
            <pc:sldMk cId="2233344911" sldId="553"/>
            <ac:picMk id="7" creationId="{EE9EF847-A92E-D511-ED3E-BC0F01B958F3}"/>
          </ac:picMkLst>
        </pc:picChg>
      </pc:sldChg>
      <pc:sldChg chg="modSp mod setBg">
        <pc:chgData name="Aimee-Jo Coupe" userId="df193109-5107-47c1-9d00-5d592ec1a28a" providerId="ADAL" clId="{60FEBDFA-9E76-4898-9F70-9B1D4A893398}" dt="2023-05-22T04:02:44.082" v="223" actId="1076"/>
        <pc:sldMkLst>
          <pc:docMk/>
          <pc:sldMk cId="4271098429" sldId="555"/>
        </pc:sldMkLst>
        <pc:spChg chg="mod">
          <ac:chgData name="Aimee-Jo Coupe" userId="df193109-5107-47c1-9d00-5d592ec1a28a" providerId="ADAL" clId="{60FEBDFA-9E76-4898-9F70-9B1D4A893398}" dt="2023-05-22T04:02:44.082" v="223" actId="1076"/>
          <ac:spMkLst>
            <pc:docMk/>
            <pc:sldMk cId="4271098429" sldId="555"/>
            <ac:spMk id="7" creationId="{0338CB4F-7F3B-1B43-776C-FF695D3A4F26}"/>
          </ac:spMkLst>
        </pc:spChg>
        <pc:picChg chg="mod ord">
          <ac:chgData name="Aimee-Jo Coupe" userId="df193109-5107-47c1-9d00-5d592ec1a28a" providerId="ADAL" clId="{60FEBDFA-9E76-4898-9F70-9B1D4A893398}" dt="2023-05-22T04:02:10.298" v="216" actId="167"/>
          <ac:picMkLst>
            <pc:docMk/>
            <pc:sldMk cId="4271098429" sldId="555"/>
            <ac:picMk id="13" creationId="{B256CB23-A678-50F2-690E-97C7B8E84CDA}"/>
          </ac:picMkLst>
        </pc:picChg>
      </pc:sldChg>
      <pc:sldChg chg="addSp modSp mod">
        <pc:chgData name="Aimee-Jo Coupe" userId="df193109-5107-47c1-9d00-5d592ec1a28a" providerId="ADAL" clId="{60FEBDFA-9E76-4898-9F70-9B1D4A893398}" dt="2023-05-22T04:07:22.801" v="286" actId="1076"/>
        <pc:sldMkLst>
          <pc:docMk/>
          <pc:sldMk cId="981211935" sldId="558"/>
        </pc:sldMkLst>
        <pc:spChg chg="mod">
          <ac:chgData name="Aimee-Jo Coupe" userId="df193109-5107-47c1-9d00-5d592ec1a28a" providerId="ADAL" clId="{60FEBDFA-9E76-4898-9F70-9B1D4A893398}" dt="2023-05-22T04:07:22.801" v="286" actId="1076"/>
          <ac:spMkLst>
            <pc:docMk/>
            <pc:sldMk cId="981211935" sldId="558"/>
            <ac:spMk id="3" creationId="{2DA8F986-6B0C-E9BB-C76B-183EAC9838C1}"/>
          </ac:spMkLst>
        </pc:spChg>
        <pc:picChg chg="add mod ord modCrop">
          <ac:chgData name="Aimee-Jo Coupe" userId="df193109-5107-47c1-9d00-5d592ec1a28a" providerId="ADAL" clId="{60FEBDFA-9E76-4898-9F70-9B1D4A893398}" dt="2023-05-22T04:06:59.869" v="276" actId="167"/>
          <ac:picMkLst>
            <pc:docMk/>
            <pc:sldMk cId="981211935" sldId="558"/>
            <ac:picMk id="4" creationId="{CB8D978F-3825-5D4A-D9BA-462D474C6BF8}"/>
          </ac:picMkLst>
        </pc:picChg>
        <pc:picChg chg="mod">
          <ac:chgData name="Aimee-Jo Coupe" userId="df193109-5107-47c1-9d00-5d592ec1a28a" providerId="ADAL" clId="{60FEBDFA-9E76-4898-9F70-9B1D4A893398}" dt="2023-05-22T04:07:06.707" v="278" actId="1076"/>
          <ac:picMkLst>
            <pc:docMk/>
            <pc:sldMk cId="981211935" sldId="558"/>
            <ac:picMk id="16" creationId="{ADBF85B6-0757-20B8-3050-88ABE1F8718C}"/>
          </ac:picMkLst>
        </pc:picChg>
      </pc:sldChg>
      <pc:sldChg chg="modSp mod setBg">
        <pc:chgData name="Aimee-Jo Coupe" userId="df193109-5107-47c1-9d00-5d592ec1a28a" providerId="ADAL" clId="{60FEBDFA-9E76-4898-9F70-9B1D4A893398}" dt="2023-05-22T04:05:12.658" v="250" actId="1076"/>
        <pc:sldMkLst>
          <pc:docMk/>
          <pc:sldMk cId="4099082221" sldId="565"/>
        </pc:sldMkLst>
        <pc:spChg chg="mod">
          <ac:chgData name="Aimee-Jo Coupe" userId="df193109-5107-47c1-9d00-5d592ec1a28a" providerId="ADAL" clId="{60FEBDFA-9E76-4898-9F70-9B1D4A893398}" dt="2023-05-22T04:05:12.658" v="250" actId="1076"/>
          <ac:spMkLst>
            <pc:docMk/>
            <pc:sldMk cId="4099082221" sldId="565"/>
            <ac:spMk id="7" creationId="{0338CB4F-7F3B-1B43-776C-FF695D3A4F26}"/>
          </ac:spMkLst>
        </pc:spChg>
        <pc:picChg chg="mod">
          <ac:chgData name="Aimee-Jo Coupe" userId="df193109-5107-47c1-9d00-5d592ec1a28a" providerId="ADAL" clId="{60FEBDFA-9E76-4898-9F70-9B1D4A893398}" dt="2023-05-22T04:04:45.666" v="247" actId="1076"/>
          <ac:picMkLst>
            <pc:docMk/>
            <pc:sldMk cId="4099082221" sldId="565"/>
            <ac:picMk id="27" creationId="{47890CFB-CC84-409B-635F-BDBF4797FA86}"/>
          </ac:picMkLst>
        </pc:picChg>
      </pc:sldChg>
      <pc:sldChg chg="delSp modSp mod">
        <pc:chgData name="Aimee-Jo Coupe" userId="df193109-5107-47c1-9d00-5d592ec1a28a" providerId="ADAL" clId="{60FEBDFA-9E76-4898-9F70-9B1D4A893398}" dt="2023-05-22T03:50:18.438" v="69" actId="14100"/>
        <pc:sldMkLst>
          <pc:docMk/>
          <pc:sldMk cId="2298408096" sldId="566"/>
        </pc:sldMkLst>
        <pc:spChg chg="mod">
          <ac:chgData name="Aimee-Jo Coupe" userId="df193109-5107-47c1-9d00-5d592ec1a28a" providerId="ADAL" clId="{60FEBDFA-9E76-4898-9F70-9B1D4A893398}" dt="2023-05-22T03:49:17.432" v="68" actId="1076"/>
          <ac:spMkLst>
            <pc:docMk/>
            <pc:sldMk cId="2298408096" sldId="566"/>
            <ac:spMk id="7" creationId="{40BD7D4C-75EC-7C33-5CEF-22300995A854}"/>
          </ac:spMkLst>
        </pc:spChg>
        <pc:picChg chg="mod modCrop">
          <ac:chgData name="Aimee-Jo Coupe" userId="df193109-5107-47c1-9d00-5d592ec1a28a" providerId="ADAL" clId="{60FEBDFA-9E76-4898-9F70-9B1D4A893398}" dt="2023-05-22T03:50:18.438" v="69" actId="14100"/>
          <ac:picMkLst>
            <pc:docMk/>
            <pc:sldMk cId="2298408096" sldId="566"/>
            <ac:picMk id="3" creationId="{C9188715-0FDF-01D7-BF9B-6D065137B0EB}"/>
          </ac:picMkLst>
        </pc:picChg>
        <pc:picChg chg="del mod">
          <ac:chgData name="Aimee-Jo Coupe" userId="df193109-5107-47c1-9d00-5d592ec1a28a" providerId="ADAL" clId="{60FEBDFA-9E76-4898-9F70-9B1D4A893398}" dt="2023-05-22T03:48:44.293" v="59" actId="478"/>
          <ac:picMkLst>
            <pc:docMk/>
            <pc:sldMk cId="2298408096" sldId="566"/>
            <ac:picMk id="9" creationId="{E7B13587-E071-5B3B-F0BB-5642E98B4775}"/>
          </ac:picMkLst>
        </pc:picChg>
      </pc:sldChg>
      <pc:sldChg chg="addSp modSp mod">
        <pc:chgData name="Aimee-Jo Coupe" userId="df193109-5107-47c1-9d00-5d592ec1a28a" providerId="ADAL" clId="{60FEBDFA-9E76-4898-9F70-9B1D4A893398}" dt="2023-05-22T03:58:39.913" v="169" actId="1076"/>
        <pc:sldMkLst>
          <pc:docMk/>
          <pc:sldMk cId="3577304472" sldId="567"/>
        </pc:sldMkLst>
        <pc:spChg chg="add ord">
          <ac:chgData name="Aimee-Jo Coupe" userId="df193109-5107-47c1-9d00-5d592ec1a28a" providerId="ADAL" clId="{60FEBDFA-9E76-4898-9F70-9B1D4A893398}" dt="2023-05-22T03:55:40.222" v="128" actId="167"/>
          <ac:spMkLst>
            <pc:docMk/>
            <pc:sldMk cId="3577304472" sldId="567"/>
            <ac:spMk id="2" creationId="{BFAB0D81-217D-37F2-32AF-151B8C5E03C1}"/>
          </ac:spMkLst>
        </pc:spChg>
        <pc:spChg chg="mod">
          <ac:chgData name="Aimee-Jo Coupe" userId="df193109-5107-47c1-9d00-5d592ec1a28a" providerId="ADAL" clId="{60FEBDFA-9E76-4898-9F70-9B1D4A893398}" dt="2023-05-22T03:58:02.308" v="164" actId="1076"/>
          <ac:spMkLst>
            <pc:docMk/>
            <pc:sldMk cId="3577304472" sldId="567"/>
            <ac:spMk id="4" creationId="{629E0A3D-BC6C-AAB6-24B1-C18D30441AC2}"/>
          </ac:spMkLst>
        </pc:spChg>
        <pc:picChg chg="mod">
          <ac:chgData name="Aimee-Jo Coupe" userId="df193109-5107-47c1-9d00-5d592ec1a28a" providerId="ADAL" clId="{60FEBDFA-9E76-4898-9F70-9B1D4A893398}" dt="2023-05-22T03:56:28.608" v="142" actId="1076"/>
          <ac:picMkLst>
            <pc:docMk/>
            <pc:sldMk cId="3577304472" sldId="567"/>
            <ac:picMk id="7" creationId="{355B275B-0E56-242F-6A75-190D7FDDE16A}"/>
          </ac:picMkLst>
        </pc:picChg>
        <pc:picChg chg="add mod">
          <ac:chgData name="Aimee-Jo Coupe" userId="df193109-5107-47c1-9d00-5d592ec1a28a" providerId="ADAL" clId="{60FEBDFA-9E76-4898-9F70-9B1D4A893398}" dt="2023-05-22T03:58:39.913" v="169" actId="1076"/>
          <ac:picMkLst>
            <pc:docMk/>
            <pc:sldMk cId="3577304472" sldId="567"/>
            <ac:picMk id="8" creationId="{827FF522-4AFB-2C30-D2FE-48FBAE476EA9}"/>
          </ac:picMkLst>
        </pc:picChg>
        <pc:picChg chg="add mod">
          <ac:chgData name="Aimee-Jo Coupe" userId="df193109-5107-47c1-9d00-5d592ec1a28a" providerId="ADAL" clId="{60FEBDFA-9E76-4898-9F70-9B1D4A893398}" dt="2023-05-22T03:56:19.785" v="139" actId="167"/>
          <ac:picMkLst>
            <pc:docMk/>
            <pc:sldMk cId="3577304472" sldId="567"/>
            <ac:picMk id="1026" creationId="{6F2F0699-6AD2-333A-0693-A7B8E7BDD318}"/>
          </ac:picMkLst>
        </pc:picChg>
      </pc:sldChg>
      <pc:sldChg chg="addSp modSp mod">
        <pc:chgData name="Aimee-Jo Coupe" userId="df193109-5107-47c1-9d00-5d592ec1a28a" providerId="ADAL" clId="{60FEBDFA-9E76-4898-9F70-9B1D4A893398}" dt="2023-05-22T03:57:56.149" v="163" actId="1076"/>
        <pc:sldMkLst>
          <pc:docMk/>
          <pc:sldMk cId="473317582" sldId="568"/>
        </pc:sldMkLst>
        <pc:spChg chg="add mod ord">
          <ac:chgData name="Aimee-Jo Coupe" userId="df193109-5107-47c1-9d00-5d592ec1a28a" providerId="ADAL" clId="{60FEBDFA-9E76-4898-9F70-9B1D4A893398}" dt="2023-05-22T03:57:21.404" v="157" actId="2085"/>
          <ac:spMkLst>
            <pc:docMk/>
            <pc:sldMk cId="473317582" sldId="568"/>
            <ac:spMk id="2" creationId="{A83E6E3C-7739-D3C2-68F8-91E3E03E5805}"/>
          </ac:spMkLst>
        </pc:spChg>
        <pc:spChg chg="mod">
          <ac:chgData name="Aimee-Jo Coupe" userId="df193109-5107-47c1-9d00-5d592ec1a28a" providerId="ADAL" clId="{60FEBDFA-9E76-4898-9F70-9B1D4A893398}" dt="2023-05-22T03:56:56.847" v="152" actId="1076"/>
          <ac:spMkLst>
            <pc:docMk/>
            <pc:sldMk cId="473317582" sldId="568"/>
            <ac:spMk id="4" creationId="{629E0A3D-BC6C-AAB6-24B1-C18D30441AC2}"/>
          </ac:spMkLst>
        </pc:spChg>
        <pc:picChg chg="mod">
          <ac:chgData name="Aimee-Jo Coupe" userId="df193109-5107-47c1-9d00-5d592ec1a28a" providerId="ADAL" clId="{60FEBDFA-9E76-4898-9F70-9B1D4A893398}" dt="2023-05-22T03:57:26.426" v="159" actId="1076"/>
          <ac:picMkLst>
            <pc:docMk/>
            <pc:sldMk cId="473317582" sldId="568"/>
            <ac:picMk id="7" creationId="{07DAC88F-C19C-0DDC-DC27-856C4F3A20C2}"/>
          </ac:picMkLst>
        </pc:picChg>
        <pc:picChg chg="add mod">
          <ac:chgData name="Aimee-Jo Coupe" userId="df193109-5107-47c1-9d00-5d592ec1a28a" providerId="ADAL" clId="{60FEBDFA-9E76-4898-9F70-9B1D4A893398}" dt="2023-05-22T03:57:56.149" v="163" actId="1076"/>
          <ac:picMkLst>
            <pc:docMk/>
            <pc:sldMk cId="473317582" sldId="568"/>
            <ac:picMk id="8" creationId="{356A2054-9178-46E9-6174-0955EDC56A65}"/>
          </ac:picMkLst>
        </pc:picChg>
      </pc:sldChg>
      <pc:sldChg chg="addSp delSp modSp mod setBg">
        <pc:chgData name="Aimee-Jo Coupe" userId="df193109-5107-47c1-9d00-5d592ec1a28a" providerId="ADAL" clId="{60FEBDFA-9E76-4898-9F70-9B1D4A893398}" dt="2023-05-22T04:01:31.065" v="204" actId="1076"/>
        <pc:sldMkLst>
          <pc:docMk/>
          <pc:sldMk cId="2578612529" sldId="569"/>
        </pc:sldMkLst>
        <pc:spChg chg="mod">
          <ac:chgData name="Aimee-Jo Coupe" userId="df193109-5107-47c1-9d00-5d592ec1a28a" providerId="ADAL" clId="{60FEBDFA-9E76-4898-9F70-9B1D4A893398}" dt="2023-05-22T04:01:03.436" v="200" actId="1076"/>
          <ac:spMkLst>
            <pc:docMk/>
            <pc:sldMk cId="2578612529" sldId="569"/>
            <ac:spMk id="7" creationId="{0338CB4F-7F3B-1B43-776C-FF695D3A4F26}"/>
          </ac:spMkLst>
        </pc:spChg>
        <pc:picChg chg="mod modCrop">
          <ac:chgData name="Aimee-Jo Coupe" userId="df193109-5107-47c1-9d00-5d592ec1a28a" providerId="ADAL" clId="{60FEBDFA-9E76-4898-9F70-9B1D4A893398}" dt="2023-05-22T04:00:34.091" v="195" actId="732"/>
          <ac:picMkLst>
            <pc:docMk/>
            <pc:sldMk cId="2578612529" sldId="569"/>
            <ac:picMk id="3" creationId="{A2E7C801-FA40-CC00-674F-6204F02E3A90}"/>
          </ac:picMkLst>
        </pc:picChg>
        <pc:picChg chg="add mod">
          <ac:chgData name="Aimee-Jo Coupe" userId="df193109-5107-47c1-9d00-5d592ec1a28a" providerId="ADAL" clId="{60FEBDFA-9E76-4898-9F70-9B1D4A893398}" dt="2023-05-22T04:01:31.065" v="204" actId="1076"/>
          <ac:picMkLst>
            <pc:docMk/>
            <pc:sldMk cId="2578612529" sldId="569"/>
            <ac:picMk id="4" creationId="{C7507974-DF48-378A-3493-BFBA11B7CBDB}"/>
          </ac:picMkLst>
        </pc:picChg>
        <pc:picChg chg="del">
          <ac:chgData name="Aimee-Jo Coupe" userId="df193109-5107-47c1-9d00-5d592ec1a28a" providerId="ADAL" clId="{60FEBDFA-9E76-4898-9F70-9B1D4A893398}" dt="2023-05-22T04:00:05.172" v="186" actId="478"/>
          <ac:picMkLst>
            <pc:docMk/>
            <pc:sldMk cId="2578612529" sldId="569"/>
            <ac:picMk id="8" creationId="{89E7DD0D-268C-49A7-429C-30FB9043DCE0}"/>
          </ac:picMkLst>
        </pc:picChg>
      </pc:sldChg>
      <pc:sldChg chg="delSp modSp add mod setBg">
        <pc:chgData name="Aimee-Jo Coupe" userId="df193109-5107-47c1-9d00-5d592ec1a28a" providerId="ADAL" clId="{60FEBDFA-9E76-4898-9F70-9B1D4A893398}" dt="2023-05-22T04:01:58.741" v="213" actId="1076"/>
        <pc:sldMkLst>
          <pc:docMk/>
          <pc:sldMk cId="1499215280" sldId="570"/>
        </pc:sldMkLst>
        <pc:spChg chg="del">
          <ac:chgData name="Aimee-Jo Coupe" userId="df193109-5107-47c1-9d00-5d592ec1a28a" providerId="ADAL" clId="{60FEBDFA-9E76-4898-9F70-9B1D4A893398}" dt="2023-05-22T04:01:36.052" v="205" actId="478"/>
          <ac:spMkLst>
            <pc:docMk/>
            <pc:sldMk cId="1499215280" sldId="570"/>
            <ac:spMk id="7" creationId="{0338CB4F-7F3B-1B43-776C-FF695D3A4F26}"/>
          </ac:spMkLst>
        </pc:spChg>
        <pc:picChg chg="del">
          <ac:chgData name="Aimee-Jo Coupe" userId="df193109-5107-47c1-9d00-5d592ec1a28a" providerId="ADAL" clId="{60FEBDFA-9E76-4898-9F70-9B1D4A893398}" dt="2023-05-22T04:01:36.052" v="205" actId="478"/>
          <ac:picMkLst>
            <pc:docMk/>
            <pc:sldMk cId="1499215280" sldId="570"/>
            <ac:picMk id="3" creationId="{A2E7C801-FA40-CC00-674F-6204F02E3A90}"/>
          </ac:picMkLst>
        </pc:picChg>
        <pc:picChg chg="mod">
          <ac:chgData name="Aimee-Jo Coupe" userId="df193109-5107-47c1-9d00-5d592ec1a28a" providerId="ADAL" clId="{60FEBDFA-9E76-4898-9F70-9B1D4A893398}" dt="2023-05-22T04:01:58.741" v="213" actId="1076"/>
          <ac:picMkLst>
            <pc:docMk/>
            <pc:sldMk cId="1499215280" sldId="570"/>
            <ac:picMk id="8" creationId="{89E7DD0D-268C-49A7-429C-30FB9043DCE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23/05/2023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23/05/2023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723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Blip>
                <a:blip r:embed="rId3"/>
              </a:buBlip>
            </a:pPr>
            <a:r>
              <a:rPr lang="en-NZ"/>
              <a:t>Schema approach - continuous </a:t>
            </a:r>
            <a:r>
              <a:rPr lang="en-NZ" err="1"/>
              <a:t>blockouts</a:t>
            </a:r>
            <a:r>
              <a:rPr lang="en-NZ"/>
              <a:t> for culverts &lt;25m long</a:t>
            </a:r>
          </a:p>
          <a:p>
            <a:pPr marL="342900" indent="-342900">
              <a:buBlip>
                <a:blip r:embed="rId3"/>
              </a:buBlip>
            </a:pPr>
            <a:r>
              <a:rPr lang="en-NZ"/>
              <a:t>Worked well generally but </a:t>
            </a:r>
          </a:p>
          <a:p>
            <a:pPr marL="342900" indent="-342900">
              <a:buBlip>
                <a:blip r:embed="rId3"/>
              </a:buBlip>
            </a:pPr>
            <a:r>
              <a:rPr lang="en-NZ"/>
              <a:t>Some roads were major flow paths without other floodplain connectivity</a:t>
            </a:r>
          </a:p>
          <a:p>
            <a:pPr marL="342900" indent="-342900">
              <a:buBlip>
                <a:blip r:embed="rId3"/>
              </a:buBlip>
            </a:pPr>
            <a:r>
              <a:rPr lang="en-NZ"/>
              <a:t>So then the continuous </a:t>
            </a:r>
            <a:r>
              <a:rPr lang="en-NZ" err="1"/>
              <a:t>blockouts</a:t>
            </a:r>
            <a:r>
              <a:rPr lang="en-NZ"/>
              <a:t> blocked the flow</a:t>
            </a:r>
          </a:p>
          <a:p>
            <a:pPr marL="342900" indent="-342900">
              <a:buBlip>
                <a:blip r:embed="rId3"/>
              </a:buBlip>
            </a:pPr>
            <a:r>
              <a:rPr lang="en-NZ"/>
              <a:t>EG: Edgeware Road near Champion St (250mm delta in 200yr result)</a:t>
            </a:r>
          </a:p>
          <a:p>
            <a:pPr marL="342900" indent="-342900">
              <a:buBlip>
                <a:blip r:embed="rId3"/>
              </a:buBlip>
            </a:pPr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656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20m search radius – refer New Group Layer</a:t>
            </a:r>
          </a:p>
          <a:p>
            <a:r>
              <a:rPr lang="en-NZ" err="1"/>
              <a:t>Eg</a:t>
            </a:r>
            <a:r>
              <a:rPr lang="en-NZ"/>
              <a:t>: M21 </a:t>
            </a:r>
            <a:r>
              <a:rPr lang="en-NZ" err="1"/>
              <a:t>stopbanks</a:t>
            </a:r>
            <a:r>
              <a:rPr lang="en-NZ"/>
              <a:t> down and South of </a:t>
            </a:r>
            <a:r>
              <a:rPr lang="en-NZ" err="1"/>
              <a:t>Fendalton</a:t>
            </a:r>
            <a:r>
              <a:rPr lang="en-NZ"/>
              <a:t> / west of railway</a:t>
            </a:r>
          </a:p>
          <a:p>
            <a:endParaRPr lang="en-NZ"/>
          </a:p>
          <a:p>
            <a:r>
              <a:rPr lang="en-NZ"/>
              <a:t>N:\NZ\Christchurch\Projects\51\12555628\Tech\20220221_FLP_Automation\99. Backups and old versions\Prajakta_20220929</a:t>
            </a:r>
          </a:p>
          <a:p>
            <a:r>
              <a:rPr lang="en-NZ"/>
              <a:t>“Nearest </a:t>
            </a:r>
            <a:r>
              <a:rPr lang="en-NZ" err="1"/>
              <a:t>neighbor</a:t>
            </a:r>
            <a:r>
              <a:rPr lang="en-NZ"/>
              <a:t>” points to smooth raster</a:t>
            </a:r>
          </a:p>
          <a:p>
            <a:r>
              <a:rPr lang="en-NZ" err="1"/>
              <a:t>Eg</a:t>
            </a:r>
            <a:r>
              <a:rPr lang="en-NZ"/>
              <a:t>: N:\NZ\Christchurch\Projects\51\12555628\Tech\20220221_FLP_Automation\99. Backups and old versions\Prajakta_20220929\</a:t>
            </a:r>
            <a:r>
              <a:rPr lang="en-NZ" err="1"/>
              <a:t>FLPAutomation</a:t>
            </a:r>
            <a:r>
              <a:rPr lang="en-NZ"/>
              <a:t> - </a:t>
            </a:r>
            <a:r>
              <a:rPr lang="en-NZ" err="1"/>
              <a:t>Outputs.gdb</a:t>
            </a:r>
            <a:r>
              <a:rPr lang="en-NZ"/>
              <a:t>\FLP_C_9a_200ARI_Avon2060_MaxMax_L_1D2D_MergedRaster</a:t>
            </a:r>
          </a:p>
          <a:p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47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82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820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460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544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2067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Floodplain levels &lt;&gt; to river levels</a:t>
            </a:r>
          </a:p>
          <a:p>
            <a:r>
              <a:rPr lang="en-US"/>
              <a:t>Double steps in floodplain levels from left to right bank</a:t>
            </a:r>
          </a:p>
          <a:p>
            <a:r>
              <a:rPr lang="en-US"/>
              <a:t>EG: Wairarapa Stream</a:t>
            </a:r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340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Floodplain levels &lt;&gt; to river levels</a:t>
            </a:r>
          </a:p>
          <a:p>
            <a:r>
              <a:rPr lang="en-US"/>
              <a:t>Double steps in floodplain levels from left to right bank</a:t>
            </a:r>
          </a:p>
          <a:p>
            <a:r>
              <a:rPr lang="en-US"/>
              <a:t>EG: Wairarapa Stream</a:t>
            </a:r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429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Floodplain levels &lt;&gt; to river levels</a:t>
            </a:r>
          </a:p>
          <a:p>
            <a:r>
              <a:rPr lang="en-US"/>
              <a:t>Double steps in floodplain levels from left to right bank</a:t>
            </a:r>
          </a:p>
          <a:p>
            <a:r>
              <a:rPr lang="en-US"/>
              <a:t>EG: Wairarapa Stream</a:t>
            </a:r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340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iconnect.ghd.com/en/BusinessServices/Marketing/aboutGHD/Pages/At-a-glance.aspx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connect.ghd.com/en/BusinessServices/Marketing/aboutGHD/Pages/At-a-glance.aspx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753771" y="247765"/>
            <a:ext cx="4192167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[Presenter name]</a:t>
            </a:r>
          </a:p>
        </p:txBody>
      </p:sp>
      <p:sp>
        <p:nvSpPr>
          <p:cNvPr id="6" name="TextBox 5" descr="InstructionsBox">
            <a:extLst>
              <a:ext uri="{FF2B5EF4-FFF2-40B4-BE49-F238E27FC236}">
                <a16:creationId xmlns:a16="http://schemas.microsoft.com/office/drawing/2014/main" id="{3B5C68C1-463E-43E9-A64B-F3CC20AE6FA0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7A41D30-D51E-4998-A61D-76ADC0445B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3770" y="520184"/>
            <a:ext cx="4192167" cy="307777"/>
          </a:xfrm>
        </p:spPr>
        <p:txBody>
          <a:bodyPr>
            <a:sp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[Position title]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4441B2-5151-4FBB-BB98-5F34E06D8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4" y="2739786"/>
            <a:ext cx="8803851" cy="769441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[Title]</a:t>
            </a:r>
            <a:endParaRPr lang="en-AU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86F236-2DEA-46CD-83B1-985E948F05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4" name="TextBox 13" descr="InstructionsBox">
            <a:extLst>
              <a:ext uri="{FF2B5EF4-FFF2-40B4-BE49-F238E27FC236}">
                <a16:creationId xmlns:a16="http://schemas.microsoft.com/office/drawing/2014/main" id="{9022D116-F34B-4873-A702-059BBCE5F3C2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6F85ED30-7867-4C4B-B1EF-F58AF73948C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337947" y="275975"/>
            <a:ext cx="215198" cy="21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50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C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80A03A9C-38C6-4B9A-864D-862E1998F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" t="7066" r="39337" b="14826"/>
          <a:stretch/>
        </p:blipFill>
        <p:spPr>
          <a:xfrm>
            <a:off x="6096000" y="0"/>
            <a:ext cx="6097588" cy="68595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E1EFE6-D9D8-4A5E-8AFC-1DA3B9F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957DD473-CD3F-4315-82BA-56BFB5767BD3}"/>
              </a:ext>
            </a:extLst>
          </p:cNvPr>
          <p:cNvSpPr txBox="1">
            <a:spLocks/>
          </p:cNvSpPr>
          <p:nvPr userDrawn="1"/>
        </p:nvSpPr>
        <p:spPr>
          <a:xfrm>
            <a:off x="246064" y="1543049"/>
            <a:ext cx="5635500" cy="38309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buClrTx/>
              <a:buFontTx/>
            </a:pPr>
            <a:r>
              <a:rPr lang="en-AU" sz="4000"/>
              <a:t>Acknowledgement </a:t>
            </a:r>
            <a:br>
              <a:rPr lang="en-AU" sz="4000"/>
            </a:br>
            <a:r>
              <a:rPr lang="en-AU" sz="4000"/>
              <a:t>&amp; respect</a:t>
            </a:r>
          </a:p>
        </p:txBody>
      </p:sp>
    </p:spTree>
    <p:extLst>
      <p:ext uri="{BB962C8B-B14F-4D97-AF65-F5344CB8AC3E}">
        <p14:creationId xmlns:p14="http://schemas.microsoft.com/office/powerpoint/2010/main" val="14502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C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80A03A9C-38C6-4B9A-864D-862E1998F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" t="7066" r="39337" b="14826"/>
          <a:stretch/>
        </p:blipFill>
        <p:spPr>
          <a:xfrm>
            <a:off x="6096000" y="0"/>
            <a:ext cx="6097588" cy="68595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E1EFE6-D9D8-4A5E-8AFC-1DA3B9F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957DD473-CD3F-4315-82BA-56BFB5767BD3}"/>
              </a:ext>
            </a:extLst>
          </p:cNvPr>
          <p:cNvSpPr txBox="1">
            <a:spLocks/>
          </p:cNvSpPr>
          <p:nvPr userDrawn="1"/>
        </p:nvSpPr>
        <p:spPr>
          <a:xfrm>
            <a:off x="246064" y="194157"/>
            <a:ext cx="5635500" cy="1382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buClrTx/>
              <a:buFontTx/>
            </a:pPr>
            <a:r>
              <a:rPr lang="en-AU" sz="4000"/>
              <a:t>Acknowledgement </a:t>
            </a:r>
            <a:br>
              <a:rPr lang="en-AU" sz="4000"/>
            </a:br>
            <a:r>
              <a:rPr lang="en-AU" sz="4000"/>
              <a:t>&amp; respect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86B88-2EF4-4813-A4EE-349ACAC5980E}"/>
              </a:ext>
            </a:extLst>
          </p:cNvPr>
          <p:cNvSpPr txBox="1"/>
          <p:nvPr userDrawn="1"/>
        </p:nvSpPr>
        <p:spPr>
          <a:xfrm>
            <a:off x="246063" y="1557586"/>
            <a:ext cx="56355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800">
                <a:effectLst/>
                <a:ea typeface="+mn-lt"/>
                <a:cs typeface="+mn-lt"/>
              </a:rPr>
              <a:t>GHD acknowledges Aboriginal and Torres Strait Islander peoples as the Traditional Custodians </a:t>
            </a:r>
            <a:br>
              <a:rPr lang="en-AU" sz="1800">
                <a:effectLst/>
                <a:ea typeface="+mn-lt"/>
                <a:cs typeface="+mn-lt"/>
              </a:rPr>
            </a:br>
            <a:r>
              <a:rPr lang="en-AU" sz="1800">
                <a:effectLst/>
                <a:ea typeface="+mn-lt"/>
                <a:cs typeface="+mn-lt"/>
              </a:rPr>
              <a:t>of the land, water and sky throughout Australia </a:t>
            </a:r>
            <a:br>
              <a:rPr lang="en-AU" sz="1800">
                <a:effectLst/>
                <a:ea typeface="+mn-lt"/>
                <a:cs typeface="+mn-lt"/>
              </a:rPr>
            </a:br>
            <a:r>
              <a:rPr lang="en-AU" sz="1800">
                <a:effectLst/>
                <a:ea typeface="+mn-lt"/>
                <a:cs typeface="+mn-lt"/>
              </a:rPr>
              <a:t>on which we do business. We recognise their </a:t>
            </a:r>
            <a:br>
              <a:rPr lang="en-AU" sz="1800">
                <a:effectLst/>
                <a:ea typeface="+mn-lt"/>
                <a:cs typeface="+mn-lt"/>
              </a:rPr>
            </a:br>
            <a:r>
              <a:rPr lang="en-AU" sz="1800">
                <a:effectLst/>
                <a:ea typeface="+mn-lt"/>
                <a:cs typeface="+mn-lt"/>
              </a:rPr>
              <a:t>strength, diversity, resilience and deep connections </a:t>
            </a:r>
            <a:br>
              <a:rPr lang="en-AU" sz="1800">
                <a:effectLst/>
                <a:ea typeface="+mn-lt"/>
                <a:cs typeface="+mn-lt"/>
              </a:rPr>
            </a:br>
            <a:r>
              <a:rPr lang="en-AU" sz="1800">
                <a:effectLst/>
                <a:ea typeface="+mn-lt"/>
                <a:cs typeface="+mn-lt"/>
              </a:rPr>
              <a:t>to Country. We pay our respects to Elders of the </a:t>
            </a:r>
            <a:br>
              <a:rPr lang="en-AU" sz="1800">
                <a:effectLst/>
                <a:ea typeface="+mn-lt"/>
                <a:cs typeface="+mn-lt"/>
              </a:rPr>
            </a:br>
            <a:r>
              <a:rPr lang="en-AU" sz="1800">
                <a:effectLst/>
                <a:ea typeface="+mn-lt"/>
                <a:cs typeface="+mn-lt"/>
              </a:rPr>
              <a:t>past, present and future, as they hold the memories, </a:t>
            </a:r>
            <a:r>
              <a:rPr lang="en-AU" sz="1800">
                <a:ea typeface="+mn-lt"/>
                <a:cs typeface="+mn-lt"/>
              </a:rPr>
              <a:t>knowledges </a:t>
            </a:r>
            <a:r>
              <a:rPr lang="en-AU" sz="1800">
                <a:effectLst/>
                <a:ea typeface="+mn-lt"/>
                <a:cs typeface="+mn-lt"/>
              </a:rPr>
              <a:t>and spirit of Australia. GHD is committed </a:t>
            </a:r>
            <a:br>
              <a:rPr lang="en-AU" sz="1800">
                <a:effectLst/>
                <a:ea typeface="+mn-lt"/>
                <a:cs typeface="+mn-lt"/>
              </a:rPr>
            </a:br>
            <a:r>
              <a:rPr lang="en-AU" sz="1800">
                <a:effectLst/>
                <a:ea typeface="+mn-lt"/>
                <a:cs typeface="+mn-lt"/>
              </a:rPr>
              <a:t>to learning from Aboriginal and Torres Strait Islander peoples in the work we do.</a:t>
            </a:r>
            <a:endParaRPr lang="en-US" sz="1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36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 Title &amp;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46063" y="1543049"/>
            <a:ext cx="11699875" cy="4838701"/>
          </a:xfrm>
        </p:spPr>
        <p:txBody>
          <a:bodyPr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US" dirty="0" smtClean="0">
                <a:solidFill>
                  <a:schemeClr val="bg1"/>
                </a:solidFill>
              </a:defRPr>
            </a:lvl5pPr>
            <a:lvl6pPr>
              <a:defRPr lang="en-US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A8CBA-E463-48B6-B348-050369FED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A339F-1303-4CD2-B397-4BD6660914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46063" y="6536630"/>
            <a:ext cx="523510" cy="21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A2B8AA4-CFE3-7515-68E6-7F063F0761E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698400" y="6537805"/>
            <a:ext cx="2246400" cy="2148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D3EF3AC-6026-6E36-6DFA-8E36A92A54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98399" y="6536631"/>
            <a:ext cx="7200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AU"/>
              <a:t>[Footer]</a:t>
            </a:r>
          </a:p>
        </p:txBody>
      </p:sp>
    </p:spTree>
    <p:extLst>
      <p:ext uri="{BB962C8B-B14F-4D97-AF65-F5344CB8AC3E}">
        <p14:creationId xmlns:p14="http://schemas.microsoft.com/office/powerpoint/2010/main" val="33477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46063" y="1543049"/>
            <a:ext cx="11699875" cy="4838701"/>
          </a:xfrm>
        </p:spPr>
        <p:txBody>
          <a:bodyPr>
            <a:noAutofit/>
          </a:bodyPr>
          <a:lstStyle>
            <a:lvl1pPr>
              <a:defRPr lang="en-US" dirty="0" smtClean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US" dirty="0" smtClean="0"/>
            </a:lvl5pPr>
            <a:lvl6pPr>
              <a:defRPr lang="en-US" dirty="0" smtClean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A8CBA-E463-48B6-B348-050369FED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A8B1F-A567-499D-8958-C80708009C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95B483-3938-4D5B-B6F8-3A4898651D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ADE08-617E-4267-9279-2AC5520920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03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097587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F84224-B3AC-42F0-8AA8-AFDB6D0FE76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097588" y="3429000"/>
            <a:ext cx="6097587" cy="3429000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0448" y="220663"/>
            <a:ext cx="5705490" cy="3065115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53D15-9704-4FEA-9F7D-18B77761344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C8C5C6-DB97-4AFA-9CC1-0F30D7E4B2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AU"/>
              <a:t>[Footer]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8DCFBB-9A6D-4D72-AE2F-E75B5DA856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4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out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429000"/>
            <a:ext cx="6097587" cy="3430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0448" y="220663"/>
            <a:ext cx="5705490" cy="618093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A2D94-086B-4A67-9799-F587C4DEA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7588" cy="3429000"/>
          </a:xfrm>
          <a:solidFill>
            <a:schemeClr val="tx1"/>
          </a:solidFill>
        </p:spPr>
        <p:txBody>
          <a:bodyPr lIns="216000" tIns="180000" rIns="216000" bIns="180000">
            <a:noAutofit/>
          </a:bodyPr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 or pullout text]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2752A-E8FC-40CC-88C6-CA049D7EAC9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8FA86-3E20-448C-8AFE-2668FA4F8E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030BF-052B-4684-A974-FB8960AE02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26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Imag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429000"/>
            <a:ext cx="6097587" cy="3430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F84224-B3AC-42F0-8AA8-AFDB6D0FE76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0" y="0"/>
            <a:ext cx="6097587" cy="3429000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0448" y="220663"/>
            <a:ext cx="5705490" cy="6161087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28F0B4-5D4E-4FFA-855B-7209FEC5EF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79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-1"/>
            <a:ext cx="6097587" cy="4956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3610" y="1543049"/>
            <a:ext cx="5632327" cy="167072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0BFD1-F3F6-46CC-89C8-F2D033954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0" y="214819"/>
            <a:ext cx="5632327" cy="497059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[Title or pullout text]</a:t>
            </a:r>
            <a:endParaRPr lang="en-AU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ED00EF2-DD99-4532-81F0-3204C520AA8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253811" y="5085979"/>
            <a:ext cx="5627752" cy="129577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E90F13C-AABA-4C19-B815-59A9956BD30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7588" y="3429000"/>
            <a:ext cx="6097587" cy="3430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96507F4-7923-4A07-8795-5FF2AA4013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34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Content, Image &amp;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7588" y="-1"/>
            <a:ext cx="6097587" cy="4956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You will need to send the icon to back to be able to click icon to add picture here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br>
              <a:rPr lang="en-AU" noProof="0"/>
            </a:br>
            <a:br>
              <a:rPr lang="en-AU" noProof="0"/>
            </a:br>
            <a:br>
              <a:rPr lang="en-AU" noProof="0"/>
            </a:b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3454" y="1543049"/>
            <a:ext cx="5608109" cy="167072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0BFD1-F3F6-46CC-89C8-F2D033954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454" y="214819"/>
            <a:ext cx="5608109" cy="497059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[Title or pullout text]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0D67B6-A678-42D5-99B1-3FDA162B742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0" y="3429000"/>
            <a:ext cx="6097587" cy="3429000"/>
          </a:xfrm>
          <a:solidFill>
            <a:schemeClr val="tx1"/>
          </a:solidFill>
        </p:spPr>
        <p:txBody>
          <a:bodyPr lIns="216000" tIns="180000" rIns="216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11B552-CF49-423B-8F60-1B60C51C622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7588" y="4956174"/>
            <a:ext cx="6097587" cy="1901826"/>
          </a:xfrm>
          <a:solidFill>
            <a:srgbClr val="009962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/>
            </a:lvl1pPr>
            <a:lvl2pPr>
              <a:buClr>
                <a:schemeClr val="tx1"/>
              </a:buClr>
              <a:buFont typeface="Arial" panose="020B0604020202020204" pitchFamily="34" charset="0"/>
              <a:buChar char="–"/>
              <a:defRPr lang="en-AU" noProof="0" dirty="0"/>
            </a:lvl2pPr>
            <a:lvl3pPr>
              <a:buClr>
                <a:schemeClr val="tx1"/>
              </a:buClr>
              <a:buFont typeface="Arial" panose="020B0604020202020204" pitchFamily="34" charset="0"/>
              <a:buChar char="•"/>
              <a:defRPr lang="en-AU" noProof="0" dirty="0">
                <a:solidFill>
                  <a:srgbClr val="000000"/>
                </a:solidFill>
              </a:defRPr>
            </a:lvl3pPr>
            <a:lvl4pPr>
              <a:buClr>
                <a:schemeClr val="tx1"/>
              </a:buClr>
              <a:buFont typeface="Arial" panose="020B0604020202020204" pitchFamily="34" charset="0"/>
              <a:buChar char="–"/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buClr>
                <a:srgbClr val="000000"/>
              </a:buClr>
              <a:defRPr lang="en-AU" noProof="0" dirty="0"/>
            </a:lvl7pPr>
            <a:lvl8pPr>
              <a:buClr>
                <a:srgbClr val="000000"/>
              </a:buCl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91CE881-D9CF-473E-8D3D-A3C732C1E30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390475" y="1722181"/>
            <a:ext cx="1511810" cy="1511810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[Icon]</a:t>
            </a: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4BCB3-69A1-4BC5-BC4F-BDA05DE96C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2A3EF3-B6F1-46FB-AB9C-F411FBDBFD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762BEA-170B-4C04-A221-83D566B388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3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, Icon &amp; Pullout">
    <p:bg>
      <p:bgPr>
        <a:solidFill>
          <a:srgbClr val="BF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097587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09755" y="3429795"/>
            <a:ext cx="4336182" cy="3189774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2A7AAA-F794-49A5-BAA8-E5396BB6F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48" y="214819"/>
            <a:ext cx="5705490" cy="654025"/>
          </a:xfrm>
        </p:spPr>
        <p:txBody>
          <a:bodyPr/>
          <a:lstStyle>
            <a:lvl1pPr>
              <a:lnSpc>
                <a:spcPct val="85000"/>
              </a:lnSpc>
              <a:defRPr sz="5000"/>
            </a:lvl1pPr>
          </a:lstStyle>
          <a:p>
            <a:r>
              <a:rPr lang="en-US"/>
              <a:t>[Pullout text]</a:t>
            </a:r>
            <a:endParaRPr lang="en-A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CFE84CB-C24F-40E9-8BCB-8EF83AB5226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241961" y="3429795"/>
            <a:ext cx="1080000" cy="1080000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[Icon]</a:t>
            </a: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0" name="TextBox 9" descr="InstructionsBox">
            <a:extLst>
              <a:ext uri="{FF2B5EF4-FFF2-40B4-BE49-F238E27FC236}">
                <a16:creationId xmlns:a16="http://schemas.microsoft.com/office/drawing/2014/main" id="{23B3C033-D6D7-4606-999B-16E687EDA609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11" name="TextBox 10" descr="InstructionsBox">
            <a:extLst>
              <a:ext uri="{FF2B5EF4-FFF2-40B4-BE49-F238E27FC236}">
                <a16:creationId xmlns:a16="http://schemas.microsoft.com/office/drawing/2014/main" id="{3F72F9DC-6060-48A3-A38D-771F073B36EA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57FC0-8FFC-4C4E-843B-5CC18FCC080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9A4D466-E565-4B6C-8BEE-76A63A557D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FAD027-EC42-44D2-B366-09AA4F1026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8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2992026"/>
            <a:ext cx="5563492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6" y="3645978"/>
            <a:ext cx="5066325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[Subtitle]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92DED86-7CAA-46F7-A428-8C00E441D7B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7588" y="0"/>
            <a:ext cx="6097587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A7991122-0479-4888-AEC6-8C38C5AEB704}"/>
              </a:ext>
            </a:extLst>
          </p:cNvPr>
          <p:cNvSpPr>
            <a:spLocks noChangeAspect="1"/>
          </p:cNvSpPr>
          <p:nvPr/>
        </p:nvSpPr>
        <p:spPr bwMode="auto">
          <a:xfrm>
            <a:off x="248107" y="3691830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4796D6-8CFF-4131-A9AF-553491E9D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1" name="Freeform 21">
            <a:extLst>
              <a:ext uri="{FF2B5EF4-FFF2-40B4-BE49-F238E27FC236}">
                <a16:creationId xmlns:a16="http://schemas.microsoft.com/office/drawing/2014/main" id="{70FE6E44-3F85-45EC-B694-E1FCE307227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8107" y="3691830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31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D65561-9E7B-4DA0-8F96-5070C1E54372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096000" y="0"/>
            <a:ext cx="6097587" cy="685958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 marL="804863" indent="-268288">
              <a:spcBef>
                <a:spcPts val="300"/>
              </a:spcBef>
              <a:spcAft>
                <a:spcPts val="300"/>
              </a:spcAft>
              <a:buFont typeface="+mj-lt"/>
              <a:buAutoNum type="romanLcPeriod"/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56355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F6742-6382-4C39-85BC-532CBA123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4" y="214819"/>
            <a:ext cx="5635500" cy="526298"/>
          </a:xfrm>
        </p:spPr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B55F16-A2A5-489F-B46D-678F5D7CCEE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891674-90FC-455F-A9CA-D41922EE04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AU"/>
              <a:t>[Footer]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6F0F04-72A4-41F2-B4E9-DE5348573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23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134CB3-4280-41AF-87CD-A759C25A9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B48C59-8C92-4706-89C4-CF8DA2EF1C7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315132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[Full Name]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518DEF-D232-400C-AAEA-890886915CA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315132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[Position Title]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D70513-D42A-4B37-BEC2-DC5C34EE6D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6063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E25C60-6513-44D4-989E-EAA08D897FC1}"/>
              </a:ext>
            </a:extLst>
          </p:cNvPr>
          <p:cNvCxnSpPr>
            <a:cxnSpLocks/>
          </p:cNvCxnSpPr>
          <p:nvPr/>
        </p:nvCxnSpPr>
        <p:spPr>
          <a:xfrm>
            <a:off x="246063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BEB36FD-EDC5-4433-A4C0-25E2E6E2B33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48131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5C1969E-AAC3-451E-B160-443C786DBB15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324976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[Full Name]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3361715-C88A-4A9F-85FF-DEE2C5E2380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324976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[Position Title]</a:t>
            </a:r>
          </a:p>
        </p:txBody>
      </p:sp>
      <p:sp>
        <p:nvSpPr>
          <p:cNvPr id="42" name="Picture Placeholder 13">
            <a:extLst>
              <a:ext uri="{FF2B5EF4-FFF2-40B4-BE49-F238E27FC236}">
                <a16:creationId xmlns:a16="http://schemas.microsoft.com/office/drawing/2014/main" id="{98A1E166-8ADF-4294-A894-9F740A2371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55907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070F471-E678-4688-8744-B2A7DA2BF18E}"/>
              </a:ext>
            </a:extLst>
          </p:cNvPr>
          <p:cNvCxnSpPr>
            <a:cxnSpLocks/>
          </p:cNvCxnSpPr>
          <p:nvPr/>
        </p:nvCxnSpPr>
        <p:spPr>
          <a:xfrm>
            <a:off x="325590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DA74481-E239-4EBF-A7DB-33C93F6C6372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50199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5C2C9A5-E4B5-4724-BEAE-485B62BE578A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7319268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[Full Name]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B02E4D1-5428-4AEA-A15A-AF5A62FE9399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7319268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[Position Title]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A89AC4C4-1F40-4293-97B3-B1AD581F25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50199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840C43-2845-4FB7-B959-F0CECC76FFEB}"/>
              </a:ext>
            </a:extLst>
          </p:cNvPr>
          <p:cNvCxnSpPr>
            <a:cxnSpLocks/>
          </p:cNvCxnSpPr>
          <p:nvPr/>
        </p:nvCxnSpPr>
        <p:spPr>
          <a:xfrm>
            <a:off x="6250199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5BEBA23-57B5-4062-81D6-56325CE2A8A6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9252267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35A655B-127D-41E0-8BAC-7BEBAE497DD4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10321336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[Full Name]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48355EB4-B92B-4E9E-A278-02CEE6CDA289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0321336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[Position Title]</a:t>
            </a:r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403170FB-3C91-444E-A6A9-191FE10E264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252267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D04B792-242D-4E0F-8DDB-5E51A8CFB031}"/>
              </a:ext>
            </a:extLst>
          </p:cNvPr>
          <p:cNvCxnSpPr>
            <a:cxnSpLocks/>
          </p:cNvCxnSpPr>
          <p:nvPr/>
        </p:nvCxnSpPr>
        <p:spPr>
          <a:xfrm>
            <a:off x="925226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A5EFC9-477B-40DA-8EF0-614C31B5C76A}"/>
              </a:ext>
            </a:extLst>
          </p:cNvPr>
          <p:cNvCxnSpPr>
            <a:cxnSpLocks/>
          </p:cNvCxnSpPr>
          <p:nvPr userDrawn="1"/>
        </p:nvCxnSpPr>
        <p:spPr>
          <a:xfrm>
            <a:off x="246063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E54858-AB4D-4899-8610-880D91FE3984}"/>
              </a:ext>
            </a:extLst>
          </p:cNvPr>
          <p:cNvCxnSpPr>
            <a:cxnSpLocks/>
          </p:cNvCxnSpPr>
          <p:nvPr userDrawn="1"/>
        </p:nvCxnSpPr>
        <p:spPr>
          <a:xfrm>
            <a:off x="325590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2C0E81-B232-4CB2-9DC6-FD9FAA46C6B6}"/>
              </a:ext>
            </a:extLst>
          </p:cNvPr>
          <p:cNvCxnSpPr>
            <a:cxnSpLocks/>
          </p:cNvCxnSpPr>
          <p:nvPr userDrawn="1"/>
        </p:nvCxnSpPr>
        <p:spPr>
          <a:xfrm>
            <a:off x="6250199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F665C3-1F38-4AAE-94AF-1FCA67BC2D2A}"/>
              </a:ext>
            </a:extLst>
          </p:cNvPr>
          <p:cNvCxnSpPr>
            <a:cxnSpLocks/>
          </p:cNvCxnSpPr>
          <p:nvPr userDrawn="1"/>
        </p:nvCxnSpPr>
        <p:spPr>
          <a:xfrm>
            <a:off x="925226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618CC-85EE-4003-AC5E-1BF7FFC0FD7C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BA5BA-42FD-4773-8CEC-13953D5DCAB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A0147-16F7-4A54-BF8A-6229BB5C411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81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13">
            <a:extLst>
              <a:ext uri="{FF2B5EF4-FFF2-40B4-BE49-F238E27FC236}">
                <a16:creationId xmlns:a16="http://schemas.microsoft.com/office/drawing/2014/main" id="{90A564B6-2130-47B0-B05E-F99335454B1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46063" y="3917016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1" name="Picture Placeholder 13">
            <a:extLst>
              <a:ext uri="{FF2B5EF4-FFF2-40B4-BE49-F238E27FC236}">
                <a16:creationId xmlns:a16="http://schemas.microsoft.com/office/drawing/2014/main" id="{D84B1632-3126-4591-BC5E-7BE7CC17CAD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27663" y="3917016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9" name="Picture Placeholder 13">
            <a:extLst>
              <a:ext uri="{FF2B5EF4-FFF2-40B4-BE49-F238E27FC236}">
                <a16:creationId xmlns:a16="http://schemas.microsoft.com/office/drawing/2014/main" id="{2631377C-3815-4E28-B900-BA06744E073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227663" y="1056917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8" name="Picture Placeholder 13">
            <a:extLst>
              <a:ext uri="{FF2B5EF4-FFF2-40B4-BE49-F238E27FC236}">
                <a16:creationId xmlns:a16="http://schemas.microsoft.com/office/drawing/2014/main" id="{AC14EEB6-6D63-402E-B93A-8F5FE2A0195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6063" y="1056917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134CB3-4280-41AF-87CD-A759C25A9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B48C59-8C92-4706-89C4-CF8DA2EF1C7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902313" y="1219774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[Project Title]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518DEF-D232-400C-AAEA-890886915CA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902313" y="1517454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[Client Name]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E25C60-6513-44D4-989E-EAA08D897FC1}"/>
              </a:ext>
            </a:extLst>
          </p:cNvPr>
          <p:cNvCxnSpPr>
            <a:cxnSpLocks/>
          </p:cNvCxnSpPr>
          <p:nvPr/>
        </p:nvCxnSpPr>
        <p:spPr>
          <a:xfrm>
            <a:off x="2460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91F27D9-555F-47F5-9EAF-58416922DF6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902313" y="1745245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[Date]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598D2EF-2F6D-4BB1-A5E4-1029C4867AD0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902313" y="1969242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[$Value]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E0E897-131D-4D1C-A79E-051719F48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063" y="2304171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[Project Overview – why this project is relevant]</a:t>
            </a:r>
            <a:endParaRPr lang="en-AU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DC5ED64-DE91-4FE0-B373-6A6EFC6504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50" y="2812376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[Outcomes (no more than 3 lines of text)]</a:t>
            </a:r>
            <a:endParaRPr lang="en-AU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2A84115-8196-4422-9F6F-4AF0134642FE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1902313" y="4069148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[Project Title]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F9621AB0-25D3-44A5-BC90-B82062534B4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1902313" y="4366828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[Client Name]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585CFC0-7E8A-4A3A-8D74-E62BEA270EE1}"/>
              </a:ext>
            </a:extLst>
          </p:cNvPr>
          <p:cNvCxnSpPr>
            <a:cxnSpLocks/>
          </p:cNvCxnSpPr>
          <p:nvPr/>
        </p:nvCxnSpPr>
        <p:spPr>
          <a:xfrm>
            <a:off x="2460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C1563798-7BE4-4BF3-867A-FD21E0432B0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1902313" y="4594619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[Date]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9EE30C1-DCDC-467A-9CFC-525DA669F47A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1902313" y="4818616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[$Value]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02BEAFEC-7A40-4664-AA73-993A533095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6063" y="5153545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[Project Overview – why this project is relevant]</a:t>
            </a:r>
            <a:endParaRPr lang="en-AU"/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C7F330C5-EC71-4444-A6A5-FA92A95168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4050" y="5661750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[Outcomes (no more than 3 lines of text)]</a:t>
            </a:r>
            <a:endParaRPr lang="en-AU"/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50F3684-D447-434E-ADA3-AB1423F0842F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7883913" y="1219774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[Project Title]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5111BE7F-3025-4CC9-8C96-70B83C35E95B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7883913" y="1517454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[Client Name]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70517AD-DC07-413C-B9F0-CA5A880501BB}"/>
              </a:ext>
            </a:extLst>
          </p:cNvPr>
          <p:cNvCxnSpPr>
            <a:cxnSpLocks/>
          </p:cNvCxnSpPr>
          <p:nvPr/>
        </p:nvCxnSpPr>
        <p:spPr>
          <a:xfrm>
            <a:off x="62276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26316DF0-A76C-4A67-86BD-B1F4FCE80649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7883913" y="1745245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[Date]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3BE2F52-AB8E-49FF-83F7-5DA3D856DAB3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7883913" y="1969242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[$Value]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76908C6D-517C-4C5C-8657-0E42B2DFD83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27663" y="2304171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[Project Overview – why this project is relevant]</a:t>
            </a:r>
            <a:endParaRPr lang="en-AU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E226C12C-4D06-448C-84C7-059D2D6C696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5650" y="2812376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[Outcomes (no more than 3 lines of text)]</a:t>
            </a:r>
            <a:endParaRPr lang="en-AU"/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9ED1E684-7FF1-42D4-8632-76CAE826EB0A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7883913" y="4069148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[Project Title]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3BE06BFD-59A2-48B3-B82C-E28D4A663C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883913" y="4366828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[Client Name]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A125046-DFF6-4B23-A2C8-0BEF2C347992}"/>
              </a:ext>
            </a:extLst>
          </p:cNvPr>
          <p:cNvCxnSpPr>
            <a:cxnSpLocks/>
          </p:cNvCxnSpPr>
          <p:nvPr/>
        </p:nvCxnSpPr>
        <p:spPr>
          <a:xfrm>
            <a:off x="62276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9DF61841-FF6F-4B77-AEE4-777598895ED8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7883913" y="4594619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[Date]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2DB74035-1352-4DB0-95BF-9E8C6C54C698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883913" y="4818616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[$Value]</a:t>
            </a:r>
          </a:p>
        </p:txBody>
      </p:sp>
      <p:sp>
        <p:nvSpPr>
          <p:cNvPr id="86" name="Text Placeholder 6">
            <a:extLst>
              <a:ext uri="{FF2B5EF4-FFF2-40B4-BE49-F238E27FC236}">
                <a16:creationId xmlns:a16="http://schemas.microsoft.com/office/drawing/2014/main" id="{44C84F06-CEE5-41CE-9733-3563639115E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7663" y="5153545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[Project Overview – why this project is relevant]</a:t>
            </a:r>
            <a:endParaRPr lang="en-AU"/>
          </a:p>
        </p:txBody>
      </p:sp>
      <p:sp>
        <p:nvSpPr>
          <p:cNvPr id="87" name="Text Placeholder 6">
            <a:extLst>
              <a:ext uri="{FF2B5EF4-FFF2-40B4-BE49-F238E27FC236}">
                <a16:creationId xmlns:a16="http://schemas.microsoft.com/office/drawing/2014/main" id="{5789147F-738C-46D5-A366-17B6A473616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35650" y="5661750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[Outcomes (no more than 3 lines of text)]</a:t>
            </a:r>
            <a:endParaRPr lang="en-AU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FE83BD-A239-4B97-9B6E-DC5F47412811}"/>
              </a:ext>
            </a:extLst>
          </p:cNvPr>
          <p:cNvCxnSpPr>
            <a:cxnSpLocks/>
          </p:cNvCxnSpPr>
          <p:nvPr userDrawn="1"/>
        </p:nvCxnSpPr>
        <p:spPr>
          <a:xfrm>
            <a:off x="2460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05C89B-5E3C-4F93-A611-FE12A04EA187}"/>
              </a:ext>
            </a:extLst>
          </p:cNvPr>
          <p:cNvCxnSpPr>
            <a:cxnSpLocks/>
          </p:cNvCxnSpPr>
          <p:nvPr userDrawn="1"/>
        </p:nvCxnSpPr>
        <p:spPr>
          <a:xfrm>
            <a:off x="2460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14C6464-11D7-4F4B-BE4D-2D213273571D}"/>
              </a:ext>
            </a:extLst>
          </p:cNvPr>
          <p:cNvCxnSpPr>
            <a:cxnSpLocks/>
          </p:cNvCxnSpPr>
          <p:nvPr userDrawn="1"/>
        </p:nvCxnSpPr>
        <p:spPr>
          <a:xfrm>
            <a:off x="62276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AD1824F-772A-40C4-8794-5C5E7FB8B5A2}"/>
              </a:ext>
            </a:extLst>
          </p:cNvPr>
          <p:cNvCxnSpPr>
            <a:cxnSpLocks/>
          </p:cNvCxnSpPr>
          <p:nvPr userDrawn="1"/>
        </p:nvCxnSpPr>
        <p:spPr>
          <a:xfrm>
            <a:off x="62276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9DECA-0DD1-45D9-B42C-4CC4FB47605A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2537A-3C1E-4E5A-917E-CB73950DDBA7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E5D04-BCC3-407D-88A0-25A2C4525455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570549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448" y="1543049"/>
            <a:ext cx="570549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7BB37-9AC9-4D1C-BAE7-F129B93D7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5C5405-ADBE-43D5-B8F3-F248415F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41DA9C-A54E-4A30-AC1A-8C82E30A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E1EFE6-D9D8-4A5E-8AFC-1DA3B9F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0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6063" y="1548404"/>
            <a:ext cx="11699875" cy="2160000"/>
          </a:xfrm>
        </p:spPr>
        <p:txBody>
          <a:bodyPr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246062" y="4207253"/>
            <a:ext cx="11700000" cy="2160000"/>
          </a:xfrm>
        </p:spPr>
        <p:txBody>
          <a:bodyPr>
            <a:noAutofit/>
          </a:bodyPr>
          <a:lstStyle>
            <a:lvl1pPr>
              <a:defRPr lang="en-AU" noProof="0"/>
            </a:lvl1pPr>
            <a:lvl2pPr>
              <a:defRPr lang="en-AU" noProof="0"/>
            </a:lvl2pPr>
            <a:lvl3pPr>
              <a:defRPr lang="en-AU" noProof="0"/>
            </a:lvl3pPr>
            <a:lvl4pPr>
              <a:defRPr lang="en-AU" noProof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/>
            </a:lvl5pPr>
            <a:lvl6pPr>
              <a:defRPr lang="en-AU" noProof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6920DC-5AFA-4E0A-B518-589A3AB133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5EF574-5CA7-478D-BCF3-FC7C87D621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D01B69-ECD4-48F0-9CC5-AB6D1B032B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63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37938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51FE07-2B8D-4940-9690-D5DE010DEA2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251439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DDD1C-0471-49D7-AB60-D3A99AEE7E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526298"/>
          </a:xfrm>
        </p:spPr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176B5D1-5166-4FCA-9923-7691F548AB2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CB1F7B-B169-4891-9F99-616519C1EC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67E052-20B2-4380-9B56-34F74BBA6E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59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6063" y="1543050"/>
            <a:ext cx="5706000" cy="734616"/>
          </a:xfr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None/>
              <a:defRPr lang="en-US" sz="2800" b="1" dirty="0" smtClean="0">
                <a:solidFill>
                  <a:schemeClr val="accent1"/>
                </a:solidFill>
              </a:defRPr>
            </a:lvl1pPr>
            <a:lvl2pPr marL="544388" indent="0">
              <a:buNone/>
              <a:defRPr sz="2400" b="1"/>
            </a:lvl2pPr>
            <a:lvl3pPr marL="1088776" indent="0">
              <a:buNone/>
              <a:defRPr sz="2100" b="1"/>
            </a:lvl3pPr>
            <a:lvl4pPr marL="1633164" indent="0">
              <a:buNone/>
              <a:defRPr sz="1900" b="1"/>
            </a:lvl4pPr>
            <a:lvl5pPr marL="2177552" indent="0">
              <a:buNone/>
              <a:defRPr sz="1900" b="1"/>
            </a:lvl5pPr>
            <a:lvl6pPr marL="2721940" indent="0">
              <a:buNone/>
              <a:defRPr sz="1900" b="1"/>
            </a:lvl6pPr>
            <a:lvl7pPr marL="3266328" indent="0">
              <a:buNone/>
              <a:defRPr sz="1900" b="1"/>
            </a:lvl7pPr>
            <a:lvl8pPr marL="3810716" indent="0">
              <a:buNone/>
              <a:defRPr sz="1900" b="1"/>
            </a:lvl8pPr>
            <a:lvl9pPr marL="4355104" indent="0">
              <a:buNone/>
              <a:defRPr sz="1900" b="1"/>
            </a:lvl9pPr>
          </a:lstStyle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46063" y="2446833"/>
            <a:ext cx="5706000" cy="3934918"/>
          </a:xfrm>
        </p:spPr>
        <p:txBody>
          <a:bodyPr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1603" y="1543050"/>
            <a:ext cx="5706000" cy="734616"/>
          </a:xfr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None/>
              <a:defRPr lang="en-US" sz="2800" b="1" dirty="0" smtClean="0">
                <a:solidFill>
                  <a:schemeClr val="accent1"/>
                </a:solidFill>
              </a:defRPr>
            </a:lvl1pPr>
            <a:lvl2pPr marL="544388" indent="0">
              <a:buNone/>
              <a:defRPr sz="2400" b="1"/>
            </a:lvl2pPr>
            <a:lvl3pPr marL="1088776" indent="0">
              <a:buNone/>
              <a:defRPr sz="2100" b="1"/>
            </a:lvl3pPr>
            <a:lvl4pPr marL="1633164" indent="0">
              <a:buNone/>
              <a:defRPr sz="1900" b="1"/>
            </a:lvl4pPr>
            <a:lvl5pPr marL="2177552" indent="0">
              <a:buNone/>
              <a:defRPr sz="1900" b="1"/>
            </a:lvl5pPr>
            <a:lvl6pPr marL="2721940" indent="0">
              <a:buNone/>
              <a:defRPr sz="1900" b="1"/>
            </a:lvl6pPr>
            <a:lvl7pPr marL="3266328" indent="0">
              <a:buNone/>
              <a:defRPr sz="1900" b="1"/>
            </a:lvl7pPr>
            <a:lvl8pPr marL="3810716" indent="0">
              <a:buNone/>
              <a:defRPr sz="1900" b="1"/>
            </a:lvl8pPr>
            <a:lvl9pPr marL="4355104" indent="0">
              <a:buNone/>
              <a:defRPr sz="1900" b="1"/>
            </a:lvl9pPr>
          </a:lstStyle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1603" y="2446833"/>
            <a:ext cx="5706000" cy="3934918"/>
          </a:xfrm>
        </p:spPr>
        <p:txBody>
          <a:bodyPr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DE1EC-3E60-4B7A-B889-1119D8634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DCE9B1F-5A0F-42B0-B272-6DC37145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670E4E-D5B5-492D-9699-D477C5B4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C8C552-0C0A-4E73-9399-22E936FF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86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C6C74-2070-490F-B910-5501453E3E5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AF169-3D6C-47F5-ADAD-C7F632AB0B0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251438" y="1543049"/>
            <a:ext cx="7678797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841B5D-5DDF-4F2F-A934-FECD66203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526298"/>
          </a:xfrm>
        </p:spPr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1DF09E-0048-47E1-AE9F-BCD8D49F721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0DD82C-9133-4DA6-9FA3-BFAC3A1BA5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ED10F8-5039-4EE1-8EBC-7176DEE424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68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88E30FA-D2ED-424D-8865-A5BD2C1E4B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37938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F03945-8936-4E73-98EB-A7BE4599F0C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46063" y="1555244"/>
            <a:ext cx="7713376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B0C176-6F08-4256-92E2-D5FF97C1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3F7419-0736-4C4F-864B-B084B22E653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BD0689D-8E3A-442C-ADD6-C407D5D9DF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00B0A6-C534-4FE4-9CE9-F0A9B7E1DC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9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5175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654025"/>
          </a:xfrm>
        </p:spPr>
        <p:txBody>
          <a:bodyPr/>
          <a:lstStyle>
            <a:lvl1pPr>
              <a:lnSpc>
                <a:spcPct val="85000"/>
              </a:lnSpc>
              <a:defRPr sz="5000"/>
            </a:lvl1pPr>
          </a:lstStyle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B6242E-1C7D-4CEB-8BC6-61FC646D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9E8937-9946-411B-B448-6BD294F9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188C-6E0E-4FCA-BD7B-51581710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63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9A4FC7E-A3C6-442C-B6E4-C2838C7BD26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3429794"/>
            <a:ext cx="6095612" cy="342979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1911674"/>
            <a:ext cx="5563492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7" y="2565698"/>
            <a:ext cx="5040560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[Subtitle]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92DED86-7CAA-46F7-A428-8C00E441D7B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9563" y="-1"/>
            <a:ext cx="6095612" cy="4956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37342E7B-931D-46F0-8100-BD6A577B5E52}"/>
              </a:ext>
            </a:extLst>
          </p:cNvPr>
          <p:cNvSpPr>
            <a:spLocks noChangeAspect="1"/>
          </p:cNvSpPr>
          <p:nvPr/>
        </p:nvSpPr>
        <p:spPr bwMode="auto">
          <a:xfrm>
            <a:off x="248107" y="2612941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CC28BC-77D8-478F-9000-4FEEFE963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ACA29F6D-7949-4C9A-B633-8381BB073E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8107" y="2612941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6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BD9A81-0F56-4281-9423-BB096D27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/>
              <a:t>Click to add text</a:t>
            </a:r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9FC65C-2927-4976-8942-C5CB3340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ACD983-FDA5-4BBF-8FFC-BC97DCC1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4AB418-D334-4151-BFF2-1BE5F601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24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B63EC9E-A40D-473E-9EA6-4CC32374E18C}"/>
              </a:ext>
            </a:extLst>
          </p:cNvPr>
          <p:cNvSpPr txBox="1">
            <a:spLocks/>
          </p:cNvSpPr>
          <p:nvPr/>
        </p:nvSpPr>
        <p:spPr>
          <a:xfrm>
            <a:off x="246063" y="214819"/>
            <a:ext cx="11699875" cy="5262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Contents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46063" y="1543049"/>
            <a:ext cx="11699875" cy="5089525"/>
          </a:xfrm>
        </p:spPr>
        <p:txBody>
          <a:bodyPr numCol="2" spcCol="360000">
            <a:normAutofit/>
          </a:bodyPr>
          <a:lstStyle>
            <a:lvl1pPr>
              <a:tabLst>
                <a:tab pos="0" algn="l"/>
                <a:tab pos="5557838" algn="r"/>
                <a:tab pos="5743575" algn="r"/>
              </a:tabLst>
              <a:defRPr lang="en-US" dirty="0" smtClean="0"/>
            </a:lvl1pPr>
            <a:lvl2pPr>
              <a:tabLst>
                <a:tab pos="5557838" algn="r"/>
                <a:tab pos="5743575" algn="r"/>
              </a:tabLst>
              <a:defRPr lang="en-US" dirty="0"/>
            </a:lvl2pPr>
            <a:lvl3pPr>
              <a:tabLst>
                <a:tab pos="5557838" algn="r"/>
                <a:tab pos="5743575" algn="r"/>
              </a:tabLst>
              <a:defRPr lang="en-US" dirty="0"/>
            </a:lvl3pPr>
            <a:lvl4pPr>
              <a:tabLst>
                <a:tab pos="5557838" algn="r"/>
                <a:tab pos="5743575" algn="r"/>
              </a:tabLst>
              <a:defRPr lang="en-US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>
                <a:tab pos="5557838" algn="r"/>
                <a:tab pos="5743575" algn="r"/>
              </a:tabLst>
              <a:defRPr lang="en-US" dirty="0" smtClean="0"/>
            </a:lvl5pPr>
            <a:lvl6pPr>
              <a:tabLst>
                <a:tab pos="5557838" algn="r"/>
                <a:tab pos="5743575" algn="r"/>
              </a:tabLst>
              <a:defRPr lang="en-US" dirty="0" smtClean="0"/>
            </a:lvl6pPr>
            <a:lvl7pPr>
              <a:tabLst>
                <a:tab pos="5557838" algn="r"/>
                <a:tab pos="5743575" algn="r"/>
              </a:tabLst>
              <a:defRPr/>
            </a:lvl7pPr>
            <a:lvl8pPr>
              <a:tabLst>
                <a:tab pos="5557838" algn="r"/>
                <a:tab pos="5743575" algn="r"/>
              </a:tabLst>
              <a:defRPr/>
            </a:lvl8pPr>
            <a:lvl9pPr>
              <a:tabLst>
                <a:tab pos="5557838" algn="r"/>
                <a:tab pos="5743575" algn="r"/>
              </a:tabLst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FB547B8-9536-4667-9C06-1456FA3E3510}"/>
              </a:ext>
            </a:extLst>
          </p:cNvPr>
          <p:cNvSpPr txBox="1">
            <a:spLocks/>
          </p:cNvSpPr>
          <p:nvPr userDrawn="1"/>
        </p:nvSpPr>
        <p:spPr>
          <a:xfrm>
            <a:off x="246063" y="214819"/>
            <a:ext cx="11699875" cy="5262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716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1A360-3B90-4B9F-8FBB-18B3F7F9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08B97-F3BA-4DFE-B893-356A52213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3AD90-08B7-48A3-B2EC-D4EEEA0E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89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2631826"/>
            <a:ext cx="6715620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7" y="3347812"/>
            <a:ext cx="6192688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[Subtitle]</a:t>
            </a:r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BD4A94A8-469B-49FD-9650-D216F8E8C7E8}"/>
              </a:ext>
            </a:extLst>
          </p:cNvPr>
          <p:cNvSpPr>
            <a:spLocks noChangeAspect="1"/>
          </p:cNvSpPr>
          <p:nvPr/>
        </p:nvSpPr>
        <p:spPr bwMode="auto">
          <a:xfrm>
            <a:off x="248107" y="3396615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TextBox 9" descr="InstructionsBox">
            <a:extLst>
              <a:ext uri="{FF2B5EF4-FFF2-40B4-BE49-F238E27FC236}">
                <a16:creationId xmlns:a16="http://schemas.microsoft.com/office/drawing/2014/main" id="{E40EC992-766A-4E97-8CAF-3593DF9B1847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AF98A0-0CBA-45AF-B024-CDDD568D8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E4ABFCF7-AFCD-4C67-B738-BA1902281C3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8107" y="3396615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" name="TextBox 12" descr="InstructionsBox">
            <a:extLst>
              <a:ext uri="{FF2B5EF4-FFF2-40B4-BE49-F238E27FC236}">
                <a16:creationId xmlns:a16="http://schemas.microsoft.com/office/drawing/2014/main" id="{69AA0B25-FDCA-4B13-8619-1358962A658E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select ‘Picture’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 image</a:t>
            </a:r>
          </a:p>
        </p:txBody>
      </p:sp>
    </p:spTree>
    <p:extLst>
      <p:ext uri="{BB962C8B-B14F-4D97-AF65-F5344CB8AC3E}">
        <p14:creationId xmlns:p14="http://schemas.microsoft.com/office/powerpoint/2010/main" val="6140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FFB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2631826"/>
            <a:ext cx="6715620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tx1"/>
                </a:solidFill>
              </a:defRPr>
            </a:lvl1pPr>
          </a:lstStyle>
          <a:p>
            <a:r>
              <a:rPr lang="en-AU" noProof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7" y="3347812"/>
            <a:ext cx="6192688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/>
              <a:t>[Subtitle]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BE38802B-0C30-47F3-8D94-37385CCD9022}"/>
              </a:ext>
            </a:extLst>
          </p:cNvPr>
          <p:cNvSpPr>
            <a:spLocks noChangeAspect="1"/>
          </p:cNvSpPr>
          <p:nvPr/>
        </p:nvSpPr>
        <p:spPr bwMode="auto">
          <a:xfrm>
            <a:off x="246063" y="3397296"/>
            <a:ext cx="305076" cy="306000"/>
          </a:xfrm>
          <a:custGeom>
            <a:avLst/>
            <a:gdLst>
              <a:gd name="T0" fmla="*/ 453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3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3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3" y="0"/>
                </a:moveTo>
                <a:cubicBezTo>
                  <a:pt x="459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59" y="560"/>
                  <a:pt x="453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0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0" y="111"/>
                  <a:pt x="313" y="0"/>
                </a:cubicBezTo>
                <a:lnTo>
                  <a:pt x="4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TextBox 8" descr="InstructionsBox">
            <a:extLst>
              <a:ext uri="{FF2B5EF4-FFF2-40B4-BE49-F238E27FC236}">
                <a16:creationId xmlns:a16="http://schemas.microsoft.com/office/drawing/2014/main" id="{6E40628F-D561-40A8-94E8-783505170F1C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BDB55867-3CE8-48DF-8772-4AF6419419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6063" y="3397296"/>
            <a:ext cx="305076" cy="306000"/>
          </a:xfrm>
          <a:custGeom>
            <a:avLst/>
            <a:gdLst>
              <a:gd name="T0" fmla="*/ 453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3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3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3" y="0"/>
                </a:moveTo>
                <a:cubicBezTo>
                  <a:pt x="459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59" y="560"/>
                  <a:pt x="453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0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0" y="111"/>
                  <a:pt x="313" y="0"/>
                </a:cubicBezTo>
                <a:lnTo>
                  <a:pt x="4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TextBox 9" descr="InstructionsBox">
            <a:extLst>
              <a:ext uri="{FF2B5EF4-FFF2-40B4-BE49-F238E27FC236}">
                <a16:creationId xmlns:a16="http://schemas.microsoft.com/office/drawing/2014/main" id="{D70EC970-B28D-4CB8-AF15-477794639E15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1046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out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BF46B24-42DD-4E1E-8B8E-44C709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1255728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9600"/>
            </a:lvl1pPr>
          </a:lstStyle>
          <a:p>
            <a:r>
              <a:rPr lang="en-US"/>
              <a:t>[Enter text]</a:t>
            </a:r>
            <a:endParaRPr lang="en-AU"/>
          </a:p>
        </p:txBody>
      </p:sp>
      <p:sp>
        <p:nvSpPr>
          <p:cNvPr id="4" name="TextBox 3" descr="InstructionsBox">
            <a:extLst>
              <a:ext uri="{FF2B5EF4-FFF2-40B4-BE49-F238E27FC236}">
                <a16:creationId xmlns:a16="http://schemas.microsoft.com/office/drawing/2014/main" id="{B75FA20B-7C69-4A0D-86D1-51B7342C31A3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5" name="TextBox 4" descr="InstructionsBox">
            <a:extLst>
              <a:ext uri="{FF2B5EF4-FFF2-40B4-BE49-F238E27FC236}">
                <a16:creationId xmlns:a16="http://schemas.microsoft.com/office/drawing/2014/main" id="{621423B9-74BB-4948-9973-613FF80ABD3E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4662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33291" y="2637706"/>
            <a:ext cx="11699875" cy="121879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/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63" y="2709714"/>
            <a:ext cx="884640" cy="911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1695" r="13151" b="14708"/>
          <a:stretch/>
        </p:blipFill>
        <p:spPr>
          <a:xfrm>
            <a:off x="136552" y="-114458"/>
            <a:ext cx="1123542" cy="1189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631"/>
          <a:stretch/>
        </p:blipFill>
        <p:spPr>
          <a:xfrm>
            <a:off x="10562083" y="6377672"/>
            <a:ext cx="1388939" cy="430265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7B7B6F72-F1B4-4936-8107-C37B8590F8C6}"/>
              </a:ext>
            </a:extLst>
          </p:cNvPr>
          <p:cNvSpPr>
            <a:spLocks noChangeAspect="1"/>
          </p:cNvSpPr>
          <p:nvPr/>
        </p:nvSpPr>
        <p:spPr bwMode="auto">
          <a:xfrm>
            <a:off x="10177502" y="6438536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TextBox 8" descr="InstructionsBox">
            <a:extLst>
              <a:ext uri="{FF2B5EF4-FFF2-40B4-BE49-F238E27FC236}">
                <a16:creationId xmlns:a16="http://schemas.microsoft.com/office/drawing/2014/main" id="{84C7743B-6E02-42CD-921D-DA3B83D086E4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EF3CBE-562A-487B-8F91-632427B4D52B}"/>
              </a:ext>
            </a:extLst>
          </p:cNvPr>
          <p:cNvSpPr txBox="1">
            <a:spLocks/>
          </p:cNvSpPr>
          <p:nvPr userDrawn="1"/>
        </p:nvSpPr>
        <p:spPr>
          <a:xfrm>
            <a:off x="3433291" y="2637706"/>
            <a:ext cx="11699875" cy="121879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/>
              <a:t>Thank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B598BE-1CB2-4FFE-8EB0-E2B5BAE8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1163" y="2709714"/>
            <a:ext cx="884640" cy="911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978582-4FFF-42C0-AB79-8AF67CBC1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1695" r="13151" b="14708"/>
          <a:stretch/>
        </p:blipFill>
        <p:spPr>
          <a:xfrm>
            <a:off x="136552" y="-114458"/>
            <a:ext cx="1123542" cy="1189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E617E6-8CFF-4CBB-9E0E-74C655E29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9631"/>
          <a:stretch/>
        </p:blipFill>
        <p:spPr>
          <a:xfrm>
            <a:off x="10562083" y="6377672"/>
            <a:ext cx="1388939" cy="430265"/>
          </a:xfrm>
          <a:prstGeom prst="rect">
            <a:avLst/>
          </a:prstGeom>
        </p:spPr>
      </p:pic>
      <p:sp>
        <p:nvSpPr>
          <p:cNvPr id="15" name="Freeform 21">
            <a:extLst>
              <a:ext uri="{FF2B5EF4-FFF2-40B4-BE49-F238E27FC236}">
                <a16:creationId xmlns:a16="http://schemas.microsoft.com/office/drawing/2014/main" id="{4BB6B38A-EA0B-4904-9951-2BE62892D0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177502" y="6438536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6" name="TextBox 15" descr="InstructionsBox">
            <a:extLst>
              <a:ext uri="{FF2B5EF4-FFF2-40B4-BE49-F238E27FC236}">
                <a16:creationId xmlns:a16="http://schemas.microsoft.com/office/drawing/2014/main" id="{96B37B8C-363D-4BF8-970F-0C3B92678E73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79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Text (AU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InstructionsBox">
            <a:extLst>
              <a:ext uri="{FF2B5EF4-FFF2-40B4-BE49-F238E27FC236}">
                <a16:creationId xmlns:a16="http://schemas.microsoft.com/office/drawing/2014/main" id="{4F3DE610-BEE5-4CDF-A53B-D5025C2856F0}"/>
              </a:ext>
            </a:extLst>
          </p:cNvPr>
          <p:cNvSpPr txBox="1"/>
          <p:nvPr userDrawn="1"/>
        </p:nvSpPr>
        <p:spPr>
          <a:xfrm>
            <a:off x="2" y="-602654"/>
            <a:ext cx="6095612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Note: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600" b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 sz="1400" b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 you require a different currency or a version with a white background, please download via </a:t>
            </a:r>
            <a:r>
              <a:rPr lang="en-US" sz="1400" b="1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link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8AAD1-E21D-4863-B425-C770EC2976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794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Text (US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InstructionsBox">
            <a:extLst>
              <a:ext uri="{FF2B5EF4-FFF2-40B4-BE49-F238E27FC236}">
                <a16:creationId xmlns:a16="http://schemas.microsoft.com/office/drawing/2014/main" id="{4F3DE610-BEE5-4CDF-A53B-D5025C2856F0}"/>
              </a:ext>
            </a:extLst>
          </p:cNvPr>
          <p:cNvSpPr txBox="1"/>
          <p:nvPr userDrawn="1"/>
        </p:nvSpPr>
        <p:spPr>
          <a:xfrm>
            <a:off x="2" y="-602654"/>
            <a:ext cx="6095612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Note: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600" b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 sz="1400" b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 you require a different currency or a version with a white background, please download via </a:t>
            </a:r>
            <a:r>
              <a:rPr lang="en-US" sz="1400" b="1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link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8AAD1-E21D-4863-B425-C770EC2976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794"/>
            <a:ext cx="10287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063" y="214819"/>
            <a:ext cx="11699875" cy="5262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endParaRPr lang="en-A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063" y="1543049"/>
            <a:ext cx="11699875" cy="4838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3B1364B-17EE-4E4E-B1E6-AFDA79A5D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8399" y="6536631"/>
            <a:ext cx="72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algn="r"/>
            <a:r>
              <a:rPr lang="en-AU"/>
              <a:t>[Footer]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07C72A-EFEA-4035-BDF4-AE173AB53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6063" y="6536630"/>
            <a:ext cx="523510" cy="21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91FB34D-4638-48B0-8EF7-62B2E81A0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400" y="6537805"/>
            <a:ext cx="2246400" cy="2148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522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818" r:id="rId9"/>
    <p:sldLayoutId id="2147483819" r:id="rId10"/>
    <p:sldLayoutId id="2147483820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088776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itchFamily="34" charset="0"/>
        <a:buNone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776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itchFamily="34" charset="0"/>
        <a:buNone/>
        <a:defRPr lang="en-US" sz="2800" b="1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088776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rabi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lphaL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roman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itchFamily="34" charset="0"/>
        <a:buNone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776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itchFamily="34" charset="0"/>
        <a:buNone/>
        <a:defRPr lang="en-US" sz="2800" b="1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088776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rabi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lphaL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roman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 userDrawn="1">
          <p15:clr>
            <a:srgbClr val="F26B43"/>
          </p15:clr>
        </p15:guide>
        <p15:guide id="12" pos="3841" userDrawn="1">
          <p15:clr>
            <a:srgbClr val="F26B43"/>
          </p15:clr>
        </p15:guide>
        <p15:guide id="13" pos="155" userDrawn="1">
          <p15:clr>
            <a:srgbClr val="F26B43"/>
          </p15:clr>
        </p15:guide>
        <p15:guide id="14" pos="7525" userDrawn="1">
          <p15:clr>
            <a:srgbClr val="F26B43"/>
          </p15:clr>
        </p15:guide>
        <p15:guide id="15" pos="1914" userDrawn="1">
          <p15:clr>
            <a:srgbClr val="F26B43"/>
          </p15:clr>
        </p15:guide>
        <p15:guide id="16" pos="5772" userDrawn="1">
          <p15:clr>
            <a:srgbClr val="F26B43"/>
          </p15:clr>
        </p15:guide>
        <p15:guide id="17" orient="horz" pos="972" userDrawn="1">
          <p15:clr>
            <a:srgbClr val="F26B43"/>
          </p15:clr>
        </p15:guide>
        <p15:guide id="18" orient="horz" pos="3122" userDrawn="1">
          <p15:clr>
            <a:srgbClr val="F26B43"/>
          </p15:clr>
        </p15:guide>
        <p15:guide id="19" orient="horz" pos="139" userDrawn="1">
          <p15:clr>
            <a:srgbClr val="F26B43"/>
          </p15:clr>
        </p15:guide>
        <p15:guide id="20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D7726-A856-DFBD-1528-118D17DD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B61B11-43BB-2F7D-B896-1991C062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FB04-67E2-06AE-14B3-90D26BA6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</a:t>
            </a:fld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B32DDFD-A1BA-C80B-A20C-5C847B903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55" y="0"/>
            <a:ext cx="1392424" cy="141357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B69E840-E645-A19D-B1B6-AFA1FF4D0095}"/>
              </a:ext>
            </a:extLst>
          </p:cNvPr>
          <p:cNvSpPr txBox="1">
            <a:spLocks/>
          </p:cNvSpPr>
          <p:nvPr/>
        </p:nvSpPr>
        <p:spPr>
          <a:xfrm>
            <a:off x="336947" y="2493690"/>
            <a:ext cx="11017224" cy="4093428"/>
          </a:xfrm>
          <a:prstGeom prst="rect">
            <a:avLst/>
          </a:prstGeom>
        </p:spPr>
        <p:txBody>
          <a:bodyPr/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A25D9D9-DCA7-DA7D-A45A-A81A82634BEB}"/>
              </a:ext>
            </a:extLst>
          </p:cNvPr>
          <p:cNvSpPr txBox="1">
            <a:spLocks/>
          </p:cNvSpPr>
          <p:nvPr/>
        </p:nvSpPr>
        <p:spPr>
          <a:xfrm>
            <a:off x="9923425" y="421071"/>
            <a:ext cx="1887911" cy="3077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lang="en-US" sz="2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>
              <a:solidFill>
                <a:schemeClr val="bg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ED555FF-445A-B68E-AF57-5DC1A1479EED}"/>
              </a:ext>
            </a:extLst>
          </p:cNvPr>
          <p:cNvSpPr txBox="1">
            <a:spLocks/>
          </p:cNvSpPr>
          <p:nvPr/>
        </p:nvSpPr>
        <p:spPr>
          <a:xfrm>
            <a:off x="9923424" y="765498"/>
            <a:ext cx="1887911" cy="3077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US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lang="en-US" sz="2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3DB2CE-3070-038A-6254-3EAC5C148BA0}"/>
              </a:ext>
            </a:extLst>
          </p:cNvPr>
          <p:cNvSpPr txBox="1"/>
          <p:nvPr/>
        </p:nvSpPr>
        <p:spPr>
          <a:xfrm>
            <a:off x="336947" y="2558399"/>
            <a:ext cx="1160785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Regeneration of Christchurch stormwater modelling </a:t>
            </a:r>
          </a:p>
          <a:p>
            <a:r>
              <a:rPr lang="en-US" sz="6000" dirty="0">
                <a:solidFill>
                  <a:schemeClr val="bg1"/>
                </a:solidFill>
              </a:rPr>
              <a:t>Avon Citywide 2.0 Delivered</a:t>
            </a:r>
            <a:endParaRPr lang="en-NZ" sz="6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C5929-2D80-6F4C-5521-E099FE05C3B3}"/>
              </a:ext>
            </a:extLst>
          </p:cNvPr>
          <p:cNvSpPr txBox="1"/>
          <p:nvPr/>
        </p:nvSpPr>
        <p:spPr>
          <a:xfrm>
            <a:off x="9265939" y="314370"/>
            <a:ext cx="27528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Tim Preston</a:t>
            </a:r>
          </a:p>
          <a:p>
            <a:r>
              <a:rPr lang="en-US">
                <a:solidFill>
                  <a:schemeClr val="bg1"/>
                </a:solidFill>
              </a:rPr>
              <a:t>Lead Engineer - 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6372E-FD3F-3B87-0813-60409C9F8C47}"/>
              </a:ext>
            </a:extLst>
          </p:cNvPr>
          <p:cNvSpPr txBox="1"/>
          <p:nvPr/>
        </p:nvSpPr>
        <p:spPr>
          <a:xfrm>
            <a:off x="5127129" y="6121411"/>
            <a:ext cx="703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Stormwater Conference 23-25 May 2023</a:t>
            </a:r>
            <a:endParaRPr lang="en-NZ" sz="1400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92B1D29-CB3F-524D-73F6-010CE1151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3069" y="6220778"/>
            <a:ext cx="333499" cy="3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b="1" err="1">
                <a:solidFill>
                  <a:schemeClr val="bg1"/>
                </a:solidFill>
              </a:rPr>
              <a:t>1D</a:t>
            </a:r>
            <a:r>
              <a:rPr lang="en-NZ" sz="4800" b="1">
                <a:solidFill>
                  <a:schemeClr val="bg1"/>
                </a:solidFill>
              </a:rPr>
              <a:t> points tool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7DD0D-268C-49A7-429C-30FB9043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00" y="2277666"/>
            <a:ext cx="10685573" cy="3672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2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b="1">
                <a:solidFill>
                  <a:schemeClr val="bg1"/>
                </a:solidFill>
              </a:rPr>
              <a:t>Lessons learned – lateral flows</a:t>
            </a:r>
          </a:p>
        </p:txBody>
      </p:sp>
      <p:pic>
        <p:nvPicPr>
          <p:cNvPr id="4" name="Picture 3" descr="A picture containing map, aerial photography, bird's-eye view, urban design&#10;&#10;Description automatically generated">
            <a:extLst>
              <a:ext uri="{FF2B5EF4-FFF2-40B4-BE49-F238E27FC236}">
                <a16:creationId xmlns:a16="http://schemas.microsoft.com/office/drawing/2014/main" id="{E72AEB62-E24E-3DEE-35D9-669DF6D93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72"/>
          <a:stretch/>
        </p:blipFill>
        <p:spPr>
          <a:xfrm>
            <a:off x="5737548" y="1413570"/>
            <a:ext cx="6457628" cy="5456574"/>
          </a:xfrm>
          <a:prstGeom prst="rect">
            <a:avLst/>
          </a:prstGeom>
        </p:spPr>
      </p:pic>
      <p:pic>
        <p:nvPicPr>
          <p:cNvPr id="9" name="Picture 8" descr="A picture containing map, colorfulness, art&#10;&#10;Description automatically generated">
            <a:extLst>
              <a:ext uri="{FF2B5EF4-FFF2-40B4-BE49-F238E27FC236}">
                <a16:creationId xmlns:a16="http://schemas.microsoft.com/office/drawing/2014/main" id="{43EF44B1-172F-6BB3-EC13-864DA64D0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72"/>
          <a:stretch/>
        </p:blipFill>
        <p:spPr>
          <a:xfrm>
            <a:off x="5737546" y="1415043"/>
            <a:ext cx="6457629" cy="5456575"/>
          </a:xfrm>
          <a:prstGeom prst="rect">
            <a:avLst/>
          </a:prstGeom>
        </p:spPr>
      </p:pic>
      <p:pic>
        <p:nvPicPr>
          <p:cNvPr id="11" name="Picture 10" descr="A picture containing art, pattern, electric blue, blue&#10;&#10;Description automatically generated">
            <a:extLst>
              <a:ext uri="{FF2B5EF4-FFF2-40B4-BE49-F238E27FC236}">
                <a16:creationId xmlns:a16="http://schemas.microsoft.com/office/drawing/2014/main" id="{782247CF-CD5F-0CFE-A7C6-E2C629295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100"/>
          <a:stretch/>
        </p:blipFill>
        <p:spPr>
          <a:xfrm>
            <a:off x="5737545" y="1413570"/>
            <a:ext cx="6457630" cy="5446018"/>
          </a:xfrm>
          <a:prstGeom prst="rect">
            <a:avLst/>
          </a:prstGeom>
        </p:spPr>
      </p:pic>
      <p:pic>
        <p:nvPicPr>
          <p:cNvPr id="13" name="Picture 12" descr="A picture containing map, child art, colorfulness, art&#10;&#10;Description automatically generated">
            <a:extLst>
              <a:ext uri="{FF2B5EF4-FFF2-40B4-BE49-F238E27FC236}">
                <a16:creationId xmlns:a16="http://schemas.microsoft.com/office/drawing/2014/main" id="{B256CB23-A678-50F2-690E-97C7B8E84C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68"/>
          <a:stretch/>
        </p:blipFill>
        <p:spPr>
          <a:xfrm>
            <a:off x="5731314" y="1413570"/>
            <a:ext cx="6463862" cy="5465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8CB4F-7F3B-1B43-776C-FF695D3A4F26}"/>
              </a:ext>
            </a:extLst>
          </p:cNvPr>
          <p:cNvSpPr txBox="1"/>
          <p:nvPr/>
        </p:nvSpPr>
        <p:spPr>
          <a:xfrm>
            <a:off x="264939" y="2565698"/>
            <a:ext cx="4748513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NZ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Lateral linked flows connect the floodplain &amp; rivers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Finite capacity and flow constraints to aid stability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Unsatisfactory results where lateral flows are large</a:t>
            </a:r>
          </a:p>
        </p:txBody>
      </p:sp>
    </p:spTree>
    <p:extLst>
      <p:ext uri="{BB962C8B-B14F-4D97-AF65-F5344CB8AC3E}">
        <p14:creationId xmlns:p14="http://schemas.microsoft.com/office/powerpoint/2010/main" val="42710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EE9EF847-A92E-D511-ED3E-BC0F01B95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"/>
          <a:stretch/>
        </p:blipFill>
        <p:spPr>
          <a:xfrm>
            <a:off x="5070398" y="1413570"/>
            <a:ext cx="7124778" cy="54548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32ABB9-46D6-D99A-E0DE-3FD3C7879360}"/>
              </a:ext>
            </a:extLst>
          </p:cNvPr>
          <p:cNvSpPr/>
          <p:nvPr/>
        </p:nvSpPr>
        <p:spPr>
          <a:xfrm>
            <a:off x="0" y="1413570"/>
            <a:ext cx="5161483" cy="544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Lessons learned - </a:t>
            </a:r>
            <a:r>
              <a:rPr lang="en-US" sz="4800" b="1" err="1">
                <a:solidFill>
                  <a:schemeClr val="bg1"/>
                </a:solidFill>
              </a:rPr>
              <a:t>blockouts</a:t>
            </a:r>
            <a:endParaRPr lang="en-US" sz="4800" b="1">
              <a:solidFill>
                <a:schemeClr val="bg1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EAFBEBEF-068D-459D-64C1-A0AC590F90BE}"/>
              </a:ext>
            </a:extLst>
          </p:cNvPr>
          <p:cNvSpPr txBox="1">
            <a:spLocks/>
          </p:cNvSpPr>
          <p:nvPr/>
        </p:nvSpPr>
        <p:spPr>
          <a:xfrm>
            <a:off x="412970" y="2565698"/>
            <a:ext cx="4244457" cy="36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AU" sz="2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sz="2800" b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22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lang="en-AU" sz="2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NZ" sz="1800">
              <a:solidFill>
                <a:schemeClr val="bg1"/>
              </a:solidFill>
            </a:endParaRP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Continuous </a:t>
            </a:r>
            <a:r>
              <a:rPr lang="en-NZ" sz="1800" err="1">
                <a:solidFill>
                  <a:schemeClr val="bg1"/>
                </a:solidFill>
              </a:rPr>
              <a:t>blockouts</a:t>
            </a:r>
            <a:r>
              <a:rPr lang="en-NZ" sz="1800">
                <a:solidFill>
                  <a:schemeClr val="bg1"/>
                </a:solidFill>
              </a:rPr>
              <a:t> for short culverts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Good usually but this ‘blocked’ the road surfaces as flow paths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Sometimes this was important to flood levels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Approach now to find and join up the mesh</a:t>
            </a: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Potential systematic change</a:t>
            </a:r>
          </a:p>
        </p:txBody>
      </p:sp>
    </p:spTree>
    <p:extLst>
      <p:ext uri="{BB962C8B-B14F-4D97-AF65-F5344CB8AC3E}">
        <p14:creationId xmlns:p14="http://schemas.microsoft.com/office/powerpoint/2010/main" val="22333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41735A80-2911-E962-1DCA-E99B1AC6C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00" y="1407624"/>
            <a:ext cx="6457625" cy="6719814"/>
          </a:xfrm>
          <a:prstGeom prst="rect">
            <a:avLst/>
          </a:prstGeom>
        </p:spPr>
      </p:pic>
      <p:pic>
        <p:nvPicPr>
          <p:cNvPr id="21" name="Picture 20" descr="A picture containing child art, art, colorfulness, drawing&#10;&#10;Description automatically generated">
            <a:extLst>
              <a:ext uri="{FF2B5EF4-FFF2-40B4-BE49-F238E27FC236}">
                <a16:creationId xmlns:a16="http://schemas.microsoft.com/office/drawing/2014/main" id="{CA915CC6-9595-B801-0D95-C008BD6DD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544" y="1407616"/>
            <a:ext cx="6457631" cy="6719822"/>
          </a:xfrm>
          <a:prstGeom prst="rect">
            <a:avLst/>
          </a:prstGeom>
        </p:spPr>
      </p:pic>
      <p:pic>
        <p:nvPicPr>
          <p:cNvPr id="23" name="Picture 22" descr="A picture containing graphics, colorfulness, graphic design, art&#10;&#10;Description automatically generated">
            <a:extLst>
              <a:ext uri="{FF2B5EF4-FFF2-40B4-BE49-F238E27FC236}">
                <a16:creationId xmlns:a16="http://schemas.microsoft.com/office/drawing/2014/main" id="{B04687E0-16AB-1043-ACD9-F021DDF9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545" y="1409403"/>
            <a:ext cx="6457630" cy="6719821"/>
          </a:xfrm>
          <a:prstGeom prst="rect">
            <a:avLst/>
          </a:prstGeom>
        </p:spPr>
      </p:pic>
      <p:pic>
        <p:nvPicPr>
          <p:cNvPr id="25" name="Picture 24" descr="A picture containing text, map, art&#10;&#10;Description automatically generated">
            <a:extLst>
              <a:ext uri="{FF2B5EF4-FFF2-40B4-BE49-F238E27FC236}">
                <a16:creationId xmlns:a16="http://schemas.microsoft.com/office/drawing/2014/main" id="{F6DD3588-16D2-3FBF-97FE-28DB6A18F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850" y="1404714"/>
            <a:ext cx="6457629" cy="6719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336947" y="189434"/>
            <a:ext cx="1079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b="1">
                <a:solidFill>
                  <a:schemeClr val="bg1"/>
                </a:solidFill>
              </a:rPr>
              <a:t>Fault finding – high slopes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8CB4F-7F3B-1B43-776C-FF695D3A4F26}"/>
              </a:ext>
            </a:extLst>
          </p:cNvPr>
          <p:cNvSpPr txBox="1"/>
          <p:nvPr/>
        </p:nvSpPr>
        <p:spPr>
          <a:xfrm>
            <a:off x="357938" y="1917626"/>
            <a:ext cx="502536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Harakeke Street North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Filter floodplain ‘noise’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Floodplain centroid points and river points interpolated to raster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River points separately to </a:t>
            </a:r>
            <a:r>
              <a:rPr lang="en-NZ" err="1"/>
              <a:t>thiessen</a:t>
            </a:r>
            <a:r>
              <a:rPr lang="en-NZ"/>
              <a:t> polygon raster burned over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Trend levels (100m radius averaging)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Data minus trend (flat anomalies from trend)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/>
              <a:t>Search radius, max minus min</a:t>
            </a:r>
          </a:p>
        </p:txBody>
      </p:sp>
      <p:pic>
        <p:nvPicPr>
          <p:cNvPr id="27" name="Picture 26" descr="A picture containing colorfulness, fractal art, screenshot, art&#10;&#10;Description automatically generated">
            <a:extLst>
              <a:ext uri="{FF2B5EF4-FFF2-40B4-BE49-F238E27FC236}">
                <a16:creationId xmlns:a16="http://schemas.microsoft.com/office/drawing/2014/main" id="{47890CFB-CC84-409B-635F-BDBF4797F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240" y="1400022"/>
            <a:ext cx="6457629" cy="67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water, water resources&#10;&#10;Description automatically generated">
            <a:extLst>
              <a:ext uri="{FF2B5EF4-FFF2-40B4-BE49-F238E27FC236}">
                <a16:creationId xmlns:a16="http://schemas.microsoft.com/office/drawing/2014/main" id="{CB8D978F-3825-5D4A-D9BA-462D474C6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6" t="-2165" r="19555" b="2165"/>
          <a:stretch/>
        </p:blipFill>
        <p:spPr>
          <a:xfrm>
            <a:off x="0" y="1218186"/>
            <a:ext cx="6097587" cy="564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b="1">
                <a:solidFill>
                  <a:schemeClr val="bg1"/>
                </a:solidFill>
              </a:rPr>
              <a:t>Conclusions Acknowledgements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A8F986-6B0C-E9BB-C76B-183EAC9838C1}"/>
              </a:ext>
            </a:extLst>
          </p:cNvPr>
          <p:cNvSpPr txBox="1">
            <a:spLocks/>
          </p:cNvSpPr>
          <p:nvPr/>
        </p:nvSpPr>
        <p:spPr>
          <a:xfrm>
            <a:off x="6490914" y="2534358"/>
            <a:ext cx="5400600" cy="4129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lang="en-US" sz="2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/>
              <a:t>Big detail, big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/>
              <a:t>Plan, do, observe, learn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/>
              <a:t>Still learning how to observe better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/>
              <a:t>Pay attention to water levels between floodplain and rivers in conjunction with the depth tolerance parameter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/>
              <a:t>Continuity of road surfaces in the floodplain model was more important to results than we anticipated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/>
              <a:t>Open source programming can enhance our ability to process large model result sets into more useful summary forms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/>
              <a:t>Thanks to CCC</a:t>
            </a:r>
          </a:p>
          <a:p>
            <a:pPr marL="1028700" lvl="1" indent="-342900">
              <a:buFont typeface="Wingdings" panose="05000000000000000000" pitchFamily="2" charset="2"/>
              <a:buChar char="§"/>
            </a:pPr>
            <a:r>
              <a:rPr lang="en-NZ" sz="1600"/>
              <a:t>Helen Beaumont, Kevin McDonald, Tom Parsons, Jo Golden</a:t>
            </a:r>
            <a:endParaRPr lang="en-NZ" sz="1600">
              <a:latin typeface="+mj-lt"/>
            </a:endParaRPr>
          </a:p>
          <a:p>
            <a:endParaRPr lang="en-NZ" sz="1200">
              <a:latin typeface="+mj-lt"/>
            </a:endParaRPr>
          </a:p>
          <a:p>
            <a:endParaRPr lang="en-NZ" sz="1200">
              <a:latin typeface="+mj-lt"/>
            </a:endParaRPr>
          </a:p>
          <a:p>
            <a:endParaRPr lang="en-NZ" sz="1200">
              <a:latin typeface="+mj-lt"/>
            </a:endParaRPr>
          </a:p>
        </p:txBody>
      </p:sp>
      <p:pic>
        <p:nvPicPr>
          <p:cNvPr id="16" name="Graphic 15" descr="Presentation with checklist with solid fill">
            <a:extLst>
              <a:ext uri="{FF2B5EF4-FFF2-40B4-BE49-F238E27FC236}">
                <a16:creationId xmlns:a16="http://schemas.microsoft.com/office/drawing/2014/main" id="{ADBF85B6-0757-20B8-3050-88ABE1F87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7627" y="1465090"/>
            <a:ext cx="1069268" cy="10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63" y="2709714"/>
            <a:ext cx="884640" cy="91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1695" r="13151" b="14708"/>
          <a:stretch/>
        </p:blipFill>
        <p:spPr>
          <a:xfrm>
            <a:off x="136552" y="-114458"/>
            <a:ext cx="1123542" cy="11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79390" y="261442"/>
            <a:ext cx="8470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Presentation contents</a:t>
            </a:r>
            <a:endParaRPr lang="en-NZ" sz="5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0BD7D4C-75EC-7C33-5CEF-22300995A854}"/>
              </a:ext>
            </a:extLst>
          </p:cNvPr>
          <p:cNvSpPr txBox="1">
            <a:spLocks/>
          </p:cNvSpPr>
          <p:nvPr/>
        </p:nvSpPr>
        <p:spPr>
          <a:xfrm>
            <a:off x="6488881" y="2061642"/>
            <a:ext cx="5705490" cy="46805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lang="en-US" sz="2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Christchurch challenges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Avon Citywide modelling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Cranford basin active management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Modelling high groundwater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Screw pump station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Model runs and large scale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Post processing deliverables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Lessons learned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Finding faults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Conclusions and acknowledgements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/>
              <a:t>Questions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AU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AU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AU"/>
          </a:p>
        </p:txBody>
      </p:sp>
      <p:pic>
        <p:nvPicPr>
          <p:cNvPr id="3" name="Picture 2" descr="A person in a boat on a river&#10;&#10;Description automatically generated with low confidence">
            <a:extLst>
              <a:ext uri="{FF2B5EF4-FFF2-40B4-BE49-F238E27FC236}">
                <a16:creationId xmlns:a16="http://schemas.microsoft.com/office/drawing/2014/main" id="{BA67A190-58E7-7347-15DE-7CE2C5FA1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0870" r="14497"/>
          <a:stretch/>
        </p:blipFill>
        <p:spPr>
          <a:xfrm>
            <a:off x="804" y="1413570"/>
            <a:ext cx="6096784" cy="54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79391" y="261442"/>
            <a:ext cx="950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Christchurch challenges</a:t>
            </a:r>
            <a:endParaRPr lang="en-NZ" sz="5400" b="1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map, colorfulness, text&#10;&#10;Description automatically generated">
            <a:extLst>
              <a:ext uri="{FF2B5EF4-FFF2-40B4-BE49-F238E27FC236}">
                <a16:creationId xmlns:a16="http://schemas.microsoft.com/office/drawing/2014/main" id="{C9188715-0FDF-01D7-BF9B-6D065137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</a:blip>
          <a:srcRect l="10293" t="246" r="12727" b="955"/>
          <a:stretch/>
        </p:blipFill>
        <p:spPr>
          <a:xfrm>
            <a:off x="0" y="1403085"/>
            <a:ext cx="6097588" cy="5456503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0BD7D4C-75EC-7C33-5CEF-22300995A854}"/>
              </a:ext>
            </a:extLst>
          </p:cNvPr>
          <p:cNvSpPr txBox="1">
            <a:spLocks/>
          </p:cNvSpPr>
          <p:nvPr/>
        </p:nvSpPr>
        <p:spPr>
          <a:xfrm>
            <a:off x="6313611" y="2709714"/>
            <a:ext cx="5400600" cy="360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lang="en-US" sz="2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anose="05000000000000000000" pitchFamily="2" charset="2"/>
              <a:buChar char="§"/>
            </a:pPr>
            <a:r>
              <a:rPr lang="en-AU" sz="2400"/>
              <a:t>Flat topography, no catchments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400"/>
              <a:t>Reverse topography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400"/>
              <a:t>Detail matters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400"/>
              <a:t>Coastal estuary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400"/>
              <a:t>High sea level sensitivity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400"/>
              <a:t>Rainfall durations (not nested)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22984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93E9F-BA64-54E5-2676-A6E13943C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l="6228" r="23507"/>
          <a:stretch/>
        </p:blipFill>
        <p:spPr>
          <a:xfrm>
            <a:off x="6097587" y="1413570"/>
            <a:ext cx="6097588" cy="5446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79391" y="261442"/>
            <a:ext cx="1015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Avon “Citywide Modelling”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96300B7-E22E-E56F-59FF-46D55BB1A28A}"/>
              </a:ext>
            </a:extLst>
          </p:cNvPr>
          <p:cNvSpPr txBox="1">
            <a:spLocks/>
          </p:cNvSpPr>
          <p:nvPr/>
        </p:nvSpPr>
        <p:spPr>
          <a:xfrm>
            <a:off x="276092" y="2133650"/>
            <a:ext cx="5545403" cy="4618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lang="en-US" sz="2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en-NZ" sz="180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DHIv2020 Mike Flood 3-way coupled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Rain on mesh, HIRDSv4, 70% triangular shape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139 km</a:t>
            </a:r>
            <a:r>
              <a:rPr lang="en-US" sz="1800" baseline="30000"/>
              <a:t>2</a:t>
            </a:r>
            <a:r>
              <a:rPr lang="en-US" sz="1800"/>
              <a:t>, 1.8M triangles, 12m</a:t>
            </a:r>
            <a:r>
              <a:rPr lang="en-US" sz="1800" baseline="30000"/>
              <a:t>2</a:t>
            </a:r>
            <a:r>
              <a:rPr lang="en-US" sz="1800"/>
              <a:t> minimum cell size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NZ" sz="1800"/>
              <a:t>M21 constant infiltration with capacity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Road </a:t>
            </a:r>
            <a:r>
              <a:rPr lang="en-US" sz="1800" err="1"/>
              <a:t>centrelines</a:t>
            </a:r>
            <a:r>
              <a:rPr lang="en-US" sz="1800"/>
              <a:t> and gutters to 15022 sumps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358km of urban pipes (11897 links)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13 pump stations (mainly MU, 2 M11)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156km of rivers (8814 computational points)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/>
              <a:t>Tidal </a:t>
            </a:r>
            <a:r>
              <a:rPr lang="en-US" sz="1800" err="1"/>
              <a:t>stopbanks</a:t>
            </a:r>
            <a:r>
              <a:rPr lang="en-US" sz="1800"/>
              <a:t>, estuary, open ocean boundary</a:t>
            </a:r>
            <a:endParaRPr lang="en-NZ" sz="180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NZ"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53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Cranford Basin Active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0A3D-BC6C-AAB6-24B1-C18D30441AC2}"/>
              </a:ext>
            </a:extLst>
          </p:cNvPr>
          <p:cNvSpPr txBox="1"/>
          <p:nvPr/>
        </p:nvSpPr>
        <p:spPr>
          <a:xfrm>
            <a:off x="192931" y="3546267"/>
            <a:ext cx="36082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 dirty="0"/>
              <a:t>Winters Basin then new Cranford Basin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 dirty="0"/>
              <a:t>Buller Stream water level sensor (</a:t>
            </a:r>
            <a:r>
              <a:rPr lang="en-NZ" sz="1600" dirty="0" err="1"/>
              <a:t>M11</a:t>
            </a:r>
            <a:r>
              <a:rPr lang="en-NZ" sz="16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 dirty="0" err="1"/>
              <a:t>M11</a:t>
            </a:r>
            <a:r>
              <a:rPr lang="en-NZ" sz="1600" dirty="0"/>
              <a:t> Winters active controlled gate (closed on high level in Buller Stream)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 dirty="0"/>
              <a:t>MU Cranford </a:t>
            </a:r>
            <a:r>
              <a:rPr lang="en-NZ" sz="1600" dirty="0" err="1"/>
              <a:t>PS219</a:t>
            </a:r>
            <a:r>
              <a:rPr lang="en-NZ" sz="1600" dirty="0"/>
              <a:t> controlled locally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600" dirty="0"/>
              <a:t>MU Cranford </a:t>
            </a:r>
            <a:r>
              <a:rPr lang="en-NZ" sz="1600" dirty="0" err="1"/>
              <a:t>PS219</a:t>
            </a:r>
            <a:r>
              <a:rPr lang="en-NZ" sz="1600" dirty="0"/>
              <a:t> controlled by </a:t>
            </a:r>
            <a:r>
              <a:rPr lang="en-NZ" sz="1600" dirty="0" err="1"/>
              <a:t>M11</a:t>
            </a:r>
            <a:r>
              <a:rPr lang="en-NZ" sz="1600" dirty="0"/>
              <a:t> Buller Stream</a:t>
            </a:r>
            <a:endParaRPr lang="en-NZ" sz="1400" dirty="0"/>
          </a:p>
        </p:txBody>
      </p:sp>
      <p:pic>
        <p:nvPicPr>
          <p:cNvPr id="11" name="Picture 10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D31F1126-A074-DBF3-75D4-5B3E88B83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0" r="8972"/>
          <a:stretch/>
        </p:blipFill>
        <p:spPr>
          <a:xfrm>
            <a:off x="4297387" y="1414364"/>
            <a:ext cx="7897788" cy="544522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191E80-C87D-E475-C0C6-21AA406898D9}"/>
              </a:ext>
            </a:extLst>
          </p:cNvPr>
          <p:cNvCxnSpPr>
            <a:cxnSpLocks/>
          </p:cNvCxnSpPr>
          <p:nvPr/>
        </p:nvCxnSpPr>
        <p:spPr>
          <a:xfrm flipH="1" flipV="1">
            <a:off x="8175812" y="2743200"/>
            <a:ext cx="2568388" cy="1804894"/>
          </a:xfrm>
          <a:prstGeom prst="straightConnector1">
            <a:avLst/>
          </a:prstGeom>
          <a:ln w="38100">
            <a:solidFill>
              <a:srgbClr val="085DE3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BB2D0E-0CA1-DC17-C327-82F3D4275DFF}"/>
              </a:ext>
            </a:extLst>
          </p:cNvPr>
          <p:cNvGrpSpPr/>
          <p:nvPr/>
        </p:nvGrpSpPr>
        <p:grpSpPr>
          <a:xfrm>
            <a:off x="7650758" y="2276629"/>
            <a:ext cx="463938" cy="406579"/>
            <a:chOff x="7870503" y="2303944"/>
            <a:chExt cx="531340" cy="4777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4564A8F-BA3B-017B-3AF2-D29799314135}"/>
                </a:ext>
              </a:extLst>
            </p:cNvPr>
            <p:cNvCxnSpPr>
              <a:cxnSpLocks/>
            </p:cNvCxnSpPr>
            <p:nvPr/>
          </p:nvCxnSpPr>
          <p:spPr>
            <a:xfrm>
              <a:off x="7870503" y="2303944"/>
              <a:ext cx="531340" cy="477778"/>
            </a:xfrm>
            <a:prstGeom prst="line">
              <a:avLst/>
            </a:prstGeom>
            <a:ln w="76200">
              <a:solidFill>
                <a:srgbClr val="085D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0E0AB9F-DFD2-9FA6-62A5-FFA512107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0503" y="2303944"/>
              <a:ext cx="531340" cy="477778"/>
            </a:xfrm>
            <a:prstGeom prst="line">
              <a:avLst/>
            </a:prstGeom>
            <a:ln w="76200">
              <a:solidFill>
                <a:srgbClr val="085D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C295EA63-F423-2477-4819-3AFE1E69A497}"/>
              </a:ext>
            </a:extLst>
          </p:cNvPr>
          <p:cNvSpPr/>
          <p:nvPr/>
        </p:nvSpPr>
        <p:spPr>
          <a:xfrm rot="5400000">
            <a:off x="6862213" y="4604065"/>
            <a:ext cx="584143" cy="992946"/>
          </a:xfrm>
          <a:prstGeom prst="curvedRightArrow">
            <a:avLst>
              <a:gd name="adj1" fmla="val 21640"/>
              <a:gd name="adj2" fmla="val 50000"/>
              <a:gd name="adj3" fmla="val 2830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B39F26-8FF8-8634-4400-D106589CE1F0}"/>
              </a:ext>
            </a:extLst>
          </p:cNvPr>
          <p:cNvCxnSpPr>
            <a:cxnSpLocks/>
          </p:cNvCxnSpPr>
          <p:nvPr/>
        </p:nvCxnSpPr>
        <p:spPr>
          <a:xfrm flipH="1">
            <a:off x="7730067" y="4669230"/>
            <a:ext cx="3014133" cy="55470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Graphic 1" descr="Water with solid fill">
            <a:extLst>
              <a:ext uri="{FF2B5EF4-FFF2-40B4-BE49-F238E27FC236}">
                <a16:creationId xmlns:a16="http://schemas.microsoft.com/office/drawing/2014/main" id="{9879CE53-E926-3EFF-AE30-E4A53A7E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80" y="2215596"/>
            <a:ext cx="1214198" cy="121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ndy realistic thin frame monitor mock up Vector Image">
            <a:extLst>
              <a:ext uri="{FF2B5EF4-FFF2-40B4-BE49-F238E27FC236}">
                <a16:creationId xmlns:a16="http://schemas.microsoft.com/office/drawing/2014/main" id="{6F2F0699-6AD2-333A-0693-A7B8E7BDD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8025" r="6625" b="12210"/>
          <a:stretch/>
        </p:blipFill>
        <p:spPr bwMode="auto">
          <a:xfrm>
            <a:off x="5089475" y="1800759"/>
            <a:ext cx="6048671" cy="487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AB0D81-217D-37F2-32AF-151B8C5E03C1}"/>
              </a:ext>
            </a:extLst>
          </p:cNvPr>
          <p:cNvSpPr/>
          <p:nvPr/>
        </p:nvSpPr>
        <p:spPr>
          <a:xfrm>
            <a:off x="0" y="1413570"/>
            <a:ext cx="4153371" cy="544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B275B-0E56-242F-6A75-190D7FDDE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531" y="2133650"/>
            <a:ext cx="5042208" cy="31513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Modelling high groundwater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0A3D-BC6C-AAB6-24B1-C18D30441AC2}"/>
              </a:ext>
            </a:extLst>
          </p:cNvPr>
          <p:cNvSpPr txBox="1"/>
          <p:nvPr/>
        </p:nvSpPr>
        <p:spPr>
          <a:xfrm>
            <a:off x="264939" y="3373438"/>
            <a:ext cx="338437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Increasing importance with sea level rise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Incompatible with </a:t>
            </a:r>
            <a:r>
              <a:rPr lang="en-NZ" sz="1800" err="1">
                <a:solidFill>
                  <a:schemeClr val="bg1"/>
                </a:solidFill>
              </a:rPr>
              <a:t>defacto</a:t>
            </a:r>
            <a:r>
              <a:rPr lang="en-NZ" sz="1800">
                <a:solidFill>
                  <a:schemeClr val="bg1"/>
                </a:solidFill>
              </a:rPr>
              <a:t> Horton’s or other methods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 err="1">
                <a:solidFill>
                  <a:schemeClr val="bg1"/>
                </a:solidFill>
              </a:rPr>
              <a:t>DHI</a:t>
            </a:r>
            <a:r>
              <a:rPr lang="en-NZ" sz="1800">
                <a:solidFill>
                  <a:schemeClr val="bg1"/>
                </a:solidFill>
              </a:rPr>
              <a:t> “</a:t>
            </a:r>
            <a:r>
              <a:rPr lang="en-NZ" sz="1800" err="1">
                <a:solidFill>
                  <a:schemeClr val="bg1"/>
                </a:solidFill>
              </a:rPr>
              <a:t>M21</a:t>
            </a:r>
            <a:r>
              <a:rPr lang="en-NZ" sz="1800">
                <a:solidFill>
                  <a:schemeClr val="bg1"/>
                </a:solidFill>
              </a:rPr>
              <a:t> Constant Infiltration with Capacity”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NZ" sz="1800">
                <a:solidFill>
                  <a:schemeClr val="bg1"/>
                </a:solidFill>
              </a:rPr>
              <a:t>50 </a:t>
            </a:r>
            <a:r>
              <a:rPr lang="en-NZ" sz="1800" err="1">
                <a:solidFill>
                  <a:schemeClr val="bg1"/>
                </a:solidFill>
              </a:rPr>
              <a:t>yr</a:t>
            </a:r>
            <a:r>
              <a:rPr lang="en-NZ" sz="1800">
                <a:solidFill>
                  <a:schemeClr val="bg1"/>
                </a:solidFill>
              </a:rPr>
              <a:t> 18 hrs ED result at end of rainfall </a:t>
            </a:r>
            <a:r>
              <a:rPr lang="en-NZ" sz="1800" err="1">
                <a:solidFill>
                  <a:schemeClr val="bg1"/>
                </a:solidFill>
              </a:rPr>
              <a:t>V114_Avon_2020_0SLR_50R07T_18hr_Up_SI.dfsu</a:t>
            </a:r>
            <a:endParaRPr lang="en-NZ" sz="1800">
              <a:solidFill>
                <a:schemeClr val="bg1"/>
              </a:solidFill>
            </a:endParaRPr>
          </a:p>
        </p:txBody>
      </p:sp>
      <p:pic>
        <p:nvPicPr>
          <p:cNvPr id="8" name="Graphic 7" descr="Wave with solid fill">
            <a:extLst>
              <a:ext uri="{FF2B5EF4-FFF2-40B4-BE49-F238E27FC236}">
                <a16:creationId xmlns:a16="http://schemas.microsoft.com/office/drawing/2014/main" id="{827FF522-4AFB-2C30-D2FE-48FBAE476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939" y="2246536"/>
            <a:ext cx="1161207" cy="11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E6E3C-7739-D3C2-68F8-91E3E03E5805}"/>
              </a:ext>
            </a:extLst>
          </p:cNvPr>
          <p:cNvSpPr/>
          <p:nvPr/>
        </p:nvSpPr>
        <p:spPr>
          <a:xfrm>
            <a:off x="8041804" y="1413570"/>
            <a:ext cx="4153371" cy="5446018"/>
          </a:xfrm>
          <a:prstGeom prst="rect">
            <a:avLst/>
          </a:prstGeom>
          <a:solidFill>
            <a:srgbClr val="BF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AC88F-C19C-0DDC-DC27-856C4F3A2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70" y="2565698"/>
            <a:ext cx="7290809" cy="3024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Horseshoe lake pump station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0A3D-BC6C-AAB6-24B1-C18D30441AC2}"/>
              </a:ext>
            </a:extLst>
          </p:cNvPr>
          <p:cNvSpPr txBox="1"/>
          <p:nvPr/>
        </p:nvSpPr>
        <p:spPr>
          <a:xfrm>
            <a:off x="8473851" y="3302300"/>
            <a:ext cx="34563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 err="1"/>
              <a:t>14m3</a:t>
            </a:r>
            <a:r>
              <a:rPr lang="en-NZ" sz="1800"/>
              <a:t>/s Archimedes screw pumps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Extended for king tide capacity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Non-linear relationship with tailwater level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Does not conform  with Q-H or Q-</a:t>
            </a:r>
            <a:r>
              <a:rPr lang="en-NZ" sz="1800" err="1"/>
              <a:t>deltaH</a:t>
            </a:r>
            <a:endParaRPr lang="en-NZ" sz="180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 err="1"/>
              <a:t>M11</a:t>
            </a:r>
            <a:r>
              <a:rPr lang="en-NZ" sz="1800"/>
              <a:t> network - tabulated structure approach</a:t>
            </a:r>
            <a:endParaRPr lang="en-NZ" sz="1600"/>
          </a:p>
        </p:txBody>
      </p:sp>
      <p:pic>
        <p:nvPicPr>
          <p:cNvPr id="8" name="Graphic 7" descr="Gears with solid fill">
            <a:extLst>
              <a:ext uri="{FF2B5EF4-FFF2-40B4-BE49-F238E27FC236}">
                <a16:creationId xmlns:a16="http://schemas.microsoft.com/office/drawing/2014/main" id="{356A2054-9178-46E9-6174-0955EDC5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8057" y="1989634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5D410C-4EC1-5955-B407-48A617FD1D18}"/>
              </a:ext>
            </a:extLst>
          </p:cNvPr>
          <p:cNvSpPr/>
          <p:nvPr/>
        </p:nvSpPr>
        <p:spPr>
          <a:xfrm>
            <a:off x="0" y="1413570"/>
            <a:ext cx="4153371" cy="5446018"/>
          </a:xfrm>
          <a:prstGeom prst="rect">
            <a:avLst/>
          </a:prstGeom>
          <a:solidFill>
            <a:srgbClr val="FFE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Model Runs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EAFBEBEF-068D-459D-64C1-A0AC590F90BE}"/>
              </a:ext>
            </a:extLst>
          </p:cNvPr>
          <p:cNvSpPr txBox="1">
            <a:spLocks/>
          </p:cNvSpPr>
          <p:nvPr/>
        </p:nvSpPr>
        <p:spPr>
          <a:xfrm>
            <a:off x="120923" y="3094833"/>
            <a:ext cx="4153371" cy="3926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AU" sz="2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sz="2800" b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22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lang="en-AU" sz="2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lang="en-AU" sz="2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anose="05000000000000000000" pitchFamily="2" charset="2"/>
              <a:buChar char="§"/>
            </a:pPr>
            <a:r>
              <a:rPr lang="en-NZ" sz="1800"/>
              <a:t>17 Scenarios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NZ" sz="1800"/>
              <a:t>Future conditions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NZ" sz="1800"/>
              <a:t>Various other specifics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 sz="1800"/>
              <a:t>4 ARIs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NZ" sz="1800"/>
              <a:t>10, 50, 200, 500yr ARI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 sz="1800"/>
              <a:t>43 combos (ARI scenario)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 sz="1800"/>
              <a:t>4-6 Rain event durations for </a:t>
            </a:r>
            <a:br>
              <a:rPr lang="en-NZ" sz="1800"/>
            </a:br>
            <a:r>
              <a:rPr lang="en-NZ" sz="1800"/>
              <a:t>each combination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NZ" sz="1800"/>
              <a:t>210 Total model runs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NZ" sz="1800"/>
              <a:t>600 Gb digital deliverables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NZ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B340D-7684-F572-B1F6-0CE5A6633F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3411" y="1833739"/>
            <a:ext cx="7362514" cy="43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text, colorfulness&#10;&#10;Description automatically generated">
            <a:extLst>
              <a:ext uri="{FF2B5EF4-FFF2-40B4-BE49-F238E27FC236}">
                <a16:creationId xmlns:a16="http://schemas.microsoft.com/office/drawing/2014/main" id="{A2E7C801-FA40-CC00-674F-6204F02E3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9" t="527" r="11258" b="-207"/>
          <a:stretch/>
        </p:blipFill>
        <p:spPr>
          <a:xfrm>
            <a:off x="4445226" y="1413570"/>
            <a:ext cx="7750077" cy="5457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6C0D5F-AE2C-76A2-BF7A-4D1882FF2474}"/>
              </a:ext>
            </a:extLst>
          </p:cNvPr>
          <p:cNvSpPr/>
          <p:nvPr/>
        </p:nvSpPr>
        <p:spPr>
          <a:xfrm>
            <a:off x="0" y="0"/>
            <a:ext cx="12195175" cy="14135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9741-5415-942F-5E8C-88F13EB8636D}"/>
              </a:ext>
            </a:extLst>
          </p:cNvPr>
          <p:cNvSpPr txBox="1"/>
          <p:nvPr/>
        </p:nvSpPr>
        <p:spPr>
          <a:xfrm>
            <a:off x="412970" y="387189"/>
            <a:ext cx="1181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b="1" err="1">
                <a:solidFill>
                  <a:schemeClr val="bg1"/>
                </a:solidFill>
              </a:rPr>
              <a:t>1D</a:t>
            </a:r>
            <a:r>
              <a:rPr lang="en-NZ" sz="4800" b="1">
                <a:solidFill>
                  <a:schemeClr val="bg1"/>
                </a:solidFill>
              </a:rPr>
              <a:t> points tool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8CB4F-7F3B-1B43-776C-FF695D3A4F26}"/>
              </a:ext>
            </a:extLst>
          </p:cNvPr>
          <p:cNvSpPr txBox="1"/>
          <p:nvPr/>
        </p:nvSpPr>
        <p:spPr>
          <a:xfrm>
            <a:off x="278397" y="2853730"/>
            <a:ext cx="388843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NZ" sz="180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Max water levels from </a:t>
            </a:r>
            <a:r>
              <a:rPr lang="en-NZ" sz="1800" err="1"/>
              <a:t>MU+M11</a:t>
            </a:r>
            <a:r>
              <a:rPr lang="en-NZ" sz="1800"/>
              <a:t> across multiple results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Max of run, max of batch and critical duration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Geometries from PRF and </a:t>
            </a:r>
            <a:r>
              <a:rPr lang="en-NZ" sz="1800" err="1"/>
              <a:t>RES11</a:t>
            </a:r>
            <a:r>
              <a:rPr lang="en-NZ" sz="1800"/>
              <a:t> files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Output CSV ready for SHP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Log file records inputs and outputs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1800"/>
              <a:t>Open-source and published on </a:t>
            </a:r>
            <a:r>
              <a:rPr lang="en-NZ" sz="1800" err="1"/>
              <a:t>Github</a:t>
            </a:r>
            <a:endParaRPr lang="en-NZ" sz="1800"/>
          </a:p>
        </p:txBody>
      </p:sp>
      <p:pic>
        <p:nvPicPr>
          <p:cNvPr id="4" name="Graphic 3" descr="Syncing cloud with solid fill">
            <a:extLst>
              <a:ext uri="{FF2B5EF4-FFF2-40B4-BE49-F238E27FC236}">
                <a16:creationId xmlns:a16="http://schemas.microsoft.com/office/drawing/2014/main" id="{C7507974-DF48-378A-3493-BFBA11B7C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88" y="2277666"/>
            <a:ext cx="1038860" cy="10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1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HD Enterprise PPT">
  <a:themeElements>
    <a:clrScheme name="GHD">
      <a:dk1>
        <a:sysClr val="windowText" lastClr="000000"/>
      </a:dk1>
      <a:lt1>
        <a:sysClr val="window" lastClr="FFFFFF"/>
      </a:lt1>
      <a:dk2>
        <a:srgbClr val="4D4D4D"/>
      </a:dk2>
      <a:lt2>
        <a:srgbClr val="D9D9D9"/>
      </a:lt2>
      <a:accent1>
        <a:srgbClr val="003763"/>
      </a:accent1>
      <a:accent2>
        <a:srgbClr val="3F6989"/>
      </a:accent2>
      <a:accent3>
        <a:srgbClr val="7F9BB0"/>
      </a:accent3>
      <a:accent4>
        <a:srgbClr val="BFCDD7"/>
      </a:accent4>
      <a:accent5>
        <a:srgbClr val="7FDEF0"/>
      </a:accent5>
      <a:accent6>
        <a:srgbClr val="00BDE3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HD Enterprise PPT template.potx" id="{DF4027EF-A5BC-4089-9FAE-D37DC65DFAA1}" vid="{68EF9916-7A8C-4DEC-8F0E-F942DFA114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493B8BE7BE34898BC498F349DB93C" ma:contentTypeVersion="1" ma:contentTypeDescription="Create a new document." ma:contentTypeScope="" ma:versionID="05815bd9631906b071fb4304ea0facf3">
  <xsd:schema xmlns:xsd="http://www.w3.org/2001/XMLSchema" xmlns:xs="http://www.w3.org/2001/XMLSchema" xmlns:p="http://schemas.microsoft.com/office/2006/metadata/properties" xmlns:ns1="http://schemas.microsoft.com/sharepoint/v3" xmlns:ns2="9296ecc2-9055-460b-8dd3-0047ac9aef88" targetNamespace="http://schemas.microsoft.com/office/2006/metadata/properties" ma:root="true" ma:fieldsID="78c8acf6a1f3227466045c4c02dc7028" ns1:_="" ns2:_="">
    <xsd:import namespace="http://schemas.microsoft.com/sharepoint/v3"/>
    <xsd:import namespace="9296ecc2-9055-460b-8dd3-0047ac9aef8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6ecc2-9055-460b-8dd3-0047ac9aef8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390EF9-48EC-4CA8-97E2-0BB59C903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AF7401-E9FA-439E-AB2C-7A82316135C7}"/>
</file>

<file path=customXml/itemProps3.xml><?xml version="1.0" encoding="utf-8"?>
<ds:datastoreItem xmlns:ds="http://schemas.openxmlformats.org/officeDocument/2006/customXml" ds:itemID="{5637AC5A-80B8-44D4-8672-BD934EB836AD}">
  <ds:schemaRefs>
    <ds:schemaRef ds:uri="9296ecc2-9055-460b-8dd3-0047ac9aef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F4695A1-BCAE-4071-AD47-6AE2FF0F59F1}">
  <ds:schemaRefs>
    <ds:schemaRef ds:uri="9296ecc2-9055-460b-8dd3-0047ac9aef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GHD Enterprise PPT template</Template>
  <TotalTime>733</TotalTime>
  <Words>815</Words>
  <Application>Microsoft Office PowerPoint</Application>
  <PresentationFormat>Custom</PresentationFormat>
  <Paragraphs>137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GHD Enterprise 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Kama Sliepen</dc:creator>
  <cp:lastModifiedBy>Sarah Millerick</cp:lastModifiedBy>
  <cp:revision>5</cp:revision>
  <dcterms:created xsi:type="dcterms:W3CDTF">2023-05-16T06:33:27Z</dcterms:created>
  <dcterms:modified xsi:type="dcterms:W3CDTF">2023-05-22T20:39:15Z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10477de8-91d3-4326-8c5d-55da8724ad70</vt:lpwstr>
  </property>
  <property fmtid="{D5CDD505-2E9C-101B-9397-08002B2CF9AE}" pid="3" name="ContentTypeId">
    <vt:lpwstr>0x010100B6C493B8BE7BE34898BC498F349DB93C</vt:lpwstr>
  </property>
  <property fmtid="{D5CDD505-2E9C-101B-9397-08002B2CF9AE}" pid="4" name="MediaServiceImageTags">
    <vt:lpwstr/>
  </property>
</Properties>
</file>