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webextensions/webextension1.xml" ContentType="application/vnd.ms-office.webextension+xml"/>
  <Override PartName="/ppt/notesMasters/notesMaster1.xml" ContentType="application/vnd.openxmlformats-officedocument.presentationml.notesMaster+xml"/>
  <Override PartName="/ppt/theme/theme1.xml" ContentType="application/vnd.openxmlformats-officedocument.theme+xml"/>
  <Override PartName="/ppt/webextensions/taskpanes.xml" ContentType="application/vnd.ms-office.webextensiontaskpanes+xml"/>
  <Override PartName="/ppt/theme/theme2.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9" r:id="rId3"/>
    <p:sldId id="257" r:id="rId4"/>
    <p:sldId id="281" r:id="rId5"/>
    <p:sldId id="275" r:id="rId6"/>
    <p:sldId id="276" r:id="rId7"/>
    <p:sldId id="264" r:id="rId8"/>
    <p:sldId id="273" r:id="rId9"/>
    <p:sldId id="258" r:id="rId10"/>
    <p:sldId id="279" r:id="rId11"/>
    <p:sldId id="263" r:id="rId12"/>
    <p:sldId id="282" r:id="rId13"/>
    <p:sldId id="259" r:id="rId14"/>
    <p:sldId id="266" r:id="rId15"/>
    <p:sldId id="262"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7ECFC3-0F3E-2582-2885-6477EEE3AD14}" name="Brad Tiller" initials="BT" userId="S::BTiller@tonkintaylor.co.nz::125335f9-b981-4386-83cc-055d9d37b95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a:srgbClr val="0000CC"/>
    <a:srgbClr val="94C0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9D77EF-E44B-4C94-815D-2673305B14B6}" v="4189" dt="2023-05-22T02:35:10.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29" autoAdjust="0"/>
    <p:restoredTop sz="79201" autoAdjust="0"/>
  </p:normalViewPr>
  <p:slideViewPr>
    <p:cSldViewPr snapToGrid="0">
      <p:cViewPr varScale="1">
        <p:scale>
          <a:sx n="68" d="100"/>
          <a:sy n="68" d="100"/>
        </p:scale>
        <p:origin x="946" y="53"/>
      </p:cViewPr>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p:scale>
          <a:sx n="150" d="100"/>
          <a:sy n="150" d="100"/>
        </p:scale>
        <p:origin x="2472" y="-7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Tiller" userId="125335f9-b981-4386-83cc-055d9d37b959" providerId="ADAL" clId="{449D77EF-E44B-4C94-815D-2673305B14B6}"/>
    <pc:docChg chg="undo redo custSel addSld delSld modSld sldOrd">
      <pc:chgData name="Brad Tiller" userId="125335f9-b981-4386-83cc-055d9d37b959" providerId="ADAL" clId="{449D77EF-E44B-4C94-815D-2673305B14B6}" dt="2023-05-22T02:35:50.757" v="30066" actId="5793"/>
      <pc:docMkLst>
        <pc:docMk/>
      </pc:docMkLst>
      <pc:sldChg chg="addSp delSp modSp mod setBg addCm delCm modNotes modNotesTx">
        <pc:chgData name="Brad Tiller" userId="125335f9-b981-4386-83cc-055d9d37b959" providerId="ADAL" clId="{449D77EF-E44B-4C94-815D-2673305B14B6}" dt="2023-05-22T02:19:19.344" v="29931" actId="1076"/>
        <pc:sldMkLst>
          <pc:docMk/>
          <pc:sldMk cId="3690493348" sldId="256"/>
        </pc:sldMkLst>
        <pc:spChg chg="mod">
          <ac:chgData name="Brad Tiller" userId="125335f9-b981-4386-83cc-055d9d37b959" providerId="ADAL" clId="{449D77EF-E44B-4C94-815D-2673305B14B6}" dt="2023-05-22T02:19:19.344" v="29931" actId="1076"/>
          <ac:spMkLst>
            <pc:docMk/>
            <pc:sldMk cId="3690493348" sldId="256"/>
            <ac:spMk id="2" creationId="{F738D753-591A-DF7F-55D4-328EFC9CBDE1}"/>
          </ac:spMkLst>
        </pc:spChg>
        <pc:spChg chg="mod">
          <ac:chgData name="Brad Tiller" userId="125335f9-b981-4386-83cc-055d9d37b959" providerId="ADAL" clId="{449D77EF-E44B-4C94-815D-2673305B14B6}" dt="2023-05-22T02:19:12.968" v="29930" actId="1037"/>
          <ac:spMkLst>
            <pc:docMk/>
            <pc:sldMk cId="3690493348" sldId="256"/>
            <ac:spMk id="3" creationId="{682CAEDD-CBA9-C2AC-7DE9-86AC801D5151}"/>
          </ac:spMkLst>
        </pc:spChg>
        <pc:spChg chg="add">
          <ac:chgData name="Brad Tiller" userId="125335f9-b981-4386-83cc-055d9d37b959" providerId="ADAL" clId="{449D77EF-E44B-4C94-815D-2673305B14B6}" dt="2023-05-22T02:19:05.791" v="29928" actId="26606"/>
          <ac:spMkLst>
            <pc:docMk/>
            <pc:sldMk cId="3690493348" sldId="256"/>
            <ac:spMk id="8" creationId="{8C790BE2-4E4F-4AAF-81A2-4A6F4885EBE6}"/>
          </ac:spMkLst>
        </pc:spChg>
        <pc:spChg chg="add">
          <ac:chgData name="Brad Tiller" userId="125335f9-b981-4386-83cc-055d9d37b959" providerId="ADAL" clId="{449D77EF-E44B-4C94-815D-2673305B14B6}" dt="2023-05-22T02:19:05.791" v="29928" actId="26606"/>
          <ac:spMkLst>
            <pc:docMk/>
            <pc:sldMk cId="3690493348" sldId="256"/>
            <ac:spMk id="10" creationId="{D28B54C3-B57B-472A-B96E-1FCB67093DC2}"/>
          </ac:spMkLst>
        </pc:spChg>
        <pc:spChg chg="add">
          <ac:chgData name="Brad Tiller" userId="125335f9-b981-4386-83cc-055d9d37b959" providerId="ADAL" clId="{449D77EF-E44B-4C94-815D-2673305B14B6}" dt="2023-05-22T02:19:05.791" v="29928" actId="26606"/>
          <ac:spMkLst>
            <pc:docMk/>
            <pc:sldMk cId="3690493348" sldId="256"/>
            <ac:spMk id="12" creationId="{7DB3C429-F8DA-49B9-AF84-21996FCF78B5}"/>
          </ac:spMkLst>
        </pc:spChg>
        <pc:spChg chg="add">
          <ac:chgData name="Brad Tiller" userId="125335f9-b981-4386-83cc-055d9d37b959" providerId="ADAL" clId="{449D77EF-E44B-4C94-815D-2673305B14B6}" dt="2023-05-22T02:19:05.791" v="29928" actId="26606"/>
          <ac:spMkLst>
            <pc:docMk/>
            <pc:sldMk cId="3690493348" sldId="256"/>
            <ac:spMk id="14" creationId="{E12088DD-B1AD-40E0-8B86-1D87A2CCD9BE}"/>
          </ac:spMkLst>
        </pc:spChg>
        <pc:spChg chg="add">
          <ac:chgData name="Brad Tiller" userId="125335f9-b981-4386-83cc-055d9d37b959" providerId="ADAL" clId="{449D77EF-E44B-4C94-815D-2673305B14B6}" dt="2023-05-22T02:19:05.791" v="29928" actId="26606"/>
          <ac:spMkLst>
            <pc:docMk/>
            <pc:sldMk cId="3690493348" sldId="256"/>
            <ac:spMk id="16" creationId="{C4C9F2B0-1044-46EB-8AEB-C3BFFDE6C2CC}"/>
          </ac:spMkLst>
        </pc:spChg>
        <pc:spChg chg="add">
          <ac:chgData name="Brad Tiller" userId="125335f9-b981-4386-83cc-055d9d37b959" providerId="ADAL" clId="{449D77EF-E44B-4C94-815D-2673305B14B6}" dt="2023-05-22T02:19:05.791" v="29928" actId="26606"/>
          <ac:spMkLst>
            <pc:docMk/>
            <pc:sldMk cId="3690493348" sldId="256"/>
            <ac:spMk id="18" creationId="{0C395952-4E26-45A2-8756-2ADFD6E53C6E}"/>
          </ac:spMkLst>
        </pc:spChg>
        <pc:spChg chg="add">
          <ac:chgData name="Brad Tiller" userId="125335f9-b981-4386-83cc-055d9d37b959" providerId="ADAL" clId="{449D77EF-E44B-4C94-815D-2673305B14B6}" dt="2023-05-22T02:19:05.791" v="29928" actId="26606"/>
          <ac:spMkLst>
            <pc:docMk/>
            <pc:sldMk cId="3690493348" sldId="256"/>
            <ac:spMk id="20" creationId="{4734BADF-9461-4621-B112-2D7BABEA7DD0}"/>
          </ac:spMkLst>
        </pc:spChg>
        <pc:picChg chg="add del mod">
          <ac:chgData name="Brad Tiller" userId="125335f9-b981-4386-83cc-055d9d37b959" providerId="ADAL" clId="{449D77EF-E44B-4C94-815D-2673305B14B6}" dt="2023-05-19T01:59:46.698" v="16442" actId="21"/>
          <ac:picMkLst>
            <pc:docMk/>
            <pc:sldMk cId="3690493348" sldId="256"/>
            <ac:picMk id="4" creationId="{4553C908-6476-70F1-C22A-A5412089CED8}"/>
          </ac:picMkLst>
        </pc:picChg>
        <pc:extLst>
          <p:ext xmlns:p="http://schemas.openxmlformats.org/presentationml/2006/main" uri="{D6D511B9-2390-475A-947B-AFAB55BFBCF1}">
            <pc226:cmChg xmlns:pc226="http://schemas.microsoft.com/office/powerpoint/2022/06/main/command" chg="add del">
              <pc226:chgData name="Brad Tiller" userId="125335f9-b981-4386-83cc-055d9d37b959" providerId="ADAL" clId="{449D77EF-E44B-4C94-815D-2673305B14B6}" dt="2023-05-11T09:01:57.031" v="11273"/>
              <pc2:cmMkLst xmlns:pc2="http://schemas.microsoft.com/office/powerpoint/2019/9/main/command">
                <pc:docMk/>
                <pc:sldMk cId="3690493348" sldId="256"/>
                <pc2:cmMk id="{C3C94DEB-0E4A-43F9-BCC1-6FB532689F29}"/>
              </pc2:cmMkLst>
            </pc226:cmChg>
          </p:ext>
        </pc:extLst>
      </pc:sldChg>
      <pc:sldChg chg="addSp delSp modSp mod ord modNotes modNotesTx">
        <pc:chgData name="Brad Tiller" userId="125335f9-b981-4386-83cc-055d9d37b959" providerId="ADAL" clId="{449D77EF-E44B-4C94-815D-2673305B14B6}" dt="2023-05-22T02:18:41.145" v="29922" actId="207"/>
        <pc:sldMkLst>
          <pc:docMk/>
          <pc:sldMk cId="2793039293" sldId="257"/>
        </pc:sldMkLst>
        <pc:spChg chg="mod">
          <ac:chgData name="Brad Tiller" userId="125335f9-b981-4386-83cc-055d9d37b959" providerId="ADAL" clId="{449D77EF-E44B-4C94-815D-2673305B14B6}" dt="2023-05-22T02:18:41.145" v="29922" actId="207"/>
          <ac:spMkLst>
            <pc:docMk/>
            <pc:sldMk cId="2793039293" sldId="257"/>
            <ac:spMk id="2" creationId="{086D593E-F9AC-0ED3-2CBE-1090DB37C900}"/>
          </ac:spMkLst>
        </pc:spChg>
        <pc:spChg chg="add mod">
          <ac:chgData name="Brad Tiller" userId="125335f9-b981-4386-83cc-055d9d37b959" providerId="ADAL" clId="{449D77EF-E44B-4C94-815D-2673305B14B6}" dt="2023-05-22T01:55:18.885" v="29336" actId="20577"/>
          <ac:spMkLst>
            <pc:docMk/>
            <pc:sldMk cId="2793039293" sldId="257"/>
            <ac:spMk id="3" creationId="{01AA9E7F-BA16-5D76-BE82-6D78C2109E1D}"/>
          </ac:spMkLst>
        </pc:spChg>
        <pc:spChg chg="add del mod">
          <ac:chgData name="Brad Tiller" userId="125335f9-b981-4386-83cc-055d9d37b959" providerId="ADAL" clId="{449D77EF-E44B-4C94-815D-2673305B14B6}" dt="2023-04-25T02:46:23.190" v="967"/>
          <ac:spMkLst>
            <pc:docMk/>
            <pc:sldMk cId="2793039293" sldId="257"/>
            <ac:spMk id="5" creationId="{D19D5800-B3C0-F719-6E9C-1298B72DD958}"/>
          </ac:spMkLst>
        </pc:spChg>
        <pc:spChg chg="add del mod">
          <ac:chgData name="Brad Tiller" userId="125335f9-b981-4386-83cc-055d9d37b959" providerId="ADAL" clId="{449D77EF-E44B-4C94-815D-2673305B14B6}" dt="2023-04-25T05:09:01.594" v="5467" actId="478"/>
          <ac:spMkLst>
            <pc:docMk/>
            <pc:sldMk cId="2793039293" sldId="257"/>
            <ac:spMk id="7" creationId="{E5A5CC74-0EBE-49C7-8164-F7DD3B536049}"/>
          </ac:spMkLst>
        </pc:spChg>
        <pc:spChg chg="add del mod">
          <ac:chgData name="Brad Tiller" userId="125335f9-b981-4386-83cc-055d9d37b959" providerId="ADAL" clId="{449D77EF-E44B-4C94-815D-2673305B14B6}" dt="2023-04-25T05:11:30.550" v="5515" actId="767"/>
          <ac:spMkLst>
            <pc:docMk/>
            <pc:sldMk cId="2793039293" sldId="257"/>
            <ac:spMk id="8" creationId="{D5229AC5-6FA0-B99C-6EB4-58A824E97A8B}"/>
          </ac:spMkLst>
        </pc:spChg>
        <pc:spChg chg="add del">
          <ac:chgData name="Brad Tiller" userId="125335f9-b981-4386-83cc-055d9d37b959" providerId="ADAL" clId="{449D77EF-E44B-4C94-815D-2673305B14B6}" dt="2023-04-25T05:30:55.685" v="5922" actId="22"/>
          <ac:spMkLst>
            <pc:docMk/>
            <pc:sldMk cId="2793039293" sldId="257"/>
            <ac:spMk id="11" creationId="{38632A85-A045-2FD7-1AC1-FAF00FE9F307}"/>
          </ac:spMkLst>
        </pc:spChg>
        <pc:graphicFrameChg chg="add mod modGraphic">
          <ac:chgData name="Brad Tiller" userId="125335f9-b981-4386-83cc-055d9d37b959" providerId="ADAL" clId="{449D77EF-E44B-4C94-815D-2673305B14B6}" dt="2023-05-21T02:36:00.744" v="25930" actId="2711"/>
          <ac:graphicFrameMkLst>
            <pc:docMk/>
            <pc:sldMk cId="2793039293" sldId="257"/>
            <ac:graphicFrameMk id="9" creationId="{0218313F-6CC5-DBD0-DA26-3B2DFF08D020}"/>
          </ac:graphicFrameMkLst>
        </pc:graphicFrameChg>
        <pc:picChg chg="del mod">
          <ac:chgData name="Brad Tiller" userId="125335f9-b981-4386-83cc-055d9d37b959" providerId="ADAL" clId="{449D77EF-E44B-4C94-815D-2673305B14B6}" dt="2023-04-25T05:08:07.142" v="5455" actId="21"/>
          <ac:picMkLst>
            <pc:docMk/>
            <pc:sldMk cId="2793039293" sldId="257"/>
            <ac:picMk id="4" creationId="{3458F889-35DD-0AB6-DBD7-6AE68916DA90}"/>
          </ac:picMkLst>
        </pc:picChg>
      </pc:sldChg>
      <pc:sldChg chg="addSp delSp modSp mod ord modAnim modNotes modNotesTx">
        <pc:chgData name="Brad Tiller" userId="125335f9-b981-4386-83cc-055d9d37b959" providerId="ADAL" clId="{449D77EF-E44B-4C94-815D-2673305B14B6}" dt="2023-05-21T04:18:51.891" v="28676" actId="113"/>
        <pc:sldMkLst>
          <pc:docMk/>
          <pc:sldMk cId="226245000" sldId="258"/>
        </pc:sldMkLst>
        <pc:spChg chg="mod">
          <ac:chgData name="Brad Tiller" userId="125335f9-b981-4386-83cc-055d9d37b959" providerId="ADAL" clId="{449D77EF-E44B-4C94-815D-2673305B14B6}" dt="2023-05-21T03:30:18.062" v="26975" actId="20577"/>
          <ac:spMkLst>
            <pc:docMk/>
            <pc:sldMk cId="226245000" sldId="258"/>
            <ac:spMk id="2" creationId="{9FA5994E-1457-9849-D34D-16CCAFADEEC7}"/>
          </ac:spMkLst>
        </pc:spChg>
        <pc:spChg chg="add del mod">
          <ac:chgData name="Brad Tiller" userId="125335f9-b981-4386-83cc-055d9d37b959" providerId="ADAL" clId="{449D77EF-E44B-4C94-815D-2673305B14B6}" dt="2023-05-19T02:47:35.944" v="17425" actId="478"/>
          <ac:spMkLst>
            <pc:docMk/>
            <pc:sldMk cId="226245000" sldId="258"/>
            <ac:spMk id="6" creationId="{F9BFB83D-B052-4078-EF53-A38F821399C5}"/>
          </ac:spMkLst>
        </pc:spChg>
        <pc:spChg chg="add mod">
          <ac:chgData name="Brad Tiller" userId="125335f9-b981-4386-83cc-055d9d37b959" providerId="ADAL" clId="{449D77EF-E44B-4C94-815D-2673305B14B6}" dt="2023-05-21T02:38:59.516" v="26061" actId="2711"/>
          <ac:spMkLst>
            <pc:docMk/>
            <pc:sldMk cId="226245000" sldId="258"/>
            <ac:spMk id="8" creationId="{F03F2B22-5E4F-19FB-C262-B4AE01AEF5D3}"/>
          </ac:spMkLst>
        </pc:spChg>
        <pc:picChg chg="del">
          <ac:chgData name="Brad Tiller" userId="125335f9-b981-4386-83cc-055d9d37b959" providerId="ADAL" clId="{449D77EF-E44B-4C94-815D-2673305B14B6}" dt="2023-05-19T02:47:23.464" v="17423" actId="478"/>
          <ac:picMkLst>
            <pc:docMk/>
            <pc:sldMk cId="226245000" sldId="258"/>
            <ac:picMk id="4" creationId="{67C64BFF-E5DF-0C9B-6B47-D10E57CA740D}"/>
          </ac:picMkLst>
        </pc:picChg>
        <pc:picChg chg="del">
          <ac:chgData name="Brad Tiller" userId="125335f9-b981-4386-83cc-055d9d37b959" providerId="ADAL" clId="{449D77EF-E44B-4C94-815D-2673305B14B6}" dt="2023-05-19T02:47:38.713" v="17426" actId="21"/>
          <ac:picMkLst>
            <pc:docMk/>
            <pc:sldMk cId="226245000" sldId="258"/>
            <ac:picMk id="5" creationId="{28B8066B-C1A1-B142-7732-E2FE4A0A451F}"/>
          </ac:picMkLst>
        </pc:picChg>
        <pc:picChg chg="add del mod">
          <ac:chgData name="Brad Tiller" userId="125335f9-b981-4386-83cc-055d9d37b959" providerId="ADAL" clId="{449D77EF-E44B-4C94-815D-2673305B14B6}" dt="2023-05-19T03:24:09.695" v="18275" actId="478"/>
          <ac:picMkLst>
            <pc:docMk/>
            <pc:sldMk cId="226245000" sldId="258"/>
            <ac:picMk id="7" creationId="{20CF44C4-B1B5-9652-E242-543B178BB057}"/>
          </ac:picMkLst>
        </pc:picChg>
        <pc:picChg chg="add mod">
          <ac:chgData name="Brad Tiller" userId="125335f9-b981-4386-83cc-055d9d37b959" providerId="ADAL" clId="{449D77EF-E44B-4C94-815D-2673305B14B6}" dt="2023-05-19T03:24:24.183" v="18280" actId="1076"/>
          <ac:picMkLst>
            <pc:docMk/>
            <pc:sldMk cId="226245000" sldId="258"/>
            <ac:picMk id="10" creationId="{22BC19A4-9722-2815-2244-E655FAC94E1C}"/>
          </ac:picMkLst>
        </pc:picChg>
        <pc:picChg chg="add mod">
          <ac:chgData name="Brad Tiller" userId="125335f9-b981-4386-83cc-055d9d37b959" providerId="ADAL" clId="{449D77EF-E44B-4C94-815D-2673305B14B6}" dt="2023-05-19T03:24:19.554" v="18279" actId="1076"/>
          <ac:picMkLst>
            <pc:docMk/>
            <pc:sldMk cId="226245000" sldId="258"/>
            <ac:picMk id="12" creationId="{BE0491B8-153D-7DCB-1F79-09962806E030}"/>
          </ac:picMkLst>
        </pc:picChg>
        <pc:picChg chg="add mod">
          <ac:chgData name="Brad Tiller" userId="125335f9-b981-4386-83cc-055d9d37b959" providerId="ADAL" clId="{449D77EF-E44B-4C94-815D-2673305B14B6}" dt="2023-05-19T03:31:52.742" v="18536" actId="1076"/>
          <ac:picMkLst>
            <pc:docMk/>
            <pc:sldMk cId="226245000" sldId="258"/>
            <ac:picMk id="14" creationId="{BB4A8165-2EBE-55D6-E3B6-8827F152F032}"/>
          </ac:picMkLst>
        </pc:picChg>
      </pc:sldChg>
      <pc:sldChg chg="addSp modSp mod setBg modNotesTx">
        <pc:chgData name="Brad Tiller" userId="125335f9-b981-4386-83cc-055d9d37b959" providerId="ADAL" clId="{449D77EF-E44B-4C94-815D-2673305B14B6}" dt="2023-05-22T02:19:45.866" v="29933" actId="26606"/>
        <pc:sldMkLst>
          <pc:docMk/>
          <pc:sldMk cId="124163378" sldId="259"/>
        </pc:sldMkLst>
        <pc:spChg chg="mod">
          <ac:chgData name="Brad Tiller" userId="125335f9-b981-4386-83cc-055d9d37b959" providerId="ADAL" clId="{449D77EF-E44B-4C94-815D-2673305B14B6}" dt="2023-05-22T02:19:45.866" v="29933" actId="26606"/>
          <ac:spMkLst>
            <pc:docMk/>
            <pc:sldMk cId="124163378" sldId="259"/>
            <ac:spMk id="2" creationId="{73B3FB8A-8598-3A88-CF5A-208692AA0BE1}"/>
          </ac:spMkLst>
        </pc:spChg>
        <pc:spChg chg="mod">
          <ac:chgData name="Brad Tiller" userId="125335f9-b981-4386-83cc-055d9d37b959" providerId="ADAL" clId="{449D77EF-E44B-4C94-815D-2673305B14B6}" dt="2023-05-22T02:19:45.866" v="29933" actId="26606"/>
          <ac:spMkLst>
            <pc:docMk/>
            <pc:sldMk cId="124163378" sldId="259"/>
            <ac:spMk id="3" creationId="{2D88B6FA-E4EB-5CA6-FDCC-A89C5AB34D78}"/>
          </ac:spMkLst>
        </pc:spChg>
        <pc:spChg chg="add">
          <ac:chgData name="Brad Tiller" userId="125335f9-b981-4386-83cc-055d9d37b959" providerId="ADAL" clId="{449D77EF-E44B-4C94-815D-2673305B14B6}" dt="2023-05-22T02:19:45.866" v="29933" actId="26606"/>
          <ac:spMkLst>
            <pc:docMk/>
            <pc:sldMk cId="124163378" sldId="259"/>
            <ac:spMk id="8" creationId="{09588DA8-065E-4F6F-8EFD-43104AB2E0CF}"/>
          </ac:spMkLst>
        </pc:spChg>
        <pc:spChg chg="add">
          <ac:chgData name="Brad Tiller" userId="125335f9-b981-4386-83cc-055d9d37b959" providerId="ADAL" clId="{449D77EF-E44B-4C94-815D-2673305B14B6}" dt="2023-05-22T02:19:45.866" v="29933" actId="26606"/>
          <ac:spMkLst>
            <pc:docMk/>
            <pc:sldMk cId="124163378" sldId="259"/>
            <ac:spMk id="10" creationId="{C4285719-470E-454C-AF62-8323075F1F5B}"/>
          </ac:spMkLst>
        </pc:spChg>
        <pc:spChg chg="add">
          <ac:chgData name="Brad Tiller" userId="125335f9-b981-4386-83cc-055d9d37b959" providerId="ADAL" clId="{449D77EF-E44B-4C94-815D-2673305B14B6}" dt="2023-05-22T02:19:45.866" v="29933" actId="26606"/>
          <ac:spMkLst>
            <pc:docMk/>
            <pc:sldMk cId="124163378" sldId="259"/>
            <ac:spMk id="12" creationId="{CD9FE4EF-C4D8-49A0-B2FF-81D8DB7D8A24}"/>
          </ac:spMkLst>
        </pc:spChg>
        <pc:spChg chg="add">
          <ac:chgData name="Brad Tiller" userId="125335f9-b981-4386-83cc-055d9d37b959" providerId="ADAL" clId="{449D77EF-E44B-4C94-815D-2673305B14B6}" dt="2023-05-22T02:19:45.866" v="29933" actId="26606"/>
          <ac:spMkLst>
            <pc:docMk/>
            <pc:sldMk cId="124163378" sldId="259"/>
            <ac:spMk id="14" creationId="{4300840D-0A0B-4512-BACA-B439D5B9C57C}"/>
          </ac:spMkLst>
        </pc:spChg>
        <pc:spChg chg="add">
          <ac:chgData name="Brad Tiller" userId="125335f9-b981-4386-83cc-055d9d37b959" providerId="ADAL" clId="{449D77EF-E44B-4C94-815D-2673305B14B6}" dt="2023-05-22T02:19:45.866" v="29933" actId="26606"/>
          <ac:spMkLst>
            <pc:docMk/>
            <pc:sldMk cId="124163378" sldId="259"/>
            <ac:spMk id="16" creationId="{D2B78728-A580-49A7-84F9-6EF6F583ADE0}"/>
          </ac:spMkLst>
        </pc:spChg>
        <pc:spChg chg="add">
          <ac:chgData name="Brad Tiller" userId="125335f9-b981-4386-83cc-055d9d37b959" providerId="ADAL" clId="{449D77EF-E44B-4C94-815D-2673305B14B6}" dt="2023-05-22T02:19:45.866" v="29933" actId="26606"/>
          <ac:spMkLst>
            <pc:docMk/>
            <pc:sldMk cId="124163378" sldId="259"/>
            <ac:spMk id="18" creationId="{38FAA1A1-D861-433F-88FA-1E9D6FD31D11}"/>
          </ac:spMkLst>
        </pc:spChg>
        <pc:spChg chg="add">
          <ac:chgData name="Brad Tiller" userId="125335f9-b981-4386-83cc-055d9d37b959" providerId="ADAL" clId="{449D77EF-E44B-4C94-815D-2673305B14B6}" dt="2023-05-22T02:19:45.866" v="29933" actId="26606"/>
          <ac:spMkLst>
            <pc:docMk/>
            <pc:sldMk cId="124163378" sldId="259"/>
            <ac:spMk id="20" creationId="{8D71EDA1-87BF-4D5D-AB79-F346FD19278A}"/>
          </ac:spMkLst>
        </pc:spChg>
      </pc:sldChg>
      <pc:sldChg chg="modSp del mod modNotesTx">
        <pc:chgData name="Brad Tiller" userId="125335f9-b981-4386-83cc-055d9d37b959" providerId="ADAL" clId="{449D77EF-E44B-4C94-815D-2673305B14B6}" dt="2023-04-25T05:00:50.752" v="5187" actId="2696"/>
        <pc:sldMkLst>
          <pc:docMk/>
          <pc:sldMk cId="3272919959" sldId="260"/>
        </pc:sldMkLst>
        <pc:spChg chg="mod">
          <ac:chgData name="Brad Tiller" userId="125335f9-b981-4386-83cc-055d9d37b959" providerId="ADAL" clId="{449D77EF-E44B-4C94-815D-2673305B14B6}" dt="2023-04-25T04:28:26.229" v="3766" actId="20577"/>
          <ac:spMkLst>
            <pc:docMk/>
            <pc:sldMk cId="3272919959" sldId="260"/>
            <ac:spMk id="2" creationId="{469E8EBA-A74B-686C-6FF5-707E8A54766D}"/>
          </ac:spMkLst>
        </pc:spChg>
        <pc:spChg chg="mod">
          <ac:chgData name="Brad Tiller" userId="125335f9-b981-4386-83cc-055d9d37b959" providerId="ADAL" clId="{449D77EF-E44B-4C94-815D-2673305B14B6}" dt="2023-04-25T04:28:28.665" v="3769" actId="20577"/>
          <ac:spMkLst>
            <pc:docMk/>
            <pc:sldMk cId="3272919959" sldId="260"/>
            <ac:spMk id="3" creationId="{BAC68320-1791-DE9B-6AE0-5C5B223FC480}"/>
          </ac:spMkLst>
        </pc:spChg>
      </pc:sldChg>
      <pc:sldChg chg="addSp delSp modSp mod ord setBg delAnim modAnim modNotes modNotesTx">
        <pc:chgData name="Brad Tiller" userId="125335f9-b981-4386-83cc-055d9d37b959" providerId="ADAL" clId="{449D77EF-E44B-4C94-815D-2673305B14B6}" dt="2023-05-21T04:08:16.614" v="28115" actId="368"/>
        <pc:sldMkLst>
          <pc:docMk/>
          <pc:sldMk cId="470838641" sldId="261"/>
        </pc:sldMkLst>
        <pc:spChg chg="mod">
          <ac:chgData name="Brad Tiller" userId="125335f9-b981-4386-83cc-055d9d37b959" providerId="ADAL" clId="{449D77EF-E44B-4C94-815D-2673305B14B6}" dt="2023-05-20T04:38:34.886" v="23117" actId="113"/>
          <ac:spMkLst>
            <pc:docMk/>
            <pc:sldMk cId="470838641" sldId="261"/>
            <ac:spMk id="2" creationId="{C999B899-28D1-DDBF-CB52-B7A9726CFA8B}"/>
          </ac:spMkLst>
        </pc:spChg>
        <pc:spChg chg="mod">
          <ac:chgData name="Brad Tiller" userId="125335f9-b981-4386-83cc-055d9d37b959" providerId="ADAL" clId="{449D77EF-E44B-4C94-815D-2673305B14B6}" dt="2023-05-21T02:39:17.703" v="26063" actId="1076"/>
          <ac:spMkLst>
            <pc:docMk/>
            <pc:sldMk cId="470838641" sldId="261"/>
            <ac:spMk id="3" creationId="{7749C68F-EDA1-677D-6486-B7B660873372}"/>
          </ac:spMkLst>
        </pc:spChg>
        <pc:spChg chg="mod">
          <ac:chgData name="Brad Tiller" userId="125335f9-b981-4386-83cc-055d9d37b959" providerId="ADAL" clId="{449D77EF-E44B-4C94-815D-2673305B14B6}" dt="2023-05-11T09:21:00.382" v="12380"/>
          <ac:spMkLst>
            <pc:docMk/>
            <pc:sldMk cId="470838641" sldId="261"/>
            <ac:spMk id="6" creationId="{2EAA794A-0D2F-5335-F080-B346CD608C5D}"/>
          </ac:spMkLst>
        </pc:spChg>
        <pc:spChg chg="mod">
          <ac:chgData name="Brad Tiller" userId="125335f9-b981-4386-83cc-055d9d37b959" providerId="ADAL" clId="{449D77EF-E44B-4C94-815D-2673305B14B6}" dt="2023-05-11T09:21:00.382" v="12380"/>
          <ac:spMkLst>
            <pc:docMk/>
            <pc:sldMk cId="470838641" sldId="261"/>
            <ac:spMk id="9" creationId="{D149781E-D41D-DEE7-9353-AAB4CF28E3D8}"/>
          </ac:spMkLst>
        </pc:spChg>
        <pc:spChg chg="mod">
          <ac:chgData name="Brad Tiller" userId="125335f9-b981-4386-83cc-055d9d37b959" providerId="ADAL" clId="{449D77EF-E44B-4C94-815D-2673305B14B6}" dt="2023-05-11T09:23:52.074" v="12456" actId="255"/>
          <ac:spMkLst>
            <pc:docMk/>
            <pc:sldMk cId="470838641" sldId="261"/>
            <ac:spMk id="10" creationId="{75A3E8CC-392D-E9AA-F5B6-3BEDAA560105}"/>
          </ac:spMkLst>
        </pc:spChg>
        <pc:spChg chg="add del">
          <ac:chgData name="Brad Tiller" userId="125335f9-b981-4386-83cc-055d9d37b959" providerId="ADAL" clId="{449D77EF-E44B-4C94-815D-2673305B14B6}" dt="2023-05-19T03:18:18.556" v="18245" actId="26606"/>
          <ac:spMkLst>
            <pc:docMk/>
            <pc:sldMk cId="470838641" sldId="261"/>
            <ac:spMk id="11" creationId="{1B15ED52-F352-441B-82BF-E0EA34836D08}"/>
          </ac:spMkLst>
        </pc:spChg>
        <pc:spChg chg="add del">
          <ac:chgData name="Brad Tiller" userId="125335f9-b981-4386-83cc-055d9d37b959" providerId="ADAL" clId="{449D77EF-E44B-4C94-815D-2673305B14B6}" dt="2023-05-19T03:18:18.556" v="18245" actId="26606"/>
          <ac:spMkLst>
            <pc:docMk/>
            <pc:sldMk cId="470838641" sldId="261"/>
            <ac:spMk id="12" creationId="{BC4C4868-CB8F-4AF9-9CDB-8108F2C19B67}"/>
          </ac:spMkLst>
        </pc:spChg>
        <pc:spChg chg="add del">
          <ac:chgData name="Brad Tiller" userId="125335f9-b981-4386-83cc-055d9d37b959" providerId="ADAL" clId="{449D77EF-E44B-4C94-815D-2673305B14B6}" dt="2023-05-19T03:18:18.556" v="18245" actId="26606"/>
          <ac:spMkLst>
            <pc:docMk/>
            <pc:sldMk cId="470838641" sldId="261"/>
            <ac:spMk id="13" creationId="{3B2E3793-BFE6-45A2-9B7B-E18844431C99}"/>
          </ac:spMkLst>
        </pc:spChg>
        <pc:spChg chg="add del">
          <ac:chgData name="Brad Tiller" userId="125335f9-b981-4386-83cc-055d9d37b959" providerId="ADAL" clId="{449D77EF-E44B-4C94-815D-2673305B14B6}" dt="2023-05-19T03:18:18.556" v="18245" actId="26606"/>
          <ac:spMkLst>
            <pc:docMk/>
            <pc:sldMk cId="470838641" sldId="261"/>
            <ac:spMk id="14" creationId="{375E0459-6403-40CD-989D-56A4407CA12E}"/>
          </ac:spMkLst>
        </pc:spChg>
        <pc:spChg chg="add del">
          <ac:chgData name="Brad Tiller" userId="125335f9-b981-4386-83cc-055d9d37b959" providerId="ADAL" clId="{449D77EF-E44B-4C94-815D-2673305B14B6}" dt="2023-05-19T03:18:18.556" v="18245" actId="26606"/>
          <ac:spMkLst>
            <pc:docMk/>
            <pc:sldMk cId="470838641" sldId="261"/>
            <ac:spMk id="16" creationId="{53E5B1A8-3AC9-4BD1-9BBC-78CA94F2D1BA}"/>
          </ac:spMkLst>
        </pc:spChg>
        <pc:spChg chg="add del">
          <ac:chgData name="Brad Tiller" userId="125335f9-b981-4386-83cc-055d9d37b959" providerId="ADAL" clId="{449D77EF-E44B-4C94-815D-2673305B14B6}" dt="2023-05-19T03:18:23.524" v="18247" actId="26606"/>
          <ac:spMkLst>
            <pc:docMk/>
            <pc:sldMk cId="470838641" sldId="261"/>
            <ac:spMk id="18" creationId="{DBF61EA3-B236-439E-9C0B-340980D56BEE}"/>
          </ac:spMkLst>
        </pc:spChg>
        <pc:spChg chg="add del">
          <ac:chgData name="Brad Tiller" userId="125335f9-b981-4386-83cc-055d9d37b959" providerId="ADAL" clId="{449D77EF-E44B-4C94-815D-2673305B14B6}" dt="2023-05-19T03:18:23.524" v="18247" actId="26606"/>
          <ac:spMkLst>
            <pc:docMk/>
            <pc:sldMk cId="470838641" sldId="261"/>
            <ac:spMk id="22" creationId="{E659831F-0D9A-4C63-9EBB-8435B85A440F}"/>
          </ac:spMkLst>
        </pc:spChg>
        <pc:spChg chg="add mod">
          <ac:chgData name="Brad Tiller" userId="125335f9-b981-4386-83cc-055d9d37b959" providerId="ADAL" clId="{449D77EF-E44B-4C94-815D-2673305B14B6}" dt="2023-05-21T03:27:07.997" v="26856" actId="404"/>
          <ac:spMkLst>
            <pc:docMk/>
            <pc:sldMk cId="470838641" sldId="261"/>
            <ac:spMk id="23" creationId="{82C4DBCF-0D27-0AA3-0D41-71BD5E41F89F}"/>
          </ac:spMkLst>
        </pc:spChg>
        <pc:spChg chg="add del">
          <ac:chgData name="Brad Tiller" userId="125335f9-b981-4386-83cc-055d9d37b959" providerId="ADAL" clId="{449D77EF-E44B-4C94-815D-2673305B14B6}" dt="2023-05-19T03:18:26.783" v="18249" actId="26606"/>
          <ac:spMkLst>
            <pc:docMk/>
            <pc:sldMk cId="470838641" sldId="261"/>
            <ac:spMk id="24" creationId="{09588DA8-065E-4F6F-8EFD-43104AB2E0CF}"/>
          </ac:spMkLst>
        </pc:spChg>
        <pc:spChg chg="add del">
          <ac:chgData name="Brad Tiller" userId="125335f9-b981-4386-83cc-055d9d37b959" providerId="ADAL" clId="{449D77EF-E44B-4C94-815D-2673305B14B6}" dt="2023-05-19T03:18:26.783" v="18249" actId="26606"/>
          <ac:spMkLst>
            <pc:docMk/>
            <pc:sldMk cId="470838641" sldId="261"/>
            <ac:spMk id="25" creationId="{C4285719-470E-454C-AF62-8323075F1F5B}"/>
          </ac:spMkLst>
        </pc:spChg>
        <pc:spChg chg="add del">
          <ac:chgData name="Brad Tiller" userId="125335f9-b981-4386-83cc-055d9d37b959" providerId="ADAL" clId="{449D77EF-E44B-4C94-815D-2673305B14B6}" dt="2023-05-19T03:18:26.783" v="18249" actId="26606"/>
          <ac:spMkLst>
            <pc:docMk/>
            <pc:sldMk cId="470838641" sldId="261"/>
            <ac:spMk id="26" creationId="{CD9FE4EF-C4D8-49A0-B2FF-81D8DB7D8A24}"/>
          </ac:spMkLst>
        </pc:spChg>
        <pc:spChg chg="add del">
          <ac:chgData name="Brad Tiller" userId="125335f9-b981-4386-83cc-055d9d37b959" providerId="ADAL" clId="{449D77EF-E44B-4C94-815D-2673305B14B6}" dt="2023-05-19T03:18:26.783" v="18249" actId="26606"/>
          <ac:spMkLst>
            <pc:docMk/>
            <pc:sldMk cId="470838641" sldId="261"/>
            <ac:spMk id="27" creationId="{4300840D-0A0B-4512-BACA-B439D5B9C57C}"/>
          </ac:spMkLst>
        </pc:spChg>
        <pc:spChg chg="add del">
          <ac:chgData name="Brad Tiller" userId="125335f9-b981-4386-83cc-055d9d37b959" providerId="ADAL" clId="{449D77EF-E44B-4C94-815D-2673305B14B6}" dt="2023-05-19T03:18:26.783" v="18249" actId="26606"/>
          <ac:spMkLst>
            <pc:docMk/>
            <pc:sldMk cId="470838641" sldId="261"/>
            <ac:spMk id="28" creationId="{D2B78728-A580-49A7-84F9-6EF6F583ADE0}"/>
          </ac:spMkLst>
        </pc:spChg>
        <pc:spChg chg="add del">
          <ac:chgData name="Brad Tiller" userId="125335f9-b981-4386-83cc-055d9d37b959" providerId="ADAL" clId="{449D77EF-E44B-4C94-815D-2673305B14B6}" dt="2023-05-19T03:18:26.783" v="18249" actId="26606"/>
          <ac:spMkLst>
            <pc:docMk/>
            <pc:sldMk cId="470838641" sldId="261"/>
            <ac:spMk id="29" creationId="{38FAA1A1-D861-433F-88FA-1E9D6FD31D11}"/>
          </ac:spMkLst>
        </pc:spChg>
        <pc:spChg chg="add del">
          <ac:chgData name="Brad Tiller" userId="125335f9-b981-4386-83cc-055d9d37b959" providerId="ADAL" clId="{449D77EF-E44B-4C94-815D-2673305B14B6}" dt="2023-05-19T03:18:26.783" v="18249" actId="26606"/>
          <ac:spMkLst>
            <pc:docMk/>
            <pc:sldMk cId="470838641" sldId="261"/>
            <ac:spMk id="30" creationId="{8D71EDA1-87BF-4D5D-AB79-F346FD19278A}"/>
          </ac:spMkLst>
        </pc:spChg>
        <pc:spChg chg="add del">
          <ac:chgData name="Brad Tiller" userId="125335f9-b981-4386-83cc-055d9d37b959" providerId="ADAL" clId="{449D77EF-E44B-4C94-815D-2673305B14B6}" dt="2023-05-19T03:18:33.897" v="18251" actId="26606"/>
          <ac:spMkLst>
            <pc:docMk/>
            <pc:sldMk cId="470838641" sldId="261"/>
            <ac:spMk id="32" creationId="{907EF6B7-1338-4443-8C46-6A318D952DFD}"/>
          </ac:spMkLst>
        </pc:spChg>
        <pc:spChg chg="add del">
          <ac:chgData name="Brad Tiller" userId="125335f9-b981-4386-83cc-055d9d37b959" providerId="ADAL" clId="{449D77EF-E44B-4C94-815D-2673305B14B6}" dt="2023-05-19T03:18:33.897" v="18251" actId="26606"/>
          <ac:spMkLst>
            <pc:docMk/>
            <pc:sldMk cId="470838641" sldId="261"/>
            <ac:spMk id="33" creationId="{DAAE4CDD-124C-4DCF-9584-B6033B545DD5}"/>
          </ac:spMkLst>
        </pc:spChg>
        <pc:spChg chg="add del">
          <ac:chgData name="Brad Tiller" userId="125335f9-b981-4386-83cc-055d9d37b959" providerId="ADAL" clId="{449D77EF-E44B-4C94-815D-2673305B14B6}" dt="2023-05-19T03:18:33.897" v="18251" actId="26606"/>
          <ac:spMkLst>
            <pc:docMk/>
            <pc:sldMk cId="470838641" sldId="261"/>
            <ac:spMk id="34" creationId="{081E4A58-353D-44AE-B2FC-2A74E2E400F7}"/>
          </ac:spMkLst>
        </pc:spChg>
        <pc:grpChg chg="add del mod">
          <ac:chgData name="Brad Tiller" userId="125335f9-b981-4386-83cc-055d9d37b959" providerId="ADAL" clId="{449D77EF-E44B-4C94-815D-2673305B14B6}" dt="2023-05-19T02:01:04.185" v="16450" actId="21"/>
          <ac:grpSpMkLst>
            <pc:docMk/>
            <pc:sldMk cId="470838641" sldId="261"/>
            <ac:grpSpMk id="4" creationId="{643F1905-624C-2A97-2CAA-A4843B25C3AC}"/>
          </ac:grpSpMkLst>
        </pc:grpChg>
        <pc:grpChg chg="mod">
          <ac:chgData name="Brad Tiller" userId="125335f9-b981-4386-83cc-055d9d37b959" providerId="ADAL" clId="{449D77EF-E44B-4C94-815D-2673305B14B6}" dt="2023-05-11T09:21:00.382" v="12380"/>
          <ac:grpSpMkLst>
            <pc:docMk/>
            <pc:sldMk cId="470838641" sldId="261"/>
            <ac:grpSpMk id="5" creationId="{9AB179CF-6252-1F4A-BA5D-38FB5C1F3DE3}"/>
          </ac:grpSpMkLst>
        </pc:grpChg>
        <pc:grpChg chg="add del">
          <ac:chgData name="Brad Tiller" userId="125335f9-b981-4386-83cc-055d9d37b959" providerId="ADAL" clId="{449D77EF-E44B-4C94-815D-2673305B14B6}" dt="2023-05-19T03:18:23.524" v="18247" actId="26606"/>
          <ac:grpSpMkLst>
            <pc:docMk/>
            <pc:sldMk cId="470838641" sldId="261"/>
            <ac:grpSpMk id="19" creationId="{28FAF094-D087-493F-8DF9-A486C2D6BBAA}"/>
          </ac:grpSpMkLst>
        </pc:grpChg>
        <pc:graphicFrameChg chg="mod modGraphic">
          <ac:chgData name="Brad Tiller" userId="125335f9-b981-4386-83cc-055d9d37b959" providerId="ADAL" clId="{449D77EF-E44B-4C94-815D-2673305B14B6}" dt="2023-05-11T09:23:41.310" v="12451" actId="255"/>
          <ac:graphicFrameMkLst>
            <pc:docMk/>
            <pc:sldMk cId="470838641" sldId="261"/>
            <ac:graphicFrameMk id="8" creationId="{32D6BD19-D488-96A9-479A-4582198E4C3C}"/>
          </ac:graphicFrameMkLst>
        </pc:graphicFrameChg>
        <pc:picChg chg="add mod ord">
          <ac:chgData name="Brad Tiller" userId="125335f9-b981-4386-83cc-055d9d37b959" providerId="ADAL" clId="{449D77EF-E44B-4C94-815D-2673305B14B6}" dt="2023-05-21T01:50:23.967" v="24655" actId="1035"/>
          <ac:picMkLst>
            <pc:docMk/>
            <pc:sldMk cId="470838641" sldId="261"/>
            <ac:picMk id="17" creationId="{1C9630D9-B478-15CE-9E48-A75C8B5EF726}"/>
          </ac:picMkLst>
        </pc:picChg>
        <pc:cxnChg chg="mod">
          <ac:chgData name="Brad Tiller" userId="125335f9-b981-4386-83cc-055d9d37b959" providerId="ADAL" clId="{449D77EF-E44B-4C94-815D-2673305B14B6}" dt="2023-05-11T09:21:00.382" v="12380"/>
          <ac:cxnSpMkLst>
            <pc:docMk/>
            <pc:sldMk cId="470838641" sldId="261"/>
            <ac:cxnSpMk id="7" creationId="{2B83D988-F45A-D9D2-884A-B9A02EE43BD3}"/>
          </ac:cxnSpMkLst>
        </pc:cxnChg>
      </pc:sldChg>
      <pc:sldChg chg="modSp mod addAnim delAnim modAnim modNotesTx">
        <pc:chgData name="Brad Tiller" userId="125335f9-b981-4386-83cc-055d9d37b959" providerId="ADAL" clId="{449D77EF-E44B-4C94-815D-2673305B14B6}" dt="2023-05-22T02:35:29.349" v="30060" actId="20577"/>
        <pc:sldMkLst>
          <pc:docMk/>
          <pc:sldMk cId="1321682965" sldId="262"/>
        </pc:sldMkLst>
        <pc:spChg chg="mod">
          <ac:chgData name="Brad Tiller" userId="125335f9-b981-4386-83cc-055d9d37b959" providerId="ADAL" clId="{449D77EF-E44B-4C94-815D-2673305B14B6}" dt="2023-05-20T04:39:07.037" v="23127" actId="404"/>
          <ac:spMkLst>
            <pc:docMk/>
            <pc:sldMk cId="1321682965" sldId="262"/>
            <ac:spMk id="2" creationId="{B31C3595-53E6-E172-5EEB-730125EF8867}"/>
          </ac:spMkLst>
        </pc:spChg>
        <pc:spChg chg="mod">
          <ac:chgData name="Brad Tiller" userId="125335f9-b981-4386-83cc-055d9d37b959" providerId="ADAL" clId="{449D77EF-E44B-4C94-815D-2673305B14B6}" dt="2023-05-21T04:28:42.958" v="29106" actId="21"/>
          <ac:spMkLst>
            <pc:docMk/>
            <pc:sldMk cId="1321682965" sldId="262"/>
            <ac:spMk id="3" creationId="{D937CFFC-A7EE-6288-5669-CEA105A27C97}"/>
          </ac:spMkLst>
        </pc:spChg>
      </pc:sldChg>
      <pc:sldChg chg="addSp delSp modSp mod ord modNotes modNotesTx">
        <pc:chgData name="Brad Tiller" userId="125335f9-b981-4386-83cc-055d9d37b959" providerId="ADAL" clId="{449D77EF-E44B-4C94-815D-2673305B14B6}" dt="2023-05-22T02:23:02.293" v="30037" actId="14734"/>
        <pc:sldMkLst>
          <pc:docMk/>
          <pc:sldMk cId="1454056772" sldId="263"/>
        </pc:sldMkLst>
        <pc:spChg chg="mod">
          <ac:chgData name="Brad Tiller" userId="125335f9-b981-4386-83cc-055d9d37b959" providerId="ADAL" clId="{449D77EF-E44B-4C94-815D-2673305B14B6}" dt="2023-05-20T04:39:17.542" v="23130" actId="404"/>
          <ac:spMkLst>
            <pc:docMk/>
            <pc:sldMk cId="1454056772" sldId="263"/>
            <ac:spMk id="2" creationId="{21637D10-77F1-2F63-E26C-5C688411193C}"/>
          </ac:spMkLst>
        </pc:spChg>
        <pc:spChg chg="del mod">
          <ac:chgData name="Brad Tiller" userId="125335f9-b981-4386-83cc-055d9d37b959" providerId="ADAL" clId="{449D77EF-E44B-4C94-815D-2673305B14B6}" dt="2023-05-21T01:59:17.359" v="24848" actId="478"/>
          <ac:spMkLst>
            <pc:docMk/>
            <pc:sldMk cId="1454056772" sldId="263"/>
            <ac:spMk id="3" creationId="{1CB9DD2B-9932-151A-062B-CA9F85628CBC}"/>
          </ac:spMkLst>
        </pc:spChg>
        <pc:graphicFrameChg chg="add del mod modGraphic">
          <ac:chgData name="Brad Tiller" userId="125335f9-b981-4386-83cc-055d9d37b959" providerId="ADAL" clId="{449D77EF-E44B-4C94-815D-2673305B14B6}" dt="2023-05-22T02:23:02.293" v="30037" actId="14734"/>
          <ac:graphicFrameMkLst>
            <pc:docMk/>
            <pc:sldMk cId="1454056772" sldId="263"/>
            <ac:graphicFrameMk id="4" creationId="{43312D13-9CC8-F425-CA54-9EB4E97F6ED1}"/>
          </ac:graphicFrameMkLst>
        </pc:graphicFrameChg>
      </pc:sldChg>
      <pc:sldChg chg="addSp delSp modSp new mod ord modAnim modNotes modNotesTx">
        <pc:chgData name="Brad Tiller" userId="125335f9-b981-4386-83cc-055d9d37b959" providerId="ADAL" clId="{449D77EF-E44B-4C94-815D-2673305B14B6}" dt="2023-05-22T02:32:45.172" v="30056"/>
        <pc:sldMkLst>
          <pc:docMk/>
          <pc:sldMk cId="1007405236" sldId="264"/>
        </pc:sldMkLst>
        <pc:spChg chg="mod">
          <ac:chgData name="Brad Tiller" userId="125335f9-b981-4386-83cc-055d9d37b959" providerId="ADAL" clId="{449D77EF-E44B-4C94-815D-2673305B14B6}" dt="2023-05-20T04:38:37.266" v="23118" actId="113"/>
          <ac:spMkLst>
            <pc:docMk/>
            <pc:sldMk cId="1007405236" sldId="264"/>
            <ac:spMk id="2" creationId="{D5A66665-D39A-84E2-CB26-B9EFD5F2BB97}"/>
          </ac:spMkLst>
        </pc:spChg>
        <pc:spChg chg="mod">
          <ac:chgData name="Brad Tiller" userId="125335f9-b981-4386-83cc-055d9d37b959" providerId="ADAL" clId="{449D77EF-E44B-4C94-815D-2673305B14B6}" dt="2023-05-21T02:41:36.887" v="26184" actId="1076"/>
          <ac:spMkLst>
            <pc:docMk/>
            <pc:sldMk cId="1007405236" sldId="264"/>
            <ac:spMk id="3" creationId="{8C740A52-30E6-DD57-AC5A-86ECC57052FD}"/>
          </ac:spMkLst>
        </pc:spChg>
        <pc:spChg chg="add del mod topLvl">
          <ac:chgData name="Brad Tiller" userId="125335f9-b981-4386-83cc-055d9d37b959" providerId="ADAL" clId="{449D77EF-E44B-4C94-815D-2673305B14B6}" dt="2023-05-21T03:27:27.691" v="26859" actId="404"/>
          <ac:spMkLst>
            <pc:docMk/>
            <pc:sldMk cId="1007405236" sldId="264"/>
            <ac:spMk id="7" creationId="{24EA4C04-E606-9667-D9EF-24CD1982C899}"/>
          </ac:spMkLst>
        </pc:spChg>
        <pc:grpChg chg="add del mod">
          <ac:chgData name="Brad Tiller" userId="125335f9-b981-4386-83cc-055d9d37b959" providerId="ADAL" clId="{449D77EF-E44B-4C94-815D-2673305B14B6}" dt="2023-05-21T01:47:30.532" v="24438" actId="1076"/>
          <ac:grpSpMkLst>
            <pc:docMk/>
            <pc:sldMk cId="1007405236" sldId="264"/>
            <ac:grpSpMk id="8" creationId="{06459A2F-0F73-A258-DF4B-25B3D96C3C3B}"/>
          </ac:grpSpMkLst>
        </pc:grpChg>
        <pc:picChg chg="add mod topLvl">
          <ac:chgData name="Brad Tiller" userId="125335f9-b981-4386-83cc-055d9d37b959" providerId="ADAL" clId="{449D77EF-E44B-4C94-815D-2673305B14B6}" dt="2023-05-21T01:47:30.532" v="24438" actId="1076"/>
          <ac:picMkLst>
            <pc:docMk/>
            <pc:sldMk cId="1007405236" sldId="264"/>
            <ac:picMk id="4" creationId="{9E613687-16E0-112B-4B28-497B43366266}"/>
          </ac:picMkLst>
        </pc:picChg>
        <pc:picChg chg="add mod">
          <ac:chgData name="Brad Tiller" userId="125335f9-b981-4386-83cc-055d9d37b959" providerId="ADAL" clId="{449D77EF-E44B-4C94-815D-2673305B14B6}" dt="2023-05-20T02:15:19.971" v="19702" actId="1076"/>
          <ac:picMkLst>
            <pc:docMk/>
            <pc:sldMk cId="1007405236" sldId="264"/>
            <ac:picMk id="6" creationId="{EDD74329-6CF8-225D-9EBE-E67528D9BFE0}"/>
          </ac:picMkLst>
        </pc:picChg>
      </pc:sldChg>
      <pc:sldChg chg="modSp new del mod ord modAnim">
        <pc:chgData name="Brad Tiller" userId="125335f9-b981-4386-83cc-055d9d37b959" providerId="ADAL" clId="{449D77EF-E44B-4C94-815D-2673305B14B6}" dt="2023-05-21T02:21:45.655" v="25504" actId="2696"/>
        <pc:sldMkLst>
          <pc:docMk/>
          <pc:sldMk cId="2690976169" sldId="265"/>
        </pc:sldMkLst>
        <pc:spChg chg="mod">
          <ac:chgData name="Brad Tiller" userId="125335f9-b981-4386-83cc-055d9d37b959" providerId="ADAL" clId="{449D77EF-E44B-4C94-815D-2673305B14B6}" dt="2023-05-20T04:38:45.345" v="23121" actId="113"/>
          <ac:spMkLst>
            <pc:docMk/>
            <pc:sldMk cId="2690976169" sldId="265"/>
            <ac:spMk id="2" creationId="{89570010-5FBD-0A12-899C-0F8F2867A151}"/>
          </ac:spMkLst>
        </pc:spChg>
        <pc:spChg chg="mod">
          <ac:chgData name="Brad Tiller" userId="125335f9-b981-4386-83cc-055d9d37b959" providerId="ADAL" clId="{449D77EF-E44B-4C94-815D-2673305B14B6}" dt="2023-05-21T02:20:51.392" v="25475" actId="21"/>
          <ac:spMkLst>
            <pc:docMk/>
            <pc:sldMk cId="2690976169" sldId="265"/>
            <ac:spMk id="3" creationId="{01F442D4-3DCC-4070-7C38-E314A9B4AF47}"/>
          </ac:spMkLst>
        </pc:spChg>
      </pc:sldChg>
      <pc:sldChg chg="addSp modSp add mod setBg modAnim modNotesTx">
        <pc:chgData name="Brad Tiller" userId="125335f9-b981-4386-83cc-055d9d37b959" providerId="ADAL" clId="{449D77EF-E44B-4C94-815D-2673305B14B6}" dt="2023-05-22T02:22:32.243" v="30035" actId="20577"/>
        <pc:sldMkLst>
          <pc:docMk/>
          <pc:sldMk cId="1564135292" sldId="266"/>
        </pc:sldMkLst>
        <pc:spChg chg="mod">
          <ac:chgData name="Brad Tiller" userId="125335f9-b981-4386-83cc-055d9d37b959" providerId="ADAL" clId="{449D77EF-E44B-4C94-815D-2673305B14B6}" dt="2023-05-22T02:19:53.231" v="29934" actId="26606"/>
          <ac:spMkLst>
            <pc:docMk/>
            <pc:sldMk cId="1564135292" sldId="266"/>
            <ac:spMk id="2" creationId="{73B3FB8A-8598-3A88-CF5A-208692AA0BE1}"/>
          </ac:spMkLst>
        </pc:spChg>
        <pc:spChg chg="mod">
          <ac:chgData name="Brad Tiller" userId="125335f9-b981-4386-83cc-055d9d37b959" providerId="ADAL" clId="{449D77EF-E44B-4C94-815D-2673305B14B6}" dt="2023-05-22T02:20:56.136" v="29941" actId="20577"/>
          <ac:spMkLst>
            <pc:docMk/>
            <pc:sldMk cId="1564135292" sldId="266"/>
            <ac:spMk id="3" creationId="{2D88B6FA-E4EB-5CA6-FDCC-A89C5AB34D78}"/>
          </ac:spMkLst>
        </pc:spChg>
        <pc:spChg chg="add">
          <ac:chgData name="Brad Tiller" userId="125335f9-b981-4386-83cc-055d9d37b959" providerId="ADAL" clId="{449D77EF-E44B-4C94-815D-2673305B14B6}" dt="2023-05-22T02:19:53.231" v="29934" actId="26606"/>
          <ac:spMkLst>
            <pc:docMk/>
            <pc:sldMk cId="1564135292" sldId="266"/>
            <ac:spMk id="8" creationId="{09588DA8-065E-4F6F-8EFD-43104AB2E0CF}"/>
          </ac:spMkLst>
        </pc:spChg>
        <pc:spChg chg="add">
          <ac:chgData name="Brad Tiller" userId="125335f9-b981-4386-83cc-055d9d37b959" providerId="ADAL" clId="{449D77EF-E44B-4C94-815D-2673305B14B6}" dt="2023-05-22T02:19:53.231" v="29934" actId="26606"/>
          <ac:spMkLst>
            <pc:docMk/>
            <pc:sldMk cId="1564135292" sldId="266"/>
            <ac:spMk id="10" creationId="{C4285719-470E-454C-AF62-8323075F1F5B}"/>
          </ac:spMkLst>
        </pc:spChg>
        <pc:spChg chg="add">
          <ac:chgData name="Brad Tiller" userId="125335f9-b981-4386-83cc-055d9d37b959" providerId="ADAL" clId="{449D77EF-E44B-4C94-815D-2673305B14B6}" dt="2023-05-22T02:19:53.231" v="29934" actId="26606"/>
          <ac:spMkLst>
            <pc:docMk/>
            <pc:sldMk cId="1564135292" sldId="266"/>
            <ac:spMk id="12" creationId="{CD9FE4EF-C4D8-49A0-B2FF-81D8DB7D8A24}"/>
          </ac:spMkLst>
        </pc:spChg>
        <pc:spChg chg="add">
          <ac:chgData name="Brad Tiller" userId="125335f9-b981-4386-83cc-055d9d37b959" providerId="ADAL" clId="{449D77EF-E44B-4C94-815D-2673305B14B6}" dt="2023-05-22T02:19:53.231" v="29934" actId="26606"/>
          <ac:spMkLst>
            <pc:docMk/>
            <pc:sldMk cId="1564135292" sldId="266"/>
            <ac:spMk id="14" creationId="{4300840D-0A0B-4512-BACA-B439D5B9C57C}"/>
          </ac:spMkLst>
        </pc:spChg>
        <pc:spChg chg="add">
          <ac:chgData name="Brad Tiller" userId="125335f9-b981-4386-83cc-055d9d37b959" providerId="ADAL" clId="{449D77EF-E44B-4C94-815D-2673305B14B6}" dt="2023-05-22T02:19:53.231" v="29934" actId="26606"/>
          <ac:spMkLst>
            <pc:docMk/>
            <pc:sldMk cId="1564135292" sldId="266"/>
            <ac:spMk id="16" creationId="{D2B78728-A580-49A7-84F9-6EF6F583ADE0}"/>
          </ac:spMkLst>
        </pc:spChg>
        <pc:spChg chg="add">
          <ac:chgData name="Brad Tiller" userId="125335f9-b981-4386-83cc-055d9d37b959" providerId="ADAL" clId="{449D77EF-E44B-4C94-815D-2673305B14B6}" dt="2023-05-22T02:19:53.231" v="29934" actId="26606"/>
          <ac:spMkLst>
            <pc:docMk/>
            <pc:sldMk cId="1564135292" sldId="266"/>
            <ac:spMk id="18" creationId="{38FAA1A1-D861-433F-88FA-1E9D6FD31D11}"/>
          </ac:spMkLst>
        </pc:spChg>
        <pc:spChg chg="add">
          <ac:chgData name="Brad Tiller" userId="125335f9-b981-4386-83cc-055d9d37b959" providerId="ADAL" clId="{449D77EF-E44B-4C94-815D-2673305B14B6}" dt="2023-05-22T02:19:53.231" v="29934" actId="26606"/>
          <ac:spMkLst>
            <pc:docMk/>
            <pc:sldMk cId="1564135292" sldId="266"/>
            <ac:spMk id="20" creationId="{8D71EDA1-87BF-4D5D-AB79-F346FD19278A}"/>
          </ac:spMkLst>
        </pc:spChg>
      </pc:sldChg>
      <pc:sldChg chg="add del">
        <pc:chgData name="Brad Tiller" userId="125335f9-b981-4386-83cc-055d9d37b959" providerId="ADAL" clId="{449D77EF-E44B-4C94-815D-2673305B14B6}" dt="2023-04-25T03:30:11.906" v="2957" actId="2890"/>
        <pc:sldMkLst>
          <pc:docMk/>
          <pc:sldMk cId="2027866678" sldId="266"/>
        </pc:sldMkLst>
      </pc:sldChg>
      <pc:sldChg chg="new del modNotesTx">
        <pc:chgData name="Brad Tiller" userId="125335f9-b981-4386-83cc-055d9d37b959" providerId="ADAL" clId="{449D77EF-E44B-4C94-815D-2673305B14B6}" dt="2023-04-25T03:16:27.244" v="2270" actId="2696"/>
        <pc:sldMkLst>
          <pc:docMk/>
          <pc:sldMk cId="2639550944" sldId="266"/>
        </pc:sldMkLst>
      </pc:sldChg>
      <pc:sldChg chg="modSp new del mod modNotesTx">
        <pc:chgData name="Brad Tiller" userId="125335f9-b981-4386-83cc-055d9d37b959" providerId="ADAL" clId="{449D77EF-E44B-4C94-815D-2673305B14B6}" dt="2023-05-19T03:30:06.432" v="18408" actId="2696"/>
        <pc:sldMkLst>
          <pc:docMk/>
          <pc:sldMk cId="3116055058" sldId="267"/>
        </pc:sldMkLst>
        <pc:spChg chg="mod">
          <ac:chgData name="Brad Tiller" userId="125335f9-b981-4386-83cc-055d9d37b959" providerId="ADAL" clId="{449D77EF-E44B-4C94-815D-2673305B14B6}" dt="2023-05-19T01:27:25.259" v="16323" actId="404"/>
          <ac:spMkLst>
            <pc:docMk/>
            <pc:sldMk cId="3116055058" sldId="267"/>
            <ac:spMk id="2" creationId="{EA8572B5-41CB-B245-E24E-DA6079DCBA46}"/>
          </ac:spMkLst>
        </pc:spChg>
        <pc:spChg chg="mod">
          <ac:chgData name="Brad Tiller" userId="125335f9-b981-4386-83cc-055d9d37b959" providerId="ADAL" clId="{449D77EF-E44B-4C94-815D-2673305B14B6}" dt="2023-05-19T03:29:33.925" v="18402" actId="20577"/>
          <ac:spMkLst>
            <pc:docMk/>
            <pc:sldMk cId="3116055058" sldId="267"/>
            <ac:spMk id="3" creationId="{4BAC6F41-C89E-7E63-F6C4-8366C4E0F1F5}"/>
          </ac:spMkLst>
        </pc:spChg>
      </pc:sldChg>
      <pc:sldChg chg="modSp add del mod modNotesTx">
        <pc:chgData name="Brad Tiller" userId="125335f9-b981-4386-83cc-055d9d37b959" providerId="ADAL" clId="{449D77EF-E44B-4C94-815D-2673305B14B6}" dt="2023-05-09T03:46:30.745" v="7833" actId="2696"/>
        <pc:sldMkLst>
          <pc:docMk/>
          <pc:sldMk cId="3929944020" sldId="268"/>
        </pc:sldMkLst>
        <pc:spChg chg="mod">
          <ac:chgData name="Brad Tiller" userId="125335f9-b981-4386-83cc-055d9d37b959" providerId="ADAL" clId="{449D77EF-E44B-4C94-815D-2673305B14B6}" dt="2023-04-25T04:53:52.258" v="4987" actId="20577"/>
          <ac:spMkLst>
            <pc:docMk/>
            <pc:sldMk cId="3929944020" sldId="268"/>
            <ac:spMk id="2" creationId="{EA8572B5-41CB-B245-E24E-DA6079DCBA46}"/>
          </ac:spMkLst>
        </pc:spChg>
        <pc:spChg chg="mod">
          <ac:chgData name="Brad Tiller" userId="125335f9-b981-4386-83cc-055d9d37b959" providerId="ADAL" clId="{449D77EF-E44B-4C94-815D-2673305B14B6}" dt="2023-04-25T04:37:49.932" v="4505" actId="20577"/>
          <ac:spMkLst>
            <pc:docMk/>
            <pc:sldMk cId="3929944020" sldId="268"/>
            <ac:spMk id="3" creationId="{4BAC6F41-C89E-7E63-F6C4-8366C4E0F1F5}"/>
          </ac:spMkLst>
        </pc:spChg>
      </pc:sldChg>
      <pc:sldChg chg="addSp delSp modSp new mod modNotes modNotesTx">
        <pc:chgData name="Brad Tiller" userId="125335f9-b981-4386-83cc-055d9d37b959" providerId="ADAL" clId="{449D77EF-E44B-4C94-815D-2673305B14B6}" dt="2023-05-22T02:18:42.404" v="29923" actId="207"/>
        <pc:sldMkLst>
          <pc:docMk/>
          <pc:sldMk cId="1967259535" sldId="269"/>
        </pc:sldMkLst>
        <pc:spChg chg="mod">
          <ac:chgData name="Brad Tiller" userId="125335f9-b981-4386-83cc-055d9d37b959" providerId="ADAL" clId="{449D77EF-E44B-4C94-815D-2673305B14B6}" dt="2023-05-22T02:18:42.404" v="29923" actId="207"/>
          <ac:spMkLst>
            <pc:docMk/>
            <pc:sldMk cId="1967259535" sldId="269"/>
            <ac:spMk id="2" creationId="{F7D5718B-468A-1FF7-F01B-8620A0DFB5B9}"/>
          </ac:spMkLst>
        </pc:spChg>
        <pc:spChg chg="mod">
          <ac:chgData name="Brad Tiller" userId="125335f9-b981-4386-83cc-055d9d37b959" providerId="ADAL" clId="{449D77EF-E44B-4C94-815D-2673305B14B6}" dt="2023-05-22T02:18:30.095" v="29918" actId="207"/>
          <ac:spMkLst>
            <pc:docMk/>
            <pc:sldMk cId="1967259535" sldId="269"/>
            <ac:spMk id="3" creationId="{1D47CDDE-A83A-763D-8302-914A192142A7}"/>
          </ac:spMkLst>
        </pc:spChg>
        <pc:spChg chg="add mod">
          <ac:chgData name="Brad Tiller" userId="125335f9-b981-4386-83cc-055d9d37b959" providerId="ADAL" clId="{449D77EF-E44B-4C94-815D-2673305B14B6}" dt="2023-05-19T01:16:14.011" v="15110" actId="1076"/>
          <ac:spMkLst>
            <pc:docMk/>
            <pc:sldMk cId="1967259535" sldId="269"/>
            <ac:spMk id="4" creationId="{5A85C2EB-3826-8FC0-F839-37E2DCEC6742}"/>
          </ac:spMkLst>
        </pc:spChg>
        <pc:picChg chg="add del mod">
          <ac:chgData name="Brad Tiller" userId="125335f9-b981-4386-83cc-055d9d37b959" providerId="ADAL" clId="{449D77EF-E44B-4C94-815D-2673305B14B6}" dt="2023-05-19T01:11:05.846" v="15038" actId="21"/>
          <ac:picMkLst>
            <pc:docMk/>
            <pc:sldMk cId="1967259535" sldId="269"/>
            <ac:picMk id="1026" creationId="{33AC87BB-9A9E-71C4-5EC6-FA5E8D305280}"/>
          </ac:picMkLst>
        </pc:picChg>
        <pc:picChg chg="add mod">
          <ac:chgData name="Brad Tiller" userId="125335f9-b981-4386-83cc-055d9d37b959" providerId="ADAL" clId="{449D77EF-E44B-4C94-815D-2673305B14B6}" dt="2023-05-19T01:10:59.937" v="15036" actId="1076"/>
          <ac:picMkLst>
            <pc:docMk/>
            <pc:sldMk cId="1967259535" sldId="269"/>
            <ac:picMk id="1028" creationId="{B2916A67-5051-4661-FE0D-879C01DDA689}"/>
          </ac:picMkLst>
        </pc:picChg>
      </pc:sldChg>
      <pc:sldChg chg="addSp modSp new mod">
        <pc:chgData name="Brad Tiller" userId="125335f9-b981-4386-83cc-055d9d37b959" providerId="ADAL" clId="{449D77EF-E44B-4C94-815D-2673305B14B6}" dt="2023-05-22T02:35:50.757" v="30066" actId="5793"/>
        <pc:sldMkLst>
          <pc:docMk/>
          <pc:sldMk cId="4164886289" sldId="270"/>
        </pc:sldMkLst>
        <pc:spChg chg="mod">
          <ac:chgData name="Brad Tiller" userId="125335f9-b981-4386-83cc-055d9d37b959" providerId="ADAL" clId="{449D77EF-E44B-4C94-815D-2673305B14B6}" dt="2023-05-20T04:42:58.708" v="23324" actId="404"/>
          <ac:spMkLst>
            <pc:docMk/>
            <pc:sldMk cId="4164886289" sldId="270"/>
            <ac:spMk id="2" creationId="{183274DA-4ADC-D609-B3C1-EBE8CA167F7E}"/>
          </ac:spMkLst>
        </pc:spChg>
        <pc:spChg chg="mod">
          <ac:chgData name="Brad Tiller" userId="125335f9-b981-4386-83cc-055d9d37b959" providerId="ADAL" clId="{449D77EF-E44B-4C94-815D-2673305B14B6}" dt="2023-05-22T02:35:50.757" v="30066" actId="5793"/>
          <ac:spMkLst>
            <pc:docMk/>
            <pc:sldMk cId="4164886289" sldId="270"/>
            <ac:spMk id="3" creationId="{A0559642-E670-F97A-32DE-CA7D094ED1CD}"/>
          </ac:spMkLst>
        </pc:spChg>
        <pc:spChg chg="add mod">
          <ac:chgData name="Brad Tiller" userId="125335f9-b981-4386-83cc-055d9d37b959" providerId="ADAL" clId="{449D77EF-E44B-4C94-815D-2673305B14B6}" dt="2023-05-21T04:17:48.953" v="28608"/>
          <ac:spMkLst>
            <pc:docMk/>
            <pc:sldMk cId="4164886289" sldId="270"/>
            <ac:spMk id="5" creationId="{E06377AE-EB3D-1D50-0860-E9004CB19CCA}"/>
          </ac:spMkLst>
        </pc:spChg>
        <pc:picChg chg="add mod">
          <ac:chgData name="Brad Tiller" userId="125335f9-b981-4386-83cc-055d9d37b959" providerId="ADAL" clId="{449D77EF-E44B-4C94-815D-2673305B14B6}" dt="2023-05-21T04:17:48.953" v="28608"/>
          <ac:picMkLst>
            <pc:docMk/>
            <pc:sldMk cId="4164886289" sldId="270"/>
            <ac:picMk id="4" creationId="{7CC6699E-E246-AAD2-9551-5D98364A207C}"/>
          </ac:picMkLst>
        </pc:picChg>
      </pc:sldChg>
      <pc:sldChg chg="addSp delSp modSp add del mod">
        <pc:chgData name="Brad Tiller" userId="125335f9-b981-4386-83cc-055d9d37b959" providerId="ADAL" clId="{449D77EF-E44B-4C94-815D-2673305B14B6}" dt="2023-04-25T05:38:10.715" v="6267" actId="2696"/>
        <pc:sldMkLst>
          <pc:docMk/>
          <pc:sldMk cId="3401426056" sldId="271"/>
        </pc:sldMkLst>
        <pc:spChg chg="mod">
          <ac:chgData name="Brad Tiller" userId="125335f9-b981-4386-83cc-055d9d37b959" providerId="ADAL" clId="{449D77EF-E44B-4C94-815D-2673305B14B6}" dt="2023-04-25T05:30:21.523" v="5890" actId="20577"/>
          <ac:spMkLst>
            <pc:docMk/>
            <pc:sldMk cId="3401426056" sldId="271"/>
            <ac:spMk id="2" creationId="{086D593E-F9AC-0ED3-2CBE-1090DB37C900}"/>
          </ac:spMkLst>
        </pc:spChg>
        <pc:spChg chg="mod">
          <ac:chgData name="Brad Tiller" userId="125335f9-b981-4386-83cc-055d9d37b959" providerId="ADAL" clId="{449D77EF-E44B-4C94-815D-2673305B14B6}" dt="2023-04-25T05:31:02.569" v="5925" actId="21"/>
          <ac:spMkLst>
            <pc:docMk/>
            <pc:sldMk cId="3401426056" sldId="271"/>
            <ac:spMk id="3" creationId="{01AA9E7F-BA16-5D76-BE82-6D78C2109E1D}"/>
          </ac:spMkLst>
        </pc:spChg>
        <pc:spChg chg="add del mod">
          <ac:chgData name="Brad Tiller" userId="125335f9-b981-4386-83cc-055d9d37b959" providerId="ADAL" clId="{449D77EF-E44B-4C94-815D-2673305B14B6}" dt="2023-04-25T05:06:40.800" v="5427" actId="478"/>
          <ac:spMkLst>
            <pc:docMk/>
            <pc:sldMk cId="3401426056" sldId="271"/>
            <ac:spMk id="6" creationId="{FF9951FE-7901-887C-77C2-029CCE6919D5}"/>
          </ac:spMkLst>
        </pc:spChg>
        <pc:spChg chg="add del mod">
          <ac:chgData name="Brad Tiller" userId="125335f9-b981-4386-83cc-055d9d37b959" providerId="ADAL" clId="{449D77EF-E44B-4C94-815D-2673305B14B6}" dt="2023-04-25T05:11:40.767" v="5516" actId="478"/>
          <ac:spMkLst>
            <pc:docMk/>
            <pc:sldMk cId="3401426056" sldId="271"/>
            <ac:spMk id="8" creationId="{F5FF5634-4737-1888-2749-A20BBDFE71DC}"/>
          </ac:spMkLst>
        </pc:spChg>
        <pc:picChg chg="add del">
          <ac:chgData name="Brad Tiller" userId="125335f9-b981-4386-83cc-055d9d37b959" providerId="ADAL" clId="{449D77EF-E44B-4C94-815D-2673305B14B6}" dt="2023-04-25T05:06:46.437" v="5430" actId="478"/>
          <ac:picMkLst>
            <pc:docMk/>
            <pc:sldMk cId="3401426056" sldId="271"/>
            <ac:picMk id="4" creationId="{3458F889-35DD-0AB6-DBD7-6AE68916DA90}"/>
          </ac:picMkLst>
        </pc:picChg>
      </pc:sldChg>
      <pc:sldChg chg="addSp delSp modSp new del mod addAnim delAnim modAnim modNotesTx">
        <pc:chgData name="Brad Tiller" userId="125335f9-b981-4386-83cc-055d9d37b959" providerId="ADAL" clId="{449D77EF-E44B-4C94-815D-2673305B14B6}" dt="2023-05-21T03:12:25.711" v="26626" actId="2696"/>
        <pc:sldMkLst>
          <pc:docMk/>
          <pc:sldMk cId="2045168777" sldId="272"/>
        </pc:sldMkLst>
        <pc:spChg chg="add del mod">
          <ac:chgData name="Brad Tiller" userId="125335f9-b981-4386-83cc-055d9d37b959" providerId="ADAL" clId="{449D77EF-E44B-4C94-815D-2673305B14B6}" dt="2023-05-09T04:04:41.941" v="8543"/>
          <ac:spMkLst>
            <pc:docMk/>
            <pc:sldMk cId="2045168777" sldId="272"/>
            <ac:spMk id="2" creationId="{8B8D332D-DC49-805E-95C5-7ACB5C906F4F}"/>
          </ac:spMkLst>
        </pc:spChg>
        <pc:spChg chg="del">
          <ac:chgData name="Brad Tiller" userId="125335f9-b981-4386-83cc-055d9d37b959" providerId="ADAL" clId="{449D77EF-E44B-4C94-815D-2673305B14B6}" dt="2023-04-25T05:38:18.710" v="6269" actId="478"/>
          <ac:spMkLst>
            <pc:docMk/>
            <pc:sldMk cId="2045168777" sldId="272"/>
            <ac:spMk id="2" creationId="{E09BEBF9-B46F-DED4-63AC-134194696B6F}"/>
          </ac:spMkLst>
        </pc:spChg>
        <pc:spChg chg="add del mod">
          <ac:chgData name="Brad Tiller" userId="125335f9-b981-4386-83cc-055d9d37b959" providerId="ADAL" clId="{449D77EF-E44B-4C94-815D-2673305B14B6}" dt="2023-05-09T04:05:52.146" v="8548" actId="767"/>
          <ac:spMkLst>
            <pc:docMk/>
            <pc:sldMk cId="2045168777" sldId="272"/>
            <ac:spMk id="3" creationId="{554C7B3C-72E6-35FF-DAE5-DDE1C40CE46C}"/>
          </ac:spMkLst>
        </pc:spChg>
        <pc:spChg chg="del">
          <ac:chgData name="Brad Tiller" userId="125335f9-b981-4386-83cc-055d9d37b959" providerId="ADAL" clId="{449D77EF-E44B-4C94-815D-2673305B14B6}" dt="2023-04-25T05:38:15.968" v="6268" actId="478"/>
          <ac:spMkLst>
            <pc:docMk/>
            <pc:sldMk cId="2045168777" sldId="272"/>
            <ac:spMk id="3" creationId="{C588D06D-F6BB-6CD9-67C4-09B2BE0C5F2A}"/>
          </ac:spMkLst>
        </pc:spChg>
        <pc:spChg chg="add del mod">
          <ac:chgData name="Brad Tiller" userId="125335f9-b981-4386-83cc-055d9d37b959" providerId="ADAL" clId="{449D77EF-E44B-4C94-815D-2673305B14B6}" dt="2023-05-09T04:11:17.919" v="8664" actId="1076"/>
          <ac:spMkLst>
            <pc:docMk/>
            <pc:sldMk cId="2045168777" sldId="272"/>
            <ac:spMk id="5" creationId="{01E41B38-A1D3-B4FB-1982-007627671424}"/>
          </ac:spMkLst>
        </pc:spChg>
        <pc:spChg chg="add mod">
          <ac:chgData name="Brad Tiller" userId="125335f9-b981-4386-83cc-055d9d37b959" providerId="ADAL" clId="{449D77EF-E44B-4C94-815D-2673305B14B6}" dt="2023-05-09T04:08:50.051" v="8618" actId="2085"/>
          <ac:spMkLst>
            <pc:docMk/>
            <pc:sldMk cId="2045168777" sldId="272"/>
            <ac:spMk id="6" creationId="{CB64B7E7-727B-7413-9482-145F5781DFBE}"/>
          </ac:spMkLst>
        </pc:spChg>
        <pc:spChg chg="add del mod">
          <ac:chgData name="Brad Tiller" userId="125335f9-b981-4386-83cc-055d9d37b959" providerId="ADAL" clId="{449D77EF-E44B-4C94-815D-2673305B14B6}" dt="2023-05-09T04:11:18.385" v="8665"/>
          <ac:spMkLst>
            <pc:docMk/>
            <pc:sldMk cId="2045168777" sldId="272"/>
            <ac:spMk id="8" creationId="{354D8B86-E64F-F8B0-0053-4A3EF7D5F593}"/>
          </ac:spMkLst>
        </pc:spChg>
        <pc:spChg chg="add mod">
          <ac:chgData name="Brad Tiller" userId="125335f9-b981-4386-83cc-055d9d37b959" providerId="ADAL" clId="{449D77EF-E44B-4C94-815D-2673305B14B6}" dt="2023-05-09T04:19:41.741" v="8782" actId="1035"/>
          <ac:spMkLst>
            <pc:docMk/>
            <pc:sldMk cId="2045168777" sldId="272"/>
            <ac:spMk id="9" creationId="{BD6B69FA-4581-D852-A570-E4E388B8BA9E}"/>
          </ac:spMkLst>
        </pc:spChg>
        <pc:spChg chg="add del mod topLvl">
          <ac:chgData name="Brad Tiller" userId="125335f9-b981-4386-83cc-055d9d37b959" providerId="ADAL" clId="{449D77EF-E44B-4C94-815D-2673305B14B6}" dt="2023-05-09T04:21:38.478" v="8788" actId="478"/>
          <ac:spMkLst>
            <pc:docMk/>
            <pc:sldMk cId="2045168777" sldId="272"/>
            <ac:spMk id="10" creationId="{0BE2CBF4-6B4E-49BB-277C-4FE202C88FD0}"/>
          </ac:spMkLst>
        </pc:spChg>
        <pc:spChg chg="add del mod">
          <ac:chgData name="Brad Tiller" userId="125335f9-b981-4386-83cc-055d9d37b959" providerId="ADAL" clId="{449D77EF-E44B-4C94-815D-2673305B14B6}" dt="2023-05-09T04:20:20.114" v="8783" actId="478"/>
          <ac:spMkLst>
            <pc:docMk/>
            <pc:sldMk cId="2045168777" sldId="272"/>
            <ac:spMk id="11" creationId="{98FB043E-F93A-3004-A160-B0FE0FEFC3EB}"/>
          </ac:spMkLst>
        </pc:spChg>
        <pc:spChg chg="add mod topLvl">
          <ac:chgData name="Brad Tiller" userId="125335f9-b981-4386-83cc-055d9d37b959" providerId="ADAL" clId="{449D77EF-E44B-4C94-815D-2673305B14B6}" dt="2023-05-09T04:27:09.804" v="8907" actId="165"/>
          <ac:spMkLst>
            <pc:docMk/>
            <pc:sldMk cId="2045168777" sldId="272"/>
            <ac:spMk id="12" creationId="{0A5B8C35-5CE4-201B-AA0D-4044F8DE701A}"/>
          </ac:spMkLst>
        </pc:spChg>
        <pc:spChg chg="add mod topLvl">
          <ac:chgData name="Brad Tiller" userId="125335f9-b981-4386-83cc-055d9d37b959" providerId="ADAL" clId="{449D77EF-E44B-4C94-815D-2673305B14B6}" dt="2023-05-09T04:27:09.804" v="8907" actId="165"/>
          <ac:spMkLst>
            <pc:docMk/>
            <pc:sldMk cId="2045168777" sldId="272"/>
            <ac:spMk id="14" creationId="{473AA428-FA88-3E26-5B8D-10DAA5CF17E8}"/>
          </ac:spMkLst>
        </pc:spChg>
        <pc:spChg chg="add mod">
          <ac:chgData name="Brad Tiller" userId="125335f9-b981-4386-83cc-055d9d37b959" providerId="ADAL" clId="{449D77EF-E44B-4C94-815D-2673305B14B6}" dt="2023-05-20T04:38:26.724" v="23115" actId="113"/>
          <ac:spMkLst>
            <pc:docMk/>
            <pc:sldMk cId="2045168777" sldId="272"/>
            <ac:spMk id="16" creationId="{1A57FEF2-E9AB-16C1-6880-682469C9B008}"/>
          </ac:spMkLst>
        </pc:spChg>
        <pc:spChg chg="add mod">
          <ac:chgData name="Brad Tiller" userId="125335f9-b981-4386-83cc-055d9d37b959" providerId="ADAL" clId="{449D77EF-E44B-4C94-815D-2673305B14B6}" dt="2023-05-09T04:30:31.829" v="9000" actId="14100"/>
          <ac:spMkLst>
            <pc:docMk/>
            <pc:sldMk cId="2045168777" sldId="272"/>
            <ac:spMk id="18" creationId="{21991D3A-2514-0B6E-37FE-5617934DA9A7}"/>
          </ac:spMkLst>
        </pc:spChg>
        <pc:spChg chg="add del mod">
          <ac:chgData name="Brad Tiller" userId="125335f9-b981-4386-83cc-055d9d37b959" providerId="ADAL" clId="{449D77EF-E44B-4C94-815D-2673305B14B6}" dt="2023-05-09T04:49:25.890" v="9297" actId="478"/>
          <ac:spMkLst>
            <pc:docMk/>
            <pc:sldMk cId="2045168777" sldId="272"/>
            <ac:spMk id="19" creationId="{214E4BD4-26FE-B1AF-A4F9-CE3EB3927C71}"/>
          </ac:spMkLst>
        </pc:spChg>
        <pc:spChg chg="add mod">
          <ac:chgData name="Brad Tiller" userId="125335f9-b981-4386-83cc-055d9d37b959" providerId="ADAL" clId="{449D77EF-E44B-4C94-815D-2673305B14B6}" dt="2023-05-09T04:34:21.688" v="9036" actId="164"/>
          <ac:spMkLst>
            <pc:docMk/>
            <pc:sldMk cId="2045168777" sldId="272"/>
            <ac:spMk id="20" creationId="{0A089614-0A48-50B2-3B3C-C0BE6D4861C3}"/>
          </ac:spMkLst>
        </pc:spChg>
        <pc:spChg chg="add mod">
          <ac:chgData name="Brad Tiller" userId="125335f9-b981-4386-83cc-055d9d37b959" providerId="ADAL" clId="{449D77EF-E44B-4C94-815D-2673305B14B6}" dt="2023-05-09T04:34:21.688" v="9036" actId="164"/>
          <ac:spMkLst>
            <pc:docMk/>
            <pc:sldMk cId="2045168777" sldId="272"/>
            <ac:spMk id="21" creationId="{31263B61-BEEE-2BEA-C8F5-DA1CC9FF6827}"/>
          </ac:spMkLst>
        </pc:spChg>
        <pc:spChg chg="add del mod">
          <ac:chgData name="Brad Tiller" userId="125335f9-b981-4386-83cc-055d9d37b959" providerId="ADAL" clId="{449D77EF-E44B-4C94-815D-2673305B14B6}" dt="2023-05-09T04:36:35.250" v="9046" actId="478"/>
          <ac:spMkLst>
            <pc:docMk/>
            <pc:sldMk cId="2045168777" sldId="272"/>
            <ac:spMk id="23" creationId="{03D952C0-1BCB-02EE-43A7-BC9F71B1A479}"/>
          </ac:spMkLst>
        </pc:spChg>
        <pc:spChg chg="mod">
          <ac:chgData name="Brad Tiller" userId="125335f9-b981-4386-83cc-055d9d37b959" providerId="ADAL" clId="{449D77EF-E44B-4C94-815D-2673305B14B6}" dt="2023-05-09T04:50:32.381" v="9331" actId="14100"/>
          <ac:spMkLst>
            <pc:docMk/>
            <pc:sldMk cId="2045168777" sldId="272"/>
            <ac:spMk id="25" creationId="{957CB4A7-F416-CAD6-DC76-2BDEDD0BCB4B}"/>
          </ac:spMkLst>
        </pc:spChg>
        <pc:spChg chg="mod">
          <ac:chgData name="Brad Tiller" userId="125335f9-b981-4386-83cc-055d9d37b959" providerId="ADAL" clId="{449D77EF-E44B-4C94-815D-2673305B14B6}" dt="2023-05-09T04:50:40.260" v="9377" actId="1037"/>
          <ac:spMkLst>
            <pc:docMk/>
            <pc:sldMk cId="2045168777" sldId="272"/>
            <ac:spMk id="26" creationId="{6E86FAD9-2A13-945A-2964-4B5E7EA937FE}"/>
          </ac:spMkLst>
        </pc:spChg>
        <pc:grpChg chg="add mod">
          <ac:chgData name="Brad Tiller" userId="125335f9-b981-4386-83cc-055d9d37b959" providerId="ADAL" clId="{449D77EF-E44B-4C94-815D-2673305B14B6}" dt="2023-05-09T04:11:17.919" v="8664" actId="1076"/>
          <ac:grpSpMkLst>
            <pc:docMk/>
            <pc:sldMk cId="2045168777" sldId="272"/>
            <ac:grpSpMk id="7" creationId="{3F8E52E1-450E-3AE0-3839-7AF7C531DCBC}"/>
          </ac:grpSpMkLst>
        </pc:grpChg>
        <pc:grpChg chg="add del mod">
          <ac:chgData name="Brad Tiller" userId="125335f9-b981-4386-83cc-055d9d37b959" providerId="ADAL" clId="{449D77EF-E44B-4C94-815D-2673305B14B6}" dt="2023-05-09T04:21:38.478" v="8788" actId="478"/>
          <ac:grpSpMkLst>
            <pc:docMk/>
            <pc:sldMk cId="2045168777" sldId="272"/>
            <ac:grpSpMk id="13" creationId="{C11B43AB-950E-4A31-AA31-A05671667B7D}"/>
          </ac:grpSpMkLst>
        </pc:grpChg>
        <pc:grpChg chg="add del mod">
          <ac:chgData name="Brad Tiller" userId="125335f9-b981-4386-83cc-055d9d37b959" providerId="ADAL" clId="{449D77EF-E44B-4C94-815D-2673305B14B6}" dt="2023-05-09T04:48:33.245" v="9275" actId="478"/>
          <ac:grpSpMkLst>
            <pc:docMk/>
            <pc:sldMk cId="2045168777" sldId="272"/>
            <ac:grpSpMk id="15" creationId="{B82DA1A3-D39A-17DF-6982-E4DE26F53029}"/>
          </ac:grpSpMkLst>
        </pc:grpChg>
        <pc:grpChg chg="add mod">
          <ac:chgData name="Brad Tiller" userId="125335f9-b981-4386-83cc-055d9d37b959" providerId="ADAL" clId="{449D77EF-E44B-4C94-815D-2673305B14B6}" dt="2023-05-09T04:27:09.066" v="8906" actId="164"/>
          <ac:grpSpMkLst>
            <pc:docMk/>
            <pc:sldMk cId="2045168777" sldId="272"/>
            <ac:grpSpMk id="17" creationId="{2067DDC4-59AA-CD28-53AF-818788762F7C}"/>
          </ac:grpSpMkLst>
        </pc:grpChg>
        <pc:grpChg chg="add mod">
          <ac:chgData name="Brad Tiller" userId="125335f9-b981-4386-83cc-055d9d37b959" providerId="ADAL" clId="{449D77EF-E44B-4C94-815D-2673305B14B6}" dt="2023-05-09T04:34:21.688" v="9036" actId="164"/>
          <ac:grpSpMkLst>
            <pc:docMk/>
            <pc:sldMk cId="2045168777" sldId="272"/>
            <ac:grpSpMk id="22" creationId="{CFF8E751-7BEF-525C-1E6B-9536A9F888F5}"/>
          </ac:grpSpMkLst>
        </pc:grpChg>
        <pc:grpChg chg="add mod">
          <ac:chgData name="Brad Tiller" userId="125335f9-b981-4386-83cc-055d9d37b959" providerId="ADAL" clId="{449D77EF-E44B-4C94-815D-2673305B14B6}" dt="2023-05-09T04:50:45.686" v="9418" actId="1038"/>
          <ac:grpSpMkLst>
            <pc:docMk/>
            <pc:sldMk cId="2045168777" sldId="272"/>
            <ac:grpSpMk id="24" creationId="{385D96E9-3744-C59F-5441-35814CA10898}"/>
          </ac:grpSpMkLst>
        </pc:grpChg>
        <pc:picChg chg="add mod">
          <ac:chgData name="Brad Tiller" userId="125335f9-b981-4386-83cc-055d9d37b959" providerId="ADAL" clId="{449D77EF-E44B-4C94-815D-2673305B14B6}" dt="2023-05-09T04:18:46.622" v="8780" actId="1036"/>
          <ac:picMkLst>
            <pc:docMk/>
            <pc:sldMk cId="2045168777" sldId="272"/>
            <ac:picMk id="4" creationId="{8A135C63-0DFD-06CB-8A93-418170C17A38}"/>
          </ac:picMkLst>
        </pc:picChg>
        <pc:picChg chg="add mod">
          <ac:chgData name="Brad Tiller" userId="125335f9-b981-4386-83cc-055d9d37b959" providerId="ADAL" clId="{449D77EF-E44B-4C94-815D-2673305B14B6}" dt="2023-05-09T04:11:17.919" v="8664" actId="1076"/>
          <ac:picMkLst>
            <pc:docMk/>
            <pc:sldMk cId="2045168777" sldId="272"/>
            <ac:picMk id="1026" creationId="{E500B31D-EC51-699B-0B8D-F0DA7BC5CE87}"/>
          </ac:picMkLst>
        </pc:picChg>
        <pc:picChg chg="add mod">
          <ac:chgData name="Brad Tiller" userId="125335f9-b981-4386-83cc-055d9d37b959" providerId="ADAL" clId="{449D77EF-E44B-4C94-815D-2673305B14B6}" dt="2023-05-09T04:11:17.919" v="8664" actId="1076"/>
          <ac:picMkLst>
            <pc:docMk/>
            <pc:sldMk cId="2045168777" sldId="272"/>
            <ac:picMk id="1028" creationId="{185958A6-176A-44E7-9ABA-F390192081DA}"/>
          </ac:picMkLst>
        </pc:picChg>
        <pc:picChg chg="add del">
          <ac:chgData name="Brad Tiller" userId="125335f9-b981-4386-83cc-055d9d37b959" providerId="ADAL" clId="{449D77EF-E44B-4C94-815D-2673305B14B6}" dt="2023-05-09T04:13:13.088" v="8734" actId="478"/>
          <ac:picMkLst>
            <pc:docMk/>
            <pc:sldMk cId="2045168777" sldId="272"/>
            <ac:picMk id="1030" creationId="{15A3BBD6-E047-BAEE-E8DF-A4386BF05AD9}"/>
          </ac:picMkLst>
        </pc:picChg>
        <pc:picChg chg="add del mod">
          <ac:chgData name="Brad Tiller" userId="125335f9-b981-4386-83cc-055d9d37b959" providerId="ADAL" clId="{449D77EF-E44B-4C94-815D-2673305B14B6}" dt="2023-05-09T04:15:54.435" v="8757" actId="1035"/>
          <ac:picMkLst>
            <pc:docMk/>
            <pc:sldMk cId="2045168777" sldId="272"/>
            <ac:picMk id="1032" creationId="{0B44A71D-F76B-AA62-3DFC-6A4AF8573A6F}"/>
          </ac:picMkLst>
        </pc:picChg>
      </pc:sldChg>
      <pc:sldChg chg="addSp delSp modSp new mod ord modAnim modNotesTx">
        <pc:chgData name="Brad Tiller" userId="125335f9-b981-4386-83cc-055d9d37b959" providerId="ADAL" clId="{449D77EF-E44B-4C94-815D-2673305B14B6}" dt="2023-05-22T01:57:24.642" v="29428" actId="20577"/>
        <pc:sldMkLst>
          <pc:docMk/>
          <pc:sldMk cId="424401437" sldId="273"/>
        </pc:sldMkLst>
        <pc:spChg chg="mod">
          <ac:chgData name="Brad Tiller" userId="125335f9-b981-4386-83cc-055d9d37b959" providerId="ADAL" clId="{449D77EF-E44B-4C94-815D-2673305B14B6}" dt="2023-05-20T04:38:40.168" v="23119" actId="113"/>
          <ac:spMkLst>
            <pc:docMk/>
            <pc:sldMk cId="424401437" sldId="273"/>
            <ac:spMk id="2" creationId="{BA31801C-F079-5F31-0176-5631A3B434E1}"/>
          </ac:spMkLst>
        </pc:spChg>
        <pc:spChg chg="mod">
          <ac:chgData name="Brad Tiller" userId="125335f9-b981-4386-83cc-055d9d37b959" providerId="ADAL" clId="{449D77EF-E44B-4C94-815D-2673305B14B6}" dt="2023-05-22T01:57:17.805" v="29424" actId="20577"/>
          <ac:spMkLst>
            <pc:docMk/>
            <pc:sldMk cId="424401437" sldId="273"/>
            <ac:spMk id="3" creationId="{D78CA7A0-5490-8292-47A9-7FEDD69817B8}"/>
          </ac:spMkLst>
        </pc:spChg>
        <pc:picChg chg="add mod">
          <ac:chgData name="Brad Tiller" userId="125335f9-b981-4386-83cc-055d9d37b959" providerId="ADAL" clId="{449D77EF-E44B-4C94-815D-2673305B14B6}" dt="2023-05-19T03:12:11.130" v="18181" actId="1076"/>
          <ac:picMkLst>
            <pc:docMk/>
            <pc:sldMk cId="424401437" sldId="273"/>
            <ac:picMk id="4" creationId="{CDBDF9FE-93D9-625E-404A-2B3099F4CB88}"/>
          </ac:picMkLst>
        </pc:picChg>
        <pc:picChg chg="add del mod">
          <ac:chgData name="Brad Tiller" userId="125335f9-b981-4386-83cc-055d9d37b959" providerId="ADAL" clId="{449D77EF-E44B-4C94-815D-2673305B14B6}" dt="2023-05-19T02:39:12.809" v="17178" actId="478"/>
          <ac:picMkLst>
            <pc:docMk/>
            <pc:sldMk cId="424401437" sldId="273"/>
            <ac:picMk id="2050" creationId="{B2FD437C-3F1F-9727-122C-E1D7E0D19C89}"/>
          </ac:picMkLst>
        </pc:picChg>
      </pc:sldChg>
      <pc:sldChg chg="new del">
        <pc:chgData name="Brad Tiller" userId="125335f9-b981-4386-83cc-055d9d37b959" providerId="ADAL" clId="{449D77EF-E44B-4C94-815D-2673305B14B6}" dt="2023-04-25T05:40:03.011" v="6334" actId="680"/>
        <pc:sldMkLst>
          <pc:docMk/>
          <pc:sldMk cId="2147948845" sldId="273"/>
        </pc:sldMkLst>
      </pc:sldChg>
      <pc:sldChg chg="modSp new del mod">
        <pc:chgData name="Brad Tiller" userId="125335f9-b981-4386-83cc-055d9d37b959" providerId="ADAL" clId="{449D77EF-E44B-4C94-815D-2673305B14B6}" dt="2023-05-09T04:59:14.395" v="9507" actId="2696"/>
        <pc:sldMkLst>
          <pc:docMk/>
          <pc:sldMk cId="672214009" sldId="274"/>
        </pc:sldMkLst>
        <pc:spChg chg="mod">
          <ac:chgData name="Brad Tiller" userId="125335f9-b981-4386-83cc-055d9d37b959" providerId="ADAL" clId="{449D77EF-E44B-4C94-815D-2673305B14B6}" dt="2023-05-09T04:59:11.397" v="9506" actId="21"/>
          <ac:spMkLst>
            <pc:docMk/>
            <pc:sldMk cId="672214009" sldId="274"/>
            <ac:spMk id="3" creationId="{BFDD0E4D-7AA0-FDF1-51CF-CB6012EFE051}"/>
          </ac:spMkLst>
        </pc:spChg>
      </pc:sldChg>
      <pc:sldChg chg="addSp delSp modSp new mod ord modAnim modNotes modNotesTx">
        <pc:chgData name="Brad Tiller" userId="125335f9-b981-4386-83cc-055d9d37b959" providerId="ADAL" clId="{449D77EF-E44B-4C94-815D-2673305B14B6}" dt="2023-05-22T01:56:28.898" v="29420" actId="20577"/>
        <pc:sldMkLst>
          <pc:docMk/>
          <pc:sldMk cId="641801735" sldId="275"/>
        </pc:sldMkLst>
        <pc:spChg chg="del mod">
          <ac:chgData name="Brad Tiller" userId="125335f9-b981-4386-83cc-055d9d37b959" providerId="ADAL" clId="{449D77EF-E44B-4C94-815D-2673305B14B6}" dt="2023-05-19T00:50:13.023" v="14206" actId="21"/>
          <ac:spMkLst>
            <pc:docMk/>
            <pc:sldMk cId="641801735" sldId="275"/>
            <ac:spMk id="2" creationId="{7745740F-ABA9-3652-43AE-749599B49025}"/>
          </ac:spMkLst>
        </pc:spChg>
        <pc:spChg chg="mod">
          <ac:chgData name="Brad Tiller" userId="125335f9-b981-4386-83cc-055d9d37b959" providerId="ADAL" clId="{449D77EF-E44B-4C94-815D-2673305B14B6}" dt="2023-05-22T01:55:13.462" v="29333" actId="14100"/>
          <ac:spMkLst>
            <pc:docMk/>
            <pc:sldMk cId="641801735" sldId="275"/>
            <ac:spMk id="3" creationId="{DBB5AF6C-3CD5-8AE3-B2FC-CD673EC6CD83}"/>
          </ac:spMkLst>
        </pc:spChg>
        <pc:spChg chg="add mod">
          <ac:chgData name="Brad Tiller" userId="125335f9-b981-4386-83cc-055d9d37b959" providerId="ADAL" clId="{449D77EF-E44B-4C94-815D-2673305B14B6}" dt="2023-05-21T02:36:57.505" v="25983" actId="20577"/>
          <ac:spMkLst>
            <pc:docMk/>
            <pc:sldMk cId="641801735" sldId="275"/>
            <ac:spMk id="5" creationId="{C97CEED3-3A5A-0107-8A01-92A12858D316}"/>
          </ac:spMkLst>
        </pc:spChg>
        <pc:spChg chg="mod">
          <ac:chgData name="Brad Tiller" userId="125335f9-b981-4386-83cc-055d9d37b959" providerId="ADAL" clId="{449D77EF-E44B-4C94-815D-2673305B14B6}" dt="2023-05-19T02:12:19.158" v="16599" actId="14100"/>
          <ac:spMkLst>
            <pc:docMk/>
            <pc:sldMk cId="641801735" sldId="275"/>
            <ac:spMk id="8" creationId="{D005D790-DAE9-93F3-A7FD-C78C5CCCB868}"/>
          </ac:spMkLst>
        </pc:spChg>
        <pc:spChg chg="mod">
          <ac:chgData name="Brad Tiller" userId="125335f9-b981-4386-83cc-055d9d37b959" providerId="ADAL" clId="{449D77EF-E44B-4C94-815D-2673305B14B6}" dt="2023-05-19T02:02:51.040" v="16493" actId="14100"/>
          <ac:spMkLst>
            <pc:docMk/>
            <pc:sldMk cId="641801735" sldId="275"/>
            <ac:spMk id="11" creationId="{E419C39B-14D5-DC96-6039-7D63BA048DDE}"/>
          </ac:spMkLst>
        </pc:spChg>
        <pc:spChg chg="mod">
          <ac:chgData name="Brad Tiller" userId="125335f9-b981-4386-83cc-055d9d37b959" providerId="ADAL" clId="{449D77EF-E44B-4C94-815D-2673305B14B6}" dt="2023-05-19T02:11:12.139" v="16574" actId="403"/>
          <ac:spMkLst>
            <pc:docMk/>
            <pc:sldMk cId="641801735" sldId="275"/>
            <ac:spMk id="12" creationId="{688E1DB6-6ED7-0E0A-93C8-0287EFE17042}"/>
          </ac:spMkLst>
        </pc:spChg>
        <pc:grpChg chg="add mod">
          <ac:chgData name="Brad Tiller" userId="125335f9-b981-4386-83cc-055d9d37b959" providerId="ADAL" clId="{449D77EF-E44B-4C94-815D-2673305B14B6}" dt="2023-05-22T01:55:27.929" v="29339" actId="1076"/>
          <ac:grpSpMkLst>
            <pc:docMk/>
            <pc:sldMk cId="641801735" sldId="275"/>
            <ac:grpSpMk id="6" creationId="{72EB8EB5-2DD2-B465-568D-056114EDEC92}"/>
          </ac:grpSpMkLst>
        </pc:grpChg>
        <pc:grpChg chg="mod">
          <ac:chgData name="Brad Tiller" userId="125335f9-b981-4386-83cc-055d9d37b959" providerId="ADAL" clId="{449D77EF-E44B-4C94-815D-2673305B14B6}" dt="2023-05-19T02:01:17.293" v="16451"/>
          <ac:grpSpMkLst>
            <pc:docMk/>
            <pc:sldMk cId="641801735" sldId="275"/>
            <ac:grpSpMk id="7" creationId="{DC495C36-CD1D-F74B-6E37-5608C0A98C76}"/>
          </ac:grpSpMkLst>
        </pc:grpChg>
        <pc:graphicFrameChg chg="mod modGraphic">
          <ac:chgData name="Brad Tiller" userId="125335f9-b981-4386-83cc-055d9d37b959" providerId="ADAL" clId="{449D77EF-E44B-4C94-815D-2673305B14B6}" dt="2023-05-19T02:12:10.739" v="16598"/>
          <ac:graphicFrameMkLst>
            <pc:docMk/>
            <pc:sldMk cId="641801735" sldId="275"/>
            <ac:graphicFrameMk id="10" creationId="{43EFF5D4-5249-AB86-62ED-81868CA0790D}"/>
          </ac:graphicFrameMkLst>
        </pc:graphicFrameChg>
        <pc:cxnChg chg="mod">
          <ac:chgData name="Brad Tiller" userId="125335f9-b981-4386-83cc-055d9d37b959" providerId="ADAL" clId="{449D77EF-E44B-4C94-815D-2673305B14B6}" dt="2023-05-19T02:12:26.237" v="16601" actId="1076"/>
          <ac:cxnSpMkLst>
            <pc:docMk/>
            <pc:sldMk cId="641801735" sldId="275"/>
            <ac:cxnSpMk id="9" creationId="{F5447A6E-106C-5837-0242-341921DB937C}"/>
          </ac:cxnSpMkLst>
        </pc:cxnChg>
      </pc:sldChg>
      <pc:sldChg chg="modSp add del mod">
        <pc:chgData name="Brad Tiller" userId="125335f9-b981-4386-83cc-055d9d37b959" providerId="ADAL" clId="{449D77EF-E44B-4C94-815D-2673305B14B6}" dt="2023-05-09T03:22:19.215" v="6809" actId="2696"/>
        <pc:sldMkLst>
          <pc:docMk/>
          <pc:sldMk cId="2571142910" sldId="275"/>
        </pc:sldMkLst>
        <pc:spChg chg="mod">
          <ac:chgData name="Brad Tiller" userId="125335f9-b981-4386-83cc-055d9d37b959" providerId="ADAL" clId="{449D77EF-E44B-4C94-815D-2673305B14B6}" dt="2023-05-09T03:22:04.593" v="6806" actId="20577"/>
          <ac:spMkLst>
            <pc:docMk/>
            <pc:sldMk cId="2571142910" sldId="275"/>
            <ac:spMk id="2" creationId="{B31C3595-53E6-E172-5EEB-730125EF8867}"/>
          </ac:spMkLst>
        </pc:spChg>
      </pc:sldChg>
      <pc:sldChg chg="addSp modSp new mod setBg modAnim modNotes modNotesTx">
        <pc:chgData name="Brad Tiller" userId="125335f9-b981-4386-83cc-055d9d37b959" providerId="ADAL" clId="{449D77EF-E44B-4C94-815D-2673305B14B6}" dt="2023-05-22T02:34:23.311" v="30057"/>
        <pc:sldMkLst>
          <pc:docMk/>
          <pc:sldMk cId="3581854469" sldId="276"/>
        </pc:sldMkLst>
        <pc:spChg chg="mod">
          <ac:chgData name="Brad Tiller" userId="125335f9-b981-4386-83cc-055d9d37b959" providerId="ADAL" clId="{449D77EF-E44B-4C94-815D-2673305B14B6}" dt="2023-05-22T02:19:37.857" v="29932" actId="26606"/>
          <ac:spMkLst>
            <pc:docMk/>
            <pc:sldMk cId="3581854469" sldId="276"/>
            <ac:spMk id="2" creationId="{D3B69877-09BF-B155-C7EB-A28AAF76D896}"/>
          </ac:spMkLst>
        </pc:spChg>
        <pc:spChg chg="mod">
          <ac:chgData name="Brad Tiller" userId="125335f9-b981-4386-83cc-055d9d37b959" providerId="ADAL" clId="{449D77EF-E44B-4C94-815D-2673305B14B6}" dt="2023-05-22T02:19:37.857" v="29932" actId="26606"/>
          <ac:spMkLst>
            <pc:docMk/>
            <pc:sldMk cId="3581854469" sldId="276"/>
            <ac:spMk id="3" creationId="{AF943151-C1ED-FD1F-1FD9-1884DF09B4BA}"/>
          </ac:spMkLst>
        </pc:spChg>
        <pc:spChg chg="add">
          <ac:chgData name="Brad Tiller" userId="125335f9-b981-4386-83cc-055d9d37b959" providerId="ADAL" clId="{449D77EF-E44B-4C94-815D-2673305B14B6}" dt="2023-05-22T02:19:37.857" v="29932" actId="26606"/>
          <ac:spMkLst>
            <pc:docMk/>
            <pc:sldMk cId="3581854469" sldId="276"/>
            <ac:spMk id="8" creationId="{09588DA8-065E-4F6F-8EFD-43104AB2E0CF}"/>
          </ac:spMkLst>
        </pc:spChg>
        <pc:spChg chg="add">
          <ac:chgData name="Brad Tiller" userId="125335f9-b981-4386-83cc-055d9d37b959" providerId="ADAL" clId="{449D77EF-E44B-4C94-815D-2673305B14B6}" dt="2023-05-22T02:19:37.857" v="29932" actId="26606"/>
          <ac:spMkLst>
            <pc:docMk/>
            <pc:sldMk cId="3581854469" sldId="276"/>
            <ac:spMk id="10" creationId="{C4285719-470E-454C-AF62-8323075F1F5B}"/>
          </ac:spMkLst>
        </pc:spChg>
        <pc:spChg chg="add">
          <ac:chgData name="Brad Tiller" userId="125335f9-b981-4386-83cc-055d9d37b959" providerId="ADAL" clId="{449D77EF-E44B-4C94-815D-2673305B14B6}" dt="2023-05-22T02:19:37.857" v="29932" actId="26606"/>
          <ac:spMkLst>
            <pc:docMk/>
            <pc:sldMk cId="3581854469" sldId="276"/>
            <ac:spMk id="12" creationId="{CD9FE4EF-C4D8-49A0-B2FF-81D8DB7D8A24}"/>
          </ac:spMkLst>
        </pc:spChg>
        <pc:spChg chg="add">
          <ac:chgData name="Brad Tiller" userId="125335f9-b981-4386-83cc-055d9d37b959" providerId="ADAL" clId="{449D77EF-E44B-4C94-815D-2673305B14B6}" dt="2023-05-22T02:19:37.857" v="29932" actId="26606"/>
          <ac:spMkLst>
            <pc:docMk/>
            <pc:sldMk cId="3581854469" sldId="276"/>
            <ac:spMk id="14" creationId="{4300840D-0A0B-4512-BACA-B439D5B9C57C}"/>
          </ac:spMkLst>
        </pc:spChg>
        <pc:spChg chg="add">
          <ac:chgData name="Brad Tiller" userId="125335f9-b981-4386-83cc-055d9d37b959" providerId="ADAL" clId="{449D77EF-E44B-4C94-815D-2673305B14B6}" dt="2023-05-22T02:19:37.857" v="29932" actId="26606"/>
          <ac:spMkLst>
            <pc:docMk/>
            <pc:sldMk cId="3581854469" sldId="276"/>
            <ac:spMk id="16" creationId="{D2B78728-A580-49A7-84F9-6EF6F583ADE0}"/>
          </ac:spMkLst>
        </pc:spChg>
        <pc:spChg chg="add">
          <ac:chgData name="Brad Tiller" userId="125335f9-b981-4386-83cc-055d9d37b959" providerId="ADAL" clId="{449D77EF-E44B-4C94-815D-2673305B14B6}" dt="2023-05-22T02:19:37.857" v="29932" actId="26606"/>
          <ac:spMkLst>
            <pc:docMk/>
            <pc:sldMk cId="3581854469" sldId="276"/>
            <ac:spMk id="18" creationId="{38FAA1A1-D861-433F-88FA-1E9D6FD31D11}"/>
          </ac:spMkLst>
        </pc:spChg>
        <pc:spChg chg="add">
          <ac:chgData name="Brad Tiller" userId="125335f9-b981-4386-83cc-055d9d37b959" providerId="ADAL" clId="{449D77EF-E44B-4C94-815D-2673305B14B6}" dt="2023-05-22T02:19:37.857" v="29932" actId="26606"/>
          <ac:spMkLst>
            <pc:docMk/>
            <pc:sldMk cId="3581854469" sldId="276"/>
            <ac:spMk id="20" creationId="{8D71EDA1-87BF-4D5D-AB79-F346FD19278A}"/>
          </ac:spMkLst>
        </pc:spChg>
      </pc:sldChg>
      <pc:sldChg chg="addSp delSp modSp new del mod">
        <pc:chgData name="Brad Tiller" userId="125335f9-b981-4386-83cc-055d9d37b959" providerId="ADAL" clId="{449D77EF-E44B-4C94-815D-2673305B14B6}" dt="2023-05-09T03:51:05.317" v="8029" actId="2696"/>
        <pc:sldMkLst>
          <pc:docMk/>
          <pc:sldMk cId="1543267297" sldId="277"/>
        </pc:sldMkLst>
        <pc:spChg chg="del">
          <ac:chgData name="Brad Tiller" userId="125335f9-b981-4386-83cc-055d9d37b959" providerId="ADAL" clId="{449D77EF-E44B-4C94-815D-2673305B14B6}" dt="2023-05-09T03:47:02.905" v="7844" actId="478"/>
          <ac:spMkLst>
            <pc:docMk/>
            <pc:sldMk cId="1543267297" sldId="277"/>
            <ac:spMk id="2" creationId="{22830EEE-3A44-A889-01A7-BE39DC41F295}"/>
          </ac:spMkLst>
        </pc:spChg>
        <pc:spChg chg="del">
          <ac:chgData name="Brad Tiller" userId="125335f9-b981-4386-83cc-055d9d37b959" providerId="ADAL" clId="{449D77EF-E44B-4C94-815D-2673305B14B6}" dt="2023-05-09T03:47:01.009" v="7843" actId="478"/>
          <ac:spMkLst>
            <pc:docMk/>
            <pc:sldMk cId="1543267297" sldId="277"/>
            <ac:spMk id="3" creationId="{9A8BA935-8AF6-BBB0-2A58-E4034522B35D}"/>
          </ac:spMkLst>
        </pc:spChg>
        <pc:spChg chg="add del mod">
          <ac:chgData name="Brad Tiller" userId="125335f9-b981-4386-83cc-055d9d37b959" providerId="ADAL" clId="{449D77EF-E44B-4C94-815D-2673305B14B6}" dt="2023-05-09T03:47:43.548" v="7847" actId="478"/>
          <ac:spMkLst>
            <pc:docMk/>
            <pc:sldMk cId="1543267297" sldId="277"/>
            <ac:spMk id="5" creationId="{C04E3E6D-C492-A377-6E15-85E6EA2F561C}"/>
          </ac:spMkLst>
        </pc:spChg>
        <pc:picChg chg="add del mod">
          <ac:chgData name="Brad Tiller" userId="125335f9-b981-4386-83cc-055d9d37b959" providerId="ADAL" clId="{449D77EF-E44B-4C94-815D-2673305B14B6}" dt="2023-05-09T03:50:58.130" v="8027" actId="478"/>
          <ac:picMkLst>
            <pc:docMk/>
            <pc:sldMk cId="1543267297" sldId="277"/>
            <ac:picMk id="4" creationId="{A67D12EC-79C6-1989-E1E0-3EEBCDB52271}"/>
          </ac:picMkLst>
        </pc:picChg>
      </pc:sldChg>
      <pc:sldChg chg="add del">
        <pc:chgData name="Brad Tiller" userId="125335f9-b981-4386-83cc-055d9d37b959" providerId="ADAL" clId="{449D77EF-E44B-4C94-815D-2673305B14B6}" dt="2023-05-09T03:52:21.516" v="8066" actId="2696"/>
        <pc:sldMkLst>
          <pc:docMk/>
          <pc:sldMk cId="1769445196" sldId="278"/>
        </pc:sldMkLst>
      </pc:sldChg>
      <pc:sldChg chg="addSp delSp modSp add mod ord delAnim modAnim modNotes modNotesTx">
        <pc:chgData name="Brad Tiller" userId="125335f9-b981-4386-83cc-055d9d37b959" providerId="ADAL" clId="{449D77EF-E44B-4C94-815D-2673305B14B6}" dt="2023-05-22T01:57:58.943" v="29432" actId="113"/>
        <pc:sldMkLst>
          <pc:docMk/>
          <pc:sldMk cId="3479325679" sldId="279"/>
        </pc:sldMkLst>
        <pc:spChg chg="mod">
          <ac:chgData name="Brad Tiller" userId="125335f9-b981-4386-83cc-055d9d37b959" providerId="ADAL" clId="{449D77EF-E44B-4C94-815D-2673305B14B6}" dt="2023-05-20T04:38:42.948" v="23120" actId="113"/>
          <ac:spMkLst>
            <pc:docMk/>
            <pc:sldMk cId="3479325679" sldId="279"/>
            <ac:spMk id="2" creationId="{EA8572B5-41CB-B245-E24E-DA6079DCBA46}"/>
          </ac:spMkLst>
        </pc:spChg>
        <pc:spChg chg="del mod">
          <ac:chgData name="Brad Tiller" userId="125335f9-b981-4386-83cc-055d9d37b959" providerId="ADAL" clId="{449D77EF-E44B-4C94-815D-2673305B14B6}" dt="2023-05-19T04:03:46.250" v="18903" actId="478"/>
          <ac:spMkLst>
            <pc:docMk/>
            <pc:sldMk cId="3479325679" sldId="279"/>
            <ac:spMk id="3" creationId="{4BAC6F41-C89E-7E63-F6C4-8366C4E0F1F5}"/>
          </ac:spMkLst>
        </pc:spChg>
        <pc:spChg chg="mod topLvl">
          <ac:chgData name="Brad Tiller" userId="125335f9-b981-4386-83cc-055d9d37b959" providerId="ADAL" clId="{449D77EF-E44B-4C94-815D-2673305B14B6}" dt="2023-05-19T04:08:45.764" v="19008" actId="13926"/>
          <ac:spMkLst>
            <pc:docMk/>
            <pc:sldMk cId="3479325679" sldId="279"/>
            <ac:spMk id="6" creationId="{784D2A2E-9080-A918-5FDD-A43A765FDEEB}"/>
          </ac:spMkLst>
        </pc:spChg>
        <pc:spChg chg="del mod topLvl">
          <ac:chgData name="Brad Tiller" userId="125335f9-b981-4386-83cc-055d9d37b959" providerId="ADAL" clId="{449D77EF-E44B-4C94-815D-2673305B14B6}" dt="2023-05-19T03:41:58.523" v="18772" actId="478"/>
          <ac:spMkLst>
            <pc:docMk/>
            <pc:sldMk cId="3479325679" sldId="279"/>
            <ac:spMk id="7" creationId="{5175B845-3F43-3860-DF53-076D1C22F2C9}"/>
          </ac:spMkLst>
        </pc:spChg>
        <pc:spChg chg="add del mod">
          <ac:chgData name="Brad Tiller" userId="125335f9-b981-4386-83cc-055d9d37b959" providerId="ADAL" clId="{449D77EF-E44B-4C94-815D-2673305B14B6}" dt="2023-05-19T03:49:03.639" v="18864" actId="478"/>
          <ac:spMkLst>
            <pc:docMk/>
            <pc:sldMk cId="3479325679" sldId="279"/>
            <ac:spMk id="18" creationId="{5320B386-2C7E-FE6C-1462-A3A977B48028}"/>
          </ac:spMkLst>
        </pc:spChg>
        <pc:spChg chg="add del mod">
          <ac:chgData name="Brad Tiller" userId="125335f9-b981-4386-83cc-055d9d37b959" providerId="ADAL" clId="{449D77EF-E44B-4C94-815D-2673305B14B6}" dt="2023-05-19T03:45:32.905" v="18837" actId="478"/>
          <ac:spMkLst>
            <pc:docMk/>
            <pc:sldMk cId="3479325679" sldId="279"/>
            <ac:spMk id="19" creationId="{6BF11D55-9C0B-9F4B-DD63-DFB4E54A5734}"/>
          </ac:spMkLst>
        </pc:spChg>
        <pc:spChg chg="mod">
          <ac:chgData name="Brad Tiller" userId="125335f9-b981-4386-83cc-055d9d37b959" providerId="ADAL" clId="{449D77EF-E44B-4C94-815D-2673305B14B6}" dt="2023-05-19T03:47:28.685" v="18844" actId="1076"/>
          <ac:spMkLst>
            <pc:docMk/>
            <pc:sldMk cId="3479325679" sldId="279"/>
            <ac:spMk id="21" creationId="{6311CAD4-E2EE-35EF-F78D-255DAB587846}"/>
          </ac:spMkLst>
        </pc:spChg>
        <pc:spChg chg="add del mod">
          <ac:chgData name="Brad Tiller" userId="125335f9-b981-4386-83cc-055d9d37b959" providerId="ADAL" clId="{449D77EF-E44B-4C94-815D-2673305B14B6}" dt="2023-05-20T03:18:52.995" v="21444" actId="478"/>
          <ac:spMkLst>
            <pc:docMk/>
            <pc:sldMk cId="3479325679" sldId="279"/>
            <ac:spMk id="26" creationId="{AEF739D9-23DB-3A1F-342E-FFC442783301}"/>
          </ac:spMkLst>
        </pc:spChg>
        <pc:spChg chg="add del mod">
          <ac:chgData name="Brad Tiller" userId="125335f9-b981-4386-83cc-055d9d37b959" providerId="ADAL" clId="{449D77EF-E44B-4C94-815D-2673305B14B6}" dt="2023-05-19T04:03:49.104" v="18904" actId="478"/>
          <ac:spMkLst>
            <pc:docMk/>
            <pc:sldMk cId="3479325679" sldId="279"/>
            <ac:spMk id="28" creationId="{2C46BDAF-BE57-40E8-2C8E-13F8ABCA8DF7}"/>
          </ac:spMkLst>
        </pc:spChg>
        <pc:spChg chg="add mod">
          <ac:chgData name="Brad Tiller" userId="125335f9-b981-4386-83cc-055d9d37b959" providerId="ADAL" clId="{449D77EF-E44B-4C94-815D-2673305B14B6}" dt="2023-05-20T03:33:22.847" v="21700" actId="1076"/>
          <ac:spMkLst>
            <pc:docMk/>
            <pc:sldMk cId="3479325679" sldId="279"/>
            <ac:spMk id="30" creationId="{B8287C78-D30A-50E1-9D6E-7BC22D3E4B0B}"/>
          </ac:spMkLst>
        </pc:spChg>
        <pc:spChg chg="add mod">
          <ac:chgData name="Brad Tiller" userId="125335f9-b981-4386-83cc-055d9d37b959" providerId="ADAL" clId="{449D77EF-E44B-4C94-815D-2673305B14B6}" dt="2023-05-20T03:33:20.833" v="21699" actId="1076"/>
          <ac:spMkLst>
            <pc:docMk/>
            <pc:sldMk cId="3479325679" sldId="279"/>
            <ac:spMk id="32" creationId="{715DBF06-2874-D524-4E6C-F6254C464543}"/>
          </ac:spMkLst>
        </pc:spChg>
        <pc:spChg chg="add mod">
          <ac:chgData name="Brad Tiller" userId="125335f9-b981-4386-83cc-055d9d37b959" providerId="ADAL" clId="{449D77EF-E44B-4C94-815D-2673305B14B6}" dt="2023-05-20T03:34:20.042" v="21711" actId="20577"/>
          <ac:spMkLst>
            <pc:docMk/>
            <pc:sldMk cId="3479325679" sldId="279"/>
            <ac:spMk id="33" creationId="{0981C4B3-7054-7D57-0AB8-7A80EE10B1DD}"/>
          </ac:spMkLst>
        </pc:spChg>
        <pc:spChg chg="add mod">
          <ac:chgData name="Brad Tiller" userId="125335f9-b981-4386-83cc-055d9d37b959" providerId="ADAL" clId="{449D77EF-E44B-4C94-815D-2673305B14B6}" dt="2023-05-20T03:22:12.335" v="21577" actId="1076"/>
          <ac:spMkLst>
            <pc:docMk/>
            <pc:sldMk cId="3479325679" sldId="279"/>
            <ac:spMk id="34" creationId="{7430A22B-90DD-D39C-C6EA-12B5480DDF32}"/>
          </ac:spMkLst>
        </pc:spChg>
        <pc:spChg chg="add del mod">
          <ac:chgData name="Brad Tiller" userId="125335f9-b981-4386-83cc-055d9d37b959" providerId="ADAL" clId="{449D77EF-E44B-4C94-815D-2673305B14B6}" dt="2023-05-20T03:18:15.919" v="21434" actId="478"/>
          <ac:spMkLst>
            <pc:docMk/>
            <pc:sldMk cId="3479325679" sldId="279"/>
            <ac:spMk id="35" creationId="{337025E1-71DE-B639-B4AA-F504AED552FA}"/>
          </ac:spMkLst>
        </pc:spChg>
        <pc:spChg chg="add mod">
          <ac:chgData name="Brad Tiller" userId="125335f9-b981-4386-83cc-055d9d37b959" providerId="ADAL" clId="{449D77EF-E44B-4C94-815D-2673305B14B6}" dt="2023-05-20T03:19:01.745" v="21446" actId="1076"/>
          <ac:spMkLst>
            <pc:docMk/>
            <pc:sldMk cId="3479325679" sldId="279"/>
            <ac:spMk id="38" creationId="{23691653-D652-9DBC-9D02-986BC7B9B9E3}"/>
          </ac:spMkLst>
        </pc:spChg>
        <pc:spChg chg="add del mod">
          <ac:chgData name="Brad Tiller" userId="125335f9-b981-4386-83cc-055d9d37b959" providerId="ADAL" clId="{449D77EF-E44B-4C94-815D-2673305B14B6}" dt="2023-05-20T03:19:52.489" v="21459"/>
          <ac:spMkLst>
            <pc:docMk/>
            <pc:sldMk cId="3479325679" sldId="279"/>
            <ac:spMk id="39" creationId="{3DD18E8D-9965-80BD-0159-0326E549A06A}"/>
          </ac:spMkLst>
        </pc:spChg>
        <pc:spChg chg="add del mod">
          <ac:chgData name="Brad Tiller" userId="125335f9-b981-4386-83cc-055d9d37b959" providerId="ADAL" clId="{449D77EF-E44B-4C94-815D-2673305B14B6}" dt="2023-05-20T03:19:56.139" v="21461"/>
          <ac:spMkLst>
            <pc:docMk/>
            <pc:sldMk cId="3479325679" sldId="279"/>
            <ac:spMk id="40" creationId="{E0E3816E-2C5D-481F-1733-7BC8C3805DE7}"/>
          </ac:spMkLst>
        </pc:spChg>
        <pc:spChg chg="add mod">
          <ac:chgData name="Brad Tiller" userId="125335f9-b981-4386-83cc-055d9d37b959" providerId="ADAL" clId="{449D77EF-E44B-4C94-815D-2673305B14B6}" dt="2023-05-20T03:32:30.798" v="21673" actId="1076"/>
          <ac:spMkLst>
            <pc:docMk/>
            <pc:sldMk cId="3479325679" sldId="279"/>
            <ac:spMk id="41" creationId="{C3AD7D0C-E154-62B6-26CF-289F09EF3904}"/>
          </ac:spMkLst>
        </pc:spChg>
        <pc:spChg chg="add mod">
          <ac:chgData name="Brad Tiller" userId="125335f9-b981-4386-83cc-055d9d37b959" providerId="ADAL" clId="{449D77EF-E44B-4C94-815D-2673305B14B6}" dt="2023-05-20T03:35:27.760" v="21735" actId="1076"/>
          <ac:spMkLst>
            <pc:docMk/>
            <pc:sldMk cId="3479325679" sldId="279"/>
            <ac:spMk id="42" creationId="{1484D54D-2690-CFD9-2B61-3411A44A210F}"/>
          </ac:spMkLst>
        </pc:spChg>
        <pc:spChg chg="add mod">
          <ac:chgData name="Brad Tiller" userId="125335f9-b981-4386-83cc-055d9d37b959" providerId="ADAL" clId="{449D77EF-E44B-4C94-815D-2673305B14B6}" dt="2023-05-20T03:36:43.057" v="21798" actId="1076"/>
          <ac:spMkLst>
            <pc:docMk/>
            <pc:sldMk cId="3479325679" sldId="279"/>
            <ac:spMk id="45" creationId="{A7BD36C0-E261-4CB2-1A82-72B570D3D4CA}"/>
          </ac:spMkLst>
        </pc:spChg>
        <pc:spChg chg="add mod">
          <ac:chgData name="Brad Tiller" userId="125335f9-b981-4386-83cc-055d9d37b959" providerId="ADAL" clId="{449D77EF-E44B-4C94-815D-2673305B14B6}" dt="2023-05-20T03:47:45.582" v="21992" actId="1076"/>
          <ac:spMkLst>
            <pc:docMk/>
            <pc:sldMk cId="3479325679" sldId="279"/>
            <ac:spMk id="46" creationId="{A4DD8E20-FC8F-7DCA-0514-FEAFEC012D26}"/>
          </ac:spMkLst>
        </pc:spChg>
        <pc:grpChg chg="add del mod">
          <ac:chgData name="Brad Tiller" userId="125335f9-b981-4386-83cc-055d9d37b959" providerId="ADAL" clId="{449D77EF-E44B-4C94-815D-2673305B14B6}" dt="2023-05-19T03:37:15.684" v="18726" actId="165"/>
          <ac:grpSpMkLst>
            <pc:docMk/>
            <pc:sldMk cId="3479325679" sldId="279"/>
            <ac:grpSpMk id="5" creationId="{FA3E6B47-4028-0D47-523D-C50061C342F6}"/>
          </ac:grpSpMkLst>
        </pc:grpChg>
        <pc:grpChg chg="add del mod">
          <ac:chgData name="Brad Tiller" userId="125335f9-b981-4386-83cc-055d9d37b959" providerId="ADAL" clId="{449D77EF-E44B-4C94-815D-2673305B14B6}" dt="2023-05-19T03:47:33.865" v="18847" actId="478"/>
          <ac:grpSpMkLst>
            <pc:docMk/>
            <pc:sldMk cId="3479325679" sldId="279"/>
            <ac:grpSpMk id="20" creationId="{C03ECADE-A1D0-60E8-BCBC-B37A369E3E5B}"/>
          </ac:grpSpMkLst>
        </pc:grpChg>
        <pc:picChg chg="add del mod">
          <ac:chgData name="Brad Tiller" userId="125335f9-b981-4386-83cc-055d9d37b959" providerId="ADAL" clId="{449D77EF-E44B-4C94-815D-2673305B14B6}" dt="2023-05-19T03:47:31.838" v="18845" actId="478"/>
          <ac:picMkLst>
            <pc:docMk/>
            <pc:sldMk cId="3479325679" sldId="279"/>
            <ac:picMk id="4" creationId="{EA8D7BD4-4FCD-EF70-0A8B-979967C3B41E}"/>
          </ac:picMkLst>
        </pc:picChg>
        <pc:picChg chg="add mod">
          <ac:chgData name="Brad Tiller" userId="125335f9-b981-4386-83cc-055d9d37b959" providerId="ADAL" clId="{449D77EF-E44B-4C94-815D-2673305B14B6}" dt="2023-05-19T04:04:39.304" v="18912" actId="1076"/>
          <ac:picMkLst>
            <pc:docMk/>
            <pc:sldMk cId="3479325679" sldId="279"/>
            <ac:picMk id="9" creationId="{927F5B3C-54AE-1107-FE8B-D4F8BD4AE2E0}"/>
          </ac:picMkLst>
        </pc:picChg>
        <pc:picChg chg="add del mod">
          <ac:chgData name="Brad Tiller" userId="125335f9-b981-4386-83cc-055d9d37b959" providerId="ADAL" clId="{449D77EF-E44B-4C94-815D-2673305B14B6}" dt="2023-05-19T03:41:11.288" v="18761" actId="478"/>
          <ac:picMkLst>
            <pc:docMk/>
            <pc:sldMk cId="3479325679" sldId="279"/>
            <ac:picMk id="11" creationId="{9F3063CD-C3AB-ACDB-2839-063495C312F0}"/>
          </ac:picMkLst>
        </pc:picChg>
        <pc:picChg chg="add del mod">
          <ac:chgData name="Brad Tiller" userId="125335f9-b981-4386-83cc-055d9d37b959" providerId="ADAL" clId="{449D77EF-E44B-4C94-815D-2673305B14B6}" dt="2023-05-19T03:42:34.166" v="18776" actId="478"/>
          <ac:picMkLst>
            <pc:docMk/>
            <pc:sldMk cId="3479325679" sldId="279"/>
            <ac:picMk id="13" creationId="{0A9BB366-6BE0-8E39-EF71-915FE21B2F01}"/>
          </ac:picMkLst>
        </pc:picChg>
        <pc:picChg chg="add del mod">
          <ac:chgData name="Brad Tiller" userId="125335f9-b981-4386-83cc-055d9d37b959" providerId="ADAL" clId="{449D77EF-E44B-4C94-815D-2673305B14B6}" dt="2023-05-19T03:47:33.105" v="18846" actId="478"/>
          <ac:picMkLst>
            <pc:docMk/>
            <pc:sldMk cId="3479325679" sldId="279"/>
            <ac:picMk id="14" creationId="{1BD6E309-FC75-E814-B039-6F5C3AEA78F0}"/>
          </ac:picMkLst>
        </pc:picChg>
        <pc:picChg chg="add del mod">
          <ac:chgData name="Brad Tiller" userId="125335f9-b981-4386-83cc-055d9d37b959" providerId="ADAL" clId="{449D77EF-E44B-4C94-815D-2673305B14B6}" dt="2023-05-19T04:04:50.651" v="18916" actId="478"/>
          <ac:picMkLst>
            <pc:docMk/>
            <pc:sldMk cId="3479325679" sldId="279"/>
            <ac:picMk id="15" creationId="{F3F2F563-70B0-545C-3BA2-F21329464A34}"/>
          </ac:picMkLst>
        </pc:picChg>
        <pc:picChg chg="add mod">
          <ac:chgData name="Brad Tiller" userId="125335f9-b981-4386-83cc-055d9d37b959" providerId="ADAL" clId="{449D77EF-E44B-4C94-815D-2673305B14B6}" dt="2023-05-19T04:04:42.707" v="18913" actId="1076"/>
          <ac:picMkLst>
            <pc:docMk/>
            <pc:sldMk cId="3479325679" sldId="279"/>
            <ac:picMk id="17" creationId="{1EC0FA21-444C-B52B-D235-F4F3CCC50AF1}"/>
          </ac:picMkLst>
        </pc:picChg>
        <pc:picChg chg="mod">
          <ac:chgData name="Brad Tiller" userId="125335f9-b981-4386-83cc-055d9d37b959" providerId="ADAL" clId="{449D77EF-E44B-4C94-815D-2673305B14B6}" dt="2023-05-19T03:47:28.685" v="18844" actId="1076"/>
          <ac:picMkLst>
            <pc:docMk/>
            <pc:sldMk cId="3479325679" sldId="279"/>
            <ac:picMk id="22" creationId="{9F971CE1-8017-4EB6-FB8E-8F923EAEBDF8}"/>
          </ac:picMkLst>
        </pc:picChg>
        <pc:picChg chg="mod">
          <ac:chgData name="Brad Tiller" userId="125335f9-b981-4386-83cc-055d9d37b959" providerId="ADAL" clId="{449D77EF-E44B-4C94-815D-2673305B14B6}" dt="2023-05-19T03:47:28.685" v="18844" actId="1076"/>
          <ac:picMkLst>
            <pc:docMk/>
            <pc:sldMk cId="3479325679" sldId="279"/>
            <ac:picMk id="23" creationId="{E677B5A0-EB59-286F-1EE2-AB19C6A6897B}"/>
          </ac:picMkLst>
        </pc:picChg>
        <pc:picChg chg="add del mod">
          <ac:chgData name="Brad Tiller" userId="125335f9-b981-4386-83cc-055d9d37b959" providerId="ADAL" clId="{449D77EF-E44B-4C94-815D-2673305B14B6}" dt="2023-05-20T03:18:12.464" v="21433" actId="478"/>
          <ac:picMkLst>
            <pc:docMk/>
            <pc:sldMk cId="3479325679" sldId="279"/>
            <ac:picMk id="25" creationId="{738BA15D-7E32-08B7-DECA-048EDCAE4ADB}"/>
          </ac:picMkLst>
        </pc:picChg>
        <pc:picChg chg="add del mod ord">
          <ac:chgData name="Brad Tiller" userId="125335f9-b981-4386-83cc-055d9d37b959" providerId="ADAL" clId="{449D77EF-E44B-4C94-815D-2673305B14B6}" dt="2023-05-20T03:31:36.980" v="21661" actId="478"/>
          <ac:picMkLst>
            <pc:docMk/>
            <pc:sldMk cId="3479325679" sldId="279"/>
            <ac:picMk id="37" creationId="{FC31BECC-53CB-7F01-8BCD-DA92512EDFDF}"/>
          </ac:picMkLst>
        </pc:picChg>
        <pc:picChg chg="add mod ord">
          <ac:chgData name="Brad Tiller" userId="125335f9-b981-4386-83cc-055d9d37b959" providerId="ADAL" clId="{449D77EF-E44B-4C94-815D-2673305B14B6}" dt="2023-05-20T03:31:55.740" v="21669" actId="1076"/>
          <ac:picMkLst>
            <pc:docMk/>
            <pc:sldMk cId="3479325679" sldId="279"/>
            <ac:picMk id="44" creationId="{309C235B-D09B-A36D-46BC-6F53811C5576}"/>
          </ac:picMkLst>
        </pc:picChg>
      </pc:sldChg>
      <pc:sldChg chg="addSp delSp modSp add del mod modTransition delAnim modAnim modNotesTx">
        <pc:chgData name="Brad Tiller" userId="125335f9-b981-4386-83cc-055d9d37b959" providerId="ADAL" clId="{449D77EF-E44B-4C94-815D-2673305B14B6}" dt="2023-05-21T03:11:48.917" v="26625" actId="2696"/>
        <pc:sldMkLst>
          <pc:docMk/>
          <pc:sldMk cId="911768134" sldId="280"/>
        </pc:sldMkLst>
        <pc:spChg chg="add del mod">
          <ac:chgData name="Brad Tiller" userId="125335f9-b981-4386-83cc-055d9d37b959" providerId="ADAL" clId="{449D77EF-E44B-4C94-815D-2673305B14B6}" dt="2023-05-14T20:58:04.826" v="12685" actId="478"/>
          <ac:spMkLst>
            <pc:docMk/>
            <pc:sldMk cId="911768134" sldId="280"/>
            <ac:spMk id="3" creationId="{516328A1-0F9C-6D3E-2178-51CE2BAFCBB3}"/>
          </ac:spMkLst>
        </pc:spChg>
        <pc:spChg chg="add del mod">
          <ac:chgData name="Brad Tiller" userId="125335f9-b981-4386-83cc-055d9d37b959" providerId="ADAL" clId="{449D77EF-E44B-4C94-815D-2673305B14B6}" dt="2023-05-19T03:48:05.937" v="18849" actId="478"/>
          <ac:spMkLst>
            <pc:docMk/>
            <pc:sldMk cId="911768134" sldId="280"/>
            <ac:spMk id="3" creationId="{B76E5A96-E0C3-6C3D-98B3-A12925A672C3}"/>
          </ac:spMkLst>
        </pc:spChg>
        <pc:spChg chg="mod">
          <ac:chgData name="Brad Tiller" userId="125335f9-b981-4386-83cc-055d9d37b959" providerId="ADAL" clId="{449D77EF-E44B-4C94-815D-2673305B14B6}" dt="2023-05-19T03:45:44.177" v="18839" actId="1076"/>
          <ac:spMkLst>
            <pc:docMk/>
            <pc:sldMk cId="911768134" sldId="280"/>
            <ac:spMk id="5" creationId="{01E41B38-A1D3-B4FB-1982-007627671424}"/>
          </ac:spMkLst>
        </pc:spChg>
        <pc:spChg chg="add mod">
          <ac:chgData name="Brad Tiller" userId="125335f9-b981-4386-83cc-055d9d37b959" providerId="ADAL" clId="{449D77EF-E44B-4C94-815D-2673305B14B6}" dt="2023-05-09T04:53:43.337" v="9460" actId="164"/>
          <ac:spMkLst>
            <pc:docMk/>
            <pc:sldMk cId="911768134" sldId="280"/>
            <ac:spMk id="8" creationId="{BCEFE5E4-C19D-FCA1-D6B0-B94529422FE4}"/>
          </ac:spMkLst>
        </pc:spChg>
        <pc:spChg chg="add mod">
          <ac:chgData name="Brad Tiller" userId="125335f9-b981-4386-83cc-055d9d37b959" providerId="ADAL" clId="{449D77EF-E44B-4C94-815D-2673305B14B6}" dt="2023-05-09T04:53:43.337" v="9460" actId="164"/>
          <ac:spMkLst>
            <pc:docMk/>
            <pc:sldMk cId="911768134" sldId="280"/>
            <ac:spMk id="10" creationId="{C7C2D431-4005-DD99-6EDD-75A99A444971}"/>
          </ac:spMkLst>
        </pc:spChg>
        <pc:spChg chg="add mod">
          <ac:chgData name="Brad Tiller" userId="125335f9-b981-4386-83cc-055d9d37b959" providerId="ADAL" clId="{449D77EF-E44B-4C94-815D-2673305B14B6}" dt="2023-05-09T04:53:43.337" v="9460" actId="164"/>
          <ac:spMkLst>
            <pc:docMk/>
            <pc:sldMk cId="911768134" sldId="280"/>
            <ac:spMk id="11" creationId="{1E6A49C6-4969-D6C8-89C1-CE796C51F67B}"/>
          </ac:spMkLst>
        </pc:spChg>
        <pc:spChg chg="add del mod">
          <ac:chgData name="Brad Tiller" userId="125335f9-b981-4386-83cc-055d9d37b959" providerId="ADAL" clId="{449D77EF-E44B-4C94-815D-2673305B14B6}" dt="2023-05-20T04:38:29.305" v="23116" actId="113"/>
          <ac:spMkLst>
            <pc:docMk/>
            <pc:sldMk cId="911768134" sldId="280"/>
            <ac:spMk id="12" creationId="{140B3F9A-AEE1-19E0-21A7-38DF17560E3B}"/>
          </ac:spMkLst>
        </pc:spChg>
        <pc:spChg chg="del">
          <ac:chgData name="Brad Tiller" userId="125335f9-b981-4386-83cc-055d9d37b959" providerId="ADAL" clId="{449D77EF-E44B-4C94-815D-2673305B14B6}" dt="2023-05-09T04:49:05.846" v="9283" actId="478"/>
          <ac:spMkLst>
            <pc:docMk/>
            <pc:sldMk cId="911768134" sldId="280"/>
            <ac:spMk id="16" creationId="{1A57FEF2-E9AB-16C1-6880-682469C9B008}"/>
          </ac:spMkLst>
        </pc:spChg>
        <pc:spChg chg="del">
          <ac:chgData name="Brad Tiller" userId="125335f9-b981-4386-83cc-055d9d37b959" providerId="ADAL" clId="{449D77EF-E44B-4C94-815D-2673305B14B6}" dt="2023-05-09T04:48:50.382" v="9280" actId="478"/>
          <ac:spMkLst>
            <pc:docMk/>
            <pc:sldMk cId="911768134" sldId="280"/>
            <ac:spMk id="18" creationId="{21991D3A-2514-0B6E-37FE-5617934DA9A7}"/>
          </ac:spMkLst>
        </pc:spChg>
        <pc:spChg chg="del">
          <ac:chgData name="Brad Tiller" userId="125335f9-b981-4386-83cc-055d9d37b959" providerId="ADAL" clId="{449D77EF-E44B-4C94-815D-2673305B14B6}" dt="2023-05-09T04:48:53.250" v="9281" actId="478"/>
          <ac:spMkLst>
            <pc:docMk/>
            <pc:sldMk cId="911768134" sldId="280"/>
            <ac:spMk id="19" creationId="{214E4BD4-26FE-B1AF-A4F9-CE3EB3927C71}"/>
          </ac:spMkLst>
        </pc:spChg>
        <pc:grpChg chg="mod">
          <ac:chgData name="Brad Tiller" userId="125335f9-b981-4386-83cc-055d9d37b959" providerId="ADAL" clId="{449D77EF-E44B-4C94-815D-2673305B14B6}" dt="2023-05-19T03:45:44.177" v="18839" actId="1076"/>
          <ac:grpSpMkLst>
            <pc:docMk/>
            <pc:sldMk cId="911768134" sldId="280"/>
            <ac:grpSpMk id="7" creationId="{3F8E52E1-450E-3AE0-3839-7AF7C531DCBC}"/>
          </ac:grpSpMkLst>
        </pc:grpChg>
        <pc:grpChg chg="add mod">
          <ac:chgData name="Brad Tiller" userId="125335f9-b981-4386-83cc-055d9d37b959" providerId="ADAL" clId="{449D77EF-E44B-4C94-815D-2673305B14B6}" dt="2023-05-09T04:53:43.337" v="9460" actId="164"/>
          <ac:grpSpMkLst>
            <pc:docMk/>
            <pc:sldMk cId="911768134" sldId="280"/>
            <ac:grpSpMk id="13" creationId="{F92D9CA9-223B-E063-4F94-C00FC87F1468}"/>
          </ac:grpSpMkLst>
        </pc:grpChg>
        <pc:grpChg chg="del">
          <ac:chgData name="Brad Tiller" userId="125335f9-b981-4386-83cc-055d9d37b959" providerId="ADAL" clId="{449D77EF-E44B-4C94-815D-2673305B14B6}" dt="2023-05-09T04:48:47.639" v="9279" actId="478"/>
          <ac:grpSpMkLst>
            <pc:docMk/>
            <pc:sldMk cId="911768134" sldId="280"/>
            <ac:grpSpMk id="15" creationId="{B82DA1A3-D39A-17DF-6982-E4DE26F53029}"/>
          </ac:grpSpMkLst>
        </pc:grpChg>
        <pc:grpChg chg="del">
          <ac:chgData name="Brad Tiller" userId="125335f9-b981-4386-83cc-055d9d37b959" providerId="ADAL" clId="{449D77EF-E44B-4C94-815D-2673305B14B6}" dt="2023-05-09T04:48:55.186" v="9282" actId="478"/>
          <ac:grpSpMkLst>
            <pc:docMk/>
            <pc:sldMk cId="911768134" sldId="280"/>
            <ac:grpSpMk id="22" creationId="{CFF8E751-7BEF-525C-1E6B-9536A9F888F5}"/>
          </ac:grpSpMkLst>
        </pc:grpChg>
        <pc:picChg chg="add del mod">
          <ac:chgData name="Brad Tiller" userId="125335f9-b981-4386-83cc-055d9d37b959" providerId="ADAL" clId="{449D77EF-E44B-4C94-815D-2673305B14B6}" dt="2023-05-09T04:53:13.821" v="9458" actId="1076"/>
          <ac:picMkLst>
            <pc:docMk/>
            <pc:sldMk cId="911768134" sldId="280"/>
            <ac:picMk id="4" creationId="{8A135C63-0DFD-06CB-8A93-418170C17A38}"/>
          </ac:picMkLst>
        </pc:picChg>
        <pc:picChg chg="mod">
          <ac:chgData name="Brad Tiller" userId="125335f9-b981-4386-83cc-055d9d37b959" providerId="ADAL" clId="{449D77EF-E44B-4C94-815D-2673305B14B6}" dt="2023-05-19T03:45:44.177" v="18839" actId="1076"/>
          <ac:picMkLst>
            <pc:docMk/>
            <pc:sldMk cId="911768134" sldId="280"/>
            <ac:picMk id="1026" creationId="{E500B31D-EC51-699B-0B8D-F0DA7BC5CE87}"/>
          </ac:picMkLst>
        </pc:picChg>
        <pc:picChg chg="mod">
          <ac:chgData name="Brad Tiller" userId="125335f9-b981-4386-83cc-055d9d37b959" providerId="ADAL" clId="{449D77EF-E44B-4C94-815D-2673305B14B6}" dt="2023-05-19T03:45:44.177" v="18839" actId="1076"/>
          <ac:picMkLst>
            <pc:docMk/>
            <pc:sldMk cId="911768134" sldId="280"/>
            <ac:picMk id="1028" creationId="{185958A6-176A-44E7-9ABA-F390192081DA}"/>
          </ac:picMkLst>
        </pc:picChg>
      </pc:sldChg>
      <pc:sldChg chg="add del">
        <pc:chgData name="Brad Tiller" userId="125335f9-b981-4386-83cc-055d9d37b959" providerId="ADAL" clId="{449D77EF-E44B-4C94-815D-2673305B14B6}" dt="2023-05-09T04:48:32.320" v="9274" actId="2890"/>
        <pc:sldMkLst>
          <pc:docMk/>
          <pc:sldMk cId="1378472995" sldId="280"/>
        </pc:sldMkLst>
      </pc:sldChg>
      <pc:sldChg chg="addSp delSp modSp new mod modAnim modNotes modNotesTx">
        <pc:chgData name="Brad Tiller" userId="125335f9-b981-4386-83cc-055d9d37b959" providerId="ADAL" clId="{449D77EF-E44B-4C94-815D-2673305B14B6}" dt="2023-05-22T02:31:11.042" v="30044" actId="20577"/>
        <pc:sldMkLst>
          <pc:docMk/>
          <pc:sldMk cId="3864012220" sldId="281"/>
        </pc:sldMkLst>
        <pc:spChg chg="del mod">
          <ac:chgData name="Brad Tiller" userId="125335f9-b981-4386-83cc-055d9d37b959" providerId="ADAL" clId="{449D77EF-E44B-4C94-815D-2673305B14B6}" dt="2023-05-18T21:19:30.975" v="12807" actId="478"/>
          <ac:spMkLst>
            <pc:docMk/>
            <pc:sldMk cId="3864012220" sldId="281"/>
            <ac:spMk id="2" creationId="{009E7101-3A8B-F685-670E-E3218A0770FE}"/>
          </ac:spMkLst>
        </pc:spChg>
        <pc:spChg chg="del mod">
          <ac:chgData name="Brad Tiller" userId="125335f9-b981-4386-83cc-055d9d37b959" providerId="ADAL" clId="{449D77EF-E44B-4C94-815D-2673305B14B6}" dt="2023-05-10T23:08:59.951" v="9520" actId="478"/>
          <ac:spMkLst>
            <pc:docMk/>
            <pc:sldMk cId="3864012220" sldId="281"/>
            <ac:spMk id="3" creationId="{83D7D6BD-3BA6-AF3A-8CCE-67E7A95308DF}"/>
          </ac:spMkLst>
        </pc:spChg>
        <pc:spChg chg="add del mod">
          <ac:chgData name="Brad Tiller" userId="125335f9-b981-4386-83cc-055d9d37b959" providerId="ADAL" clId="{449D77EF-E44B-4C94-815D-2673305B14B6}" dt="2023-05-18T21:19:34.085" v="12808" actId="478"/>
          <ac:spMkLst>
            <pc:docMk/>
            <pc:sldMk cId="3864012220" sldId="281"/>
            <ac:spMk id="19" creationId="{BE670DDB-DE16-1755-5F9D-66CCB9F84ED5}"/>
          </ac:spMkLst>
        </pc:spChg>
        <pc:spChg chg="add mod">
          <ac:chgData name="Brad Tiller" userId="125335f9-b981-4386-83cc-055d9d37b959" providerId="ADAL" clId="{449D77EF-E44B-4C94-815D-2673305B14B6}" dt="2023-05-22T02:31:11.042" v="30044" actId="20577"/>
          <ac:spMkLst>
            <pc:docMk/>
            <pc:sldMk cId="3864012220" sldId="281"/>
            <ac:spMk id="20" creationId="{6E281980-E0E8-E69F-EC78-B419227A89F5}"/>
          </ac:spMkLst>
        </pc:spChg>
        <pc:picChg chg="add mod">
          <ac:chgData name="Brad Tiller" userId="125335f9-b981-4386-83cc-055d9d37b959" providerId="ADAL" clId="{449D77EF-E44B-4C94-815D-2673305B14B6}" dt="2023-05-20T02:52:33.538" v="20919" actId="1076"/>
          <ac:picMkLst>
            <pc:docMk/>
            <pc:sldMk cId="3864012220" sldId="281"/>
            <ac:picMk id="3" creationId="{35991369-7443-C6D0-4970-FD23010D16E9}"/>
          </ac:picMkLst>
        </pc:picChg>
        <pc:picChg chg="add del mod">
          <ac:chgData name="Brad Tiller" userId="125335f9-b981-4386-83cc-055d9d37b959" providerId="ADAL" clId="{449D77EF-E44B-4C94-815D-2673305B14B6}" dt="2023-05-18T21:14:12.077" v="12772" actId="21"/>
          <ac:picMkLst>
            <pc:docMk/>
            <pc:sldMk cId="3864012220" sldId="281"/>
            <ac:picMk id="4" creationId="{D08E0476-5209-828B-CF87-21B377C3903F}"/>
          </ac:picMkLst>
        </pc:picChg>
        <pc:picChg chg="add mod">
          <ac:chgData name="Brad Tiller" userId="125335f9-b981-4386-83cc-055d9d37b959" providerId="ADAL" clId="{449D77EF-E44B-4C94-815D-2673305B14B6}" dt="2023-05-20T02:54:45.451" v="20983" actId="1076"/>
          <ac:picMkLst>
            <pc:docMk/>
            <pc:sldMk cId="3864012220" sldId="281"/>
            <ac:picMk id="5" creationId="{7E3E9CA2-CC17-3F87-ADC6-F195773166D4}"/>
          </ac:picMkLst>
        </pc:picChg>
        <pc:picChg chg="add mod">
          <ac:chgData name="Brad Tiller" userId="125335f9-b981-4386-83cc-055d9d37b959" providerId="ADAL" clId="{449D77EF-E44B-4C94-815D-2673305B14B6}" dt="2023-05-20T02:54:38.831" v="20978" actId="1076"/>
          <ac:picMkLst>
            <pc:docMk/>
            <pc:sldMk cId="3864012220" sldId="281"/>
            <ac:picMk id="6" creationId="{739ABD66-D90F-C3AE-494E-C340C4AEFC79}"/>
          </ac:picMkLst>
        </pc:picChg>
        <pc:picChg chg="add mod">
          <ac:chgData name="Brad Tiller" userId="125335f9-b981-4386-83cc-055d9d37b959" providerId="ADAL" clId="{449D77EF-E44B-4C94-815D-2673305B14B6}" dt="2023-05-20T02:52:58.997" v="20936" actId="1076"/>
          <ac:picMkLst>
            <pc:docMk/>
            <pc:sldMk cId="3864012220" sldId="281"/>
            <ac:picMk id="7" creationId="{3A81E071-980C-77B4-F9B8-C1166B192E6A}"/>
          </ac:picMkLst>
        </pc:picChg>
        <pc:picChg chg="add del mod">
          <ac:chgData name="Brad Tiller" userId="125335f9-b981-4386-83cc-055d9d37b959" providerId="ADAL" clId="{449D77EF-E44B-4C94-815D-2673305B14B6}" dt="2023-05-18T21:14:12.077" v="12772" actId="21"/>
          <ac:picMkLst>
            <pc:docMk/>
            <pc:sldMk cId="3864012220" sldId="281"/>
            <ac:picMk id="8" creationId="{FF884F39-634D-E0E9-F4EC-DD51EA5D886E}"/>
          </ac:picMkLst>
        </pc:picChg>
        <pc:picChg chg="add mod">
          <ac:chgData name="Brad Tiller" userId="125335f9-b981-4386-83cc-055d9d37b959" providerId="ADAL" clId="{449D77EF-E44B-4C94-815D-2673305B14B6}" dt="2023-05-20T02:52:58.119" v="20935" actId="1076"/>
          <ac:picMkLst>
            <pc:docMk/>
            <pc:sldMk cId="3864012220" sldId="281"/>
            <ac:picMk id="9" creationId="{867C37CA-8943-385E-64B0-8B323426E087}"/>
          </ac:picMkLst>
        </pc:picChg>
        <pc:picChg chg="add mod">
          <ac:chgData name="Brad Tiller" userId="125335f9-b981-4386-83cc-055d9d37b959" providerId="ADAL" clId="{449D77EF-E44B-4C94-815D-2673305B14B6}" dt="2023-05-20T02:54:40.354" v="20980" actId="1076"/>
          <ac:picMkLst>
            <pc:docMk/>
            <pc:sldMk cId="3864012220" sldId="281"/>
            <ac:picMk id="10" creationId="{0423A67B-05EC-520B-4BD1-96B46AED7862}"/>
          </ac:picMkLst>
        </pc:picChg>
        <pc:picChg chg="add mod">
          <ac:chgData name="Brad Tiller" userId="125335f9-b981-4386-83cc-055d9d37b959" providerId="ADAL" clId="{449D77EF-E44B-4C94-815D-2673305B14B6}" dt="2023-05-20T02:54:46.581" v="20984" actId="1076"/>
          <ac:picMkLst>
            <pc:docMk/>
            <pc:sldMk cId="3864012220" sldId="281"/>
            <ac:picMk id="11" creationId="{17305EBB-4332-0396-95AD-4CFB35CF8511}"/>
          </ac:picMkLst>
        </pc:picChg>
        <pc:picChg chg="add del mod">
          <ac:chgData name="Brad Tiller" userId="125335f9-b981-4386-83cc-055d9d37b959" providerId="ADAL" clId="{449D77EF-E44B-4C94-815D-2673305B14B6}" dt="2023-05-18T21:14:12.077" v="12772" actId="21"/>
          <ac:picMkLst>
            <pc:docMk/>
            <pc:sldMk cId="3864012220" sldId="281"/>
            <ac:picMk id="13" creationId="{292D13A8-0953-207E-DC56-BB07D3FA2244}"/>
          </ac:picMkLst>
        </pc:picChg>
        <pc:picChg chg="add mod">
          <ac:chgData name="Brad Tiller" userId="125335f9-b981-4386-83cc-055d9d37b959" providerId="ADAL" clId="{449D77EF-E44B-4C94-815D-2673305B14B6}" dt="2023-05-20T02:53:03.240" v="20939" actId="1076"/>
          <ac:picMkLst>
            <pc:docMk/>
            <pc:sldMk cId="3864012220" sldId="281"/>
            <ac:picMk id="14" creationId="{F727DAB9-AF02-E203-58B1-3F9BB8A22860}"/>
          </ac:picMkLst>
        </pc:picChg>
        <pc:picChg chg="add mod">
          <ac:chgData name="Brad Tiller" userId="125335f9-b981-4386-83cc-055d9d37b959" providerId="ADAL" clId="{449D77EF-E44B-4C94-815D-2673305B14B6}" dt="2023-05-20T02:54:42.809" v="20982" actId="1076"/>
          <ac:picMkLst>
            <pc:docMk/>
            <pc:sldMk cId="3864012220" sldId="281"/>
            <ac:picMk id="15" creationId="{6475E9C5-D4F2-2E7D-452E-B6FEAA8FBB06}"/>
          </ac:picMkLst>
        </pc:picChg>
        <pc:picChg chg="add mod">
          <ac:chgData name="Brad Tiller" userId="125335f9-b981-4386-83cc-055d9d37b959" providerId="ADAL" clId="{449D77EF-E44B-4C94-815D-2673305B14B6}" dt="2023-05-20T02:54:41.587" v="20981" actId="1076"/>
          <ac:picMkLst>
            <pc:docMk/>
            <pc:sldMk cId="3864012220" sldId="281"/>
            <ac:picMk id="17" creationId="{89005130-0BF8-E089-0F01-9D7D7954ECF5}"/>
          </ac:picMkLst>
        </pc:picChg>
      </pc:sldChg>
      <pc:sldChg chg="addSp delSp modSp new del mod">
        <pc:chgData name="Brad Tiller" userId="125335f9-b981-4386-83cc-055d9d37b959" providerId="ADAL" clId="{449D77EF-E44B-4C94-815D-2673305B14B6}" dt="2023-05-20T01:59:18.902" v="19217" actId="2696"/>
        <pc:sldMkLst>
          <pc:docMk/>
          <pc:sldMk cId="2407045288" sldId="282"/>
        </pc:sldMkLst>
        <pc:spChg chg="mod">
          <ac:chgData name="Brad Tiller" userId="125335f9-b981-4386-83cc-055d9d37b959" providerId="ADAL" clId="{449D77EF-E44B-4C94-815D-2673305B14B6}" dt="2023-05-11T09:57:55.952" v="12684" actId="207"/>
          <ac:spMkLst>
            <pc:docMk/>
            <pc:sldMk cId="2407045288" sldId="282"/>
            <ac:spMk id="2" creationId="{1BAC6AD0-A063-EE88-12CB-7D5082C74DEE}"/>
          </ac:spMkLst>
        </pc:spChg>
        <pc:spChg chg="mod">
          <ac:chgData name="Brad Tiller" userId="125335f9-b981-4386-83cc-055d9d37b959" providerId="ADAL" clId="{449D77EF-E44B-4C94-815D-2673305B14B6}" dt="2023-05-11T09:57:53.125" v="12683" actId="207"/>
          <ac:spMkLst>
            <pc:docMk/>
            <pc:sldMk cId="2407045288" sldId="282"/>
            <ac:spMk id="3" creationId="{B1611C7B-B3BD-A679-59E5-2200D06F8889}"/>
          </ac:spMkLst>
        </pc:spChg>
        <pc:picChg chg="add del mod">
          <ac:chgData name="Brad Tiller" userId="125335f9-b981-4386-83cc-055d9d37b959" providerId="ADAL" clId="{449D77EF-E44B-4C94-815D-2673305B14B6}" dt="2023-05-19T01:57:19.503" v="16417" actId="21"/>
          <ac:picMkLst>
            <pc:docMk/>
            <pc:sldMk cId="2407045288" sldId="282"/>
            <ac:picMk id="4" creationId="{01D2F0BC-F146-3119-A4D4-8EC093594745}"/>
          </ac:picMkLst>
        </pc:picChg>
      </pc:sldChg>
      <pc:sldChg chg="modSp new del mod">
        <pc:chgData name="Brad Tiller" userId="125335f9-b981-4386-83cc-055d9d37b959" providerId="ADAL" clId="{449D77EF-E44B-4C94-815D-2673305B14B6}" dt="2023-05-20T04:15:32.943" v="22676" actId="2696"/>
        <pc:sldMkLst>
          <pc:docMk/>
          <pc:sldMk cId="1302860657" sldId="283"/>
        </pc:sldMkLst>
        <pc:spChg chg="mod">
          <ac:chgData name="Brad Tiller" userId="125335f9-b981-4386-83cc-055d9d37b959" providerId="ADAL" clId="{449D77EF-E44B-4C94-815D-2673305B14B6}" dt="2023-05-18T21:35:18.721" v="13009" actId="20577"/>
          <ac:spMkLst>
            <pc:docMk/>
            <pc:sldMk cId="1302860657" sldId="283"/>
            <ac:spMk id="2" creationId="{2EBC5E32-32C2-90FB-AF5B-DBCCB42C2BA0}"/>
          </ac:spMkLst>
        </pc:spChg>
        <pc:spChg chg="mod">
          <ac:chgData name="Brad Tiller" userId="125335f9-b981-4386-83cc-055d9d37b959" providerId="ADAL" clId="{449D77EF-E44B-4C94-815D-2673305B14B6}" dt="2023-05-20T04:14:17.820" v="22639" actId="21"/>
          <ac:spMkLst>
            <pc:docMk/>
            <pc:sldMk cId="1302860657" sldId="283"/>
            <ac:spMk id="3" creationId="{8E18D920-14F4-41C8-BF19-807D852F2489}"/>
          </ac:spMkLst>
        </pc:spChg>
      </pc:sldChg>
      <pc:sldChg chg="addSp modSp new add del">
        <pc:chgData name="Brad Tiller" userId="125335f9-b981-4386-83cc-055d9d37b959" providerId="ADAL" clId="{449D77EF-E44B-4C94-815D-2673305B14B6}" dt="2023-05-20T01:58:58.249" v="19216" actId="2696"/>
        <pc:sldMkLst>
          <pc:docMk/>
          <pc:sldMk cId="441478497" sldId="284"/>
        </pc:sldMkLst>
        <pc:picChg chg="add mod">
          <ac:chgData name="Brad Tiller" userId="125335f9-b981-4386-83cc-055d9d37b959" providerId="ADAL" clId="{449D77EF-E44B-4C94-815D-2673305B14B6}" dt="2023-05-19T02:00:23.017" v="16447"/>
          <ac:picMkLst>
            <pc:docMk/>
            <pc:sldMk cId="441478497" sldId="284"/>
            <ac:picMk id="4" creationId="{85E8600A-1F1F-C9BD-6683-2EF98A036700}"/>
          </ac:picMkLst>
        </pc:picChg>
      </pc:sldChg>
      <pc:sldChg chg="modSp add del mod">
        <pc:chgData name="Brad Tiller" userId="125335f9-b981-4386-83cc-055d9d37b959" providerId="ADAL" clId="{449D77EF-E44B-4C94-815D-2673305B14B6}" dt="2023-05-20T03:48:55.995" v="22000" actId="2890"/>
        <pc:sldMkLst>
          <pc:docMk/>
          <pc:sldMk cId="1206484402" sldId="284"/>
        </pc:sldMkLst>
        <pc:spChg chg="mod">
          <ac:chgData name="Brad Tiller" userId="125335f9-b981-4386-83cc-055d9d37b959" providerId="ADAL" clId="{449D77EF-E44B-4C94-815D-2673305B14B6}" dt="2023-05-20T03:48:54.622" v="21998"/>
          <ac:spMkLst>
            <pc:docMk/>
            <pc:sldMk cId="1206484402" sldId="284"/>
            <ac:spMk id="3" creationId="{01F442D4-3DCC-4070-7C38-E314A9B4AF47}"/>
          </ac:spMkLst>
        </pc:spChg>
      </pc:sldChg>
      <pc:sldChg chg="modSp new del mod">
        <pc:chgData name="Brad Tiller" userId="125335f9-b981-4386-83cc-055d9d37b959" providerId="ADAL" clId="{449D77EF-E44B-4C94-815D-2673305B14B6}" dt="2023-05-20T03:48:03.337" v="21993" actId="2696"/>
        <pc:sldMkLst>
          <pc:docMk/>
          <pc:sldMk cId="3482597807" sldId="285"/>
        </pc:sldMkLst>
        <pc:spChg chg="mod">
          <ac:chgData name="Brad Tiller" userId="125335f9-b981-4386-83cc-055d9d37b959" providerId="ADAL" clId="{449D77EF-E44B-4C94-815D-2673305B14B6}" dt="2023-05-20T03:29:33.162" v="21648" actId="21"/>
          <ac:spMkLst>
            <pc:docMk/>
            <pc:sldMk cId="3482597807" sldId="285"/>
            <ac:spMk id="3" creationId="{2E6BFEA8-48AE-96E2-4759-B9164EA12ABE}"/>
          </ac:spMkLst>
        </pc:spChg>
      </pc:sldChg>
      <pc:sldChg chg="add del">
        <pc:chgData name="Brad Tiller" userId="125335f9-b981-4386-83cc-055d9d37b959" providerId="ADAL" clId="{449D77EF-E44B-4C94-815D-2673305B14B6}" dt="2023-05-19T03:29:59.861" v="18407" actId="2890"/>
        <pc:sldMkLst>
          <pc:docMk/>
          <pc:sldMk cId="3672015924" sldId="285"/>
        </pc:sldMkLst>
      </pc:sldChg>
    </pc:docChg>
  </pc:docChgLst>
  <pc:docChgLst>
    <pc:chgData name="Brad Tiller" userId="125335f9-b981-4386-83cc-055d9d37b959" providerId="ADAL" clId="{63B2ED5C-F84F-4D06-935E-266F5601A568}"/>
    <pc:docChg chg="undo custSel addSld modSld">
      <pc:chgData name="Brad Tiller" userId="125335f9-b981-4386-83cc-055d9d37b959" providerId="ADAL" clId="{63B2ED5C-F84F-4D06-935E-266F5601A568}" dt="2023-03-31T22:10:36.934" v="420" actId="20577"/>
      <pc:docMkLst>
        <pc:docMk/>
      </pc:docMkLst>
      <pc:sldChg chg="modSp new mod">
        <pc:chgData name="Brad Tiller" userId="125335f9-b981-4386-83cc-055d9d37b959" providerId="ADAL" clId="{63B2ED5C-F84F-4D06-935E-266F5601A568}" dt="2023-03-31T21:53:34.874" v="89" actId="113"/>
        <pc:sldMkLst>
          <pc:docMk/>
          <pc:sldMk cId="3690493348" sldId="256"/>
        </pc:sldMkLst>
        <pc:spChg chg="mod">
          <ac:chgData name="Brad Tiller" userId="125335f9-b981-4386-83cc-055d9d37b959" providerId="ADAL" clId="{63B2ED5C-F84F-4D06-935E-266F5601A568}" dt="2023-03-31T21:53:34.874" v="89" actId="113"/>
          <ac:spMkLst>
            <pc:docMk/>
            <pc:sldMk cId="3690493348" sldId="256"/>
            <ac:spMk id="2" creationId="{F738D753-591A-DF7F-55D4-328EFC9CBDE1}"/>
          </ac:spMkLst>
        </pc:spChg>
        <pc:spChg chg="mod">
          <ac:chgData name="Brad Tiller" userId="125335f9-b981-4386-83cc-055d9d37b959" providerId="ADAL" clId="{63B2ED5C-F84F-4D06-935E-266F5601A568}" dt="2023-03-31T21:53:04.339" v="62" actId="20577"/>
          <ac:spMkLst>
            <pc:docMk/>
            <pc:sldMk cId="3690493348" sldId="256"/>
            <ac:spMk id="3" creationId="{682CAEDD-CBA9-C2AC-7DE9-86AC801D5151}"/>
          </ac:spMkLst>
        </pc:spChg>
      </pc:sldChg>
      <pc:sldChg chg="addSp delSp modSp new mod">
        <pc:chgData name="Brad Tiller" userId="125335f9-b981-4386-83cc-055d9d37b959" providerId="ADAL" clId="{63B2ED5C-F84F-4D06-935E-266F5601A568}" dt="2023-03-31T22:08:56.542" v="372" actId="1076"/>
        <pc:sldMkLst>
          <pc:docMk/>
          <pc:sldMk cId="2793039293" sldId="257"/>
        </pc:sldMkLst>
        <pc:spChg chg="mod">
          <ac:chgData name="Brad Tiller" userId="125335f9-b981-4386-83cc-055d9d37b959" providerId="ADAL" clId="{63B2ED5C-F84F-4D06-935E-266F5601A568}" dt="2023-03-31T21:53:22.361" v="79" actId="20577"/>
          <ac:spMkLst>
            <pc:docMk/>
            <pc:sldMk cId="2793039293" sldId="257"/>
            <ac:spMk id="2" creationId="{086D593E-F9AC-0ED3-2CBE-1090DB37C900}"/>
          </ac:spMkLst>
        </pc:spChg>
        <pc:spChg chg="del">
          <ac:chgData name="Brad Tiller" userId="125335f9-b981-4386-83cc-055d9d37b959" providerId="ADAL" clId="{63B2ED5C-F84F-4D06-935E-266F5601A568}" dt="2023-03-31T22:08:55.489" v="371"/>
          <ac:spMkLst>
            <pc:docMk/>
            <pc:sldMk cId="2793039293" sldId="257"/>
            <ac:spMk id="3" creationId="{51F9A4CB-0D34-E1EC-018C-863183257D62}"/>
          </ac:spMkLst>
        </pc:spChg>
        <pc:picChg chg="add mod">
          <ac:chgData name="Brad Tiller" userId="125335f9-b981-4386-83cc-055d9d37b959" providerId="ADAL" clId="{63B2ED5C-F84F-4D06-935E-266F5601A568}" dt="2023-03-31T22:08:56.542" v="372" actId="1076"/>
          <ac:picMkLst>
            <pc:docMk/>
            <pc:sldMk cId="2793039293" sldId="257"/>
            <ac:picMk id="4" creationId="{3458F889-35DD-0AB6-DBD7-6AE68916DA90}"/>
          </ac:picMkLst>
        </pc:picChg>
      </pc:sldChg>
      <pc:sldChg chg="addSp delSp modSp new mod modAnim">
        <pc:chgData name="Brad Tiller" userId="125335f9-b981-4386-83cc-055d9d37b959" providerId="ADAL" clId="{63B2ED5C-F84F-4D06-935E-266F5601A568}" dt="2023-03-31T22:08:25.364" v="370" actId="1076"/>
        <pc:sldMkLst>
          <pc:docMk/>
          <pc:sldMk cId="226245000" sldId="258"/>
        </pc:sldMkLst>
        <pc:spChg chg="mod">
          <ac:chgData name="Brad Tiller" userId="125335f9-b981-4386-83cc-055d9d37b959" providerId="ADAL" clId="{63B2ED5C-F84F-4D06-935E-266F5601A568}" dt="2023-03-31T21:54:10.842" v="102" actId="20577"/>
          <ac:spMkLst>
            <pc:docMk/>
            <pc:sldMk cId="226245000" sldId="258"/>
            <ac:spMk id="2" creationId="{9FA5994E-1457-9849-D34D-16CCAFADEEC7}"/>
          </ac:spMkLst>
        </pc:spChg>
        <pc:spChg chg="del">
          <ac:chgData name="Brad Tiller" userId="125335f9-b981-4386-83cc-055d9d37b959" providerId="ADAL" clId="{63B2ED5C-F84F-4D06-935E-266F5601A568}" dt="2023-03-31T22:07:27.374" v="367"/>
          <ac:spMkLst>
            <pc:docMk/>
            <pc:sldMk cId="226245000" sldId="258"/>
            <ac:spMk id="3" creationId="{96631EE3-536D-2F7E-762A-00A35D3FD0DB}"/>
          </ac:spMkLst>
        </pc:spChg>
        <pc:picChg chg="add mod">
          <ac:chgData name="Brad Tiller" userId="125335f9-b981-4386-83cc-055d9d37b959" providerId="ADAL" clId="{63B2ED5C-F84F-4D06-935E-266F5601A568}" dt="2023-03-31T22:07:32.255" v="368" actId="1076"/>
          <ac:picMkLst>
            <pc:docMk/>
            <pc:sldMk cId="226245000" sldId="258"/>
            <ac:picMk id="4" creationId="{67C64BFF-E5DF-0C9B-6B47-D10E57CA740D}"/>
          </ac:picMkLst>
        </pc:picChg>
        <pc:picChg chg="add mod">
          <ac:chgData name="Brad Tiller" userId="125335f9-b981-4386-83cc-055d9d37b959" providerId="ADAL" clId="{63B2ED5C-F84F-4D06-935E-266F5601A568}" dt="2023-03-31T22:08:25.364" v="370" actId="1076"/>
          <ac:picMkLst>
            <pc:docMk/>
            <pc:sldMk cId="226245000" sldId="258"/>
            <ac:picMk id="5" creationId="{28B8066B-C1A1-B142-7732-E2FE4A0A451F}"/>
          </ac:picMkLst>
        </pc:picChg>
      </pc:sldChg>
      <pc:sldChg chg="modSp new mod">
        <pc:chgData name="Brad Tiller" userId="125335f9-b981-4386-83cc-055d9d37b959" providerId="ADAL" clId="{63B2ED5C-F84F-4D06-935E-266F5601A568}" dt="2023-03-31T21:54:54.630" v="149" actId="20577"/>
        <pc:sldMkLst>
          <pc:docMk/>
          <pc:sldMk cId="124163378" sldId="259"/>
        </pc:sldMkLst>
        <pc:spChg chg="mod">
          <ac:chgData name="Brad Tiller" userId="125335f9-b981-4386-83cc-055d9d37b959" providerId="ADAL" clId="{63B2ED5C-F84F-4D06-935E-266F5601A568}" dt="2023-03-31T21:54:54.630" v="149" actId="20577"/>
          <ac:spMkLst>
            <pc:docMk/>
            <pc:sldMk cId="124163378" sldId="259"/>
            <ac:spMk id="2" creationId="{73B3FB8A-8598-3A88-CF5A-208692AA0BE1}"/>
          </ac:spMkLst>
        </pc:spChg>
      </pc:sldChg>
      <pc:sldChg chg="modSp new mod">
        <pc:chgData name="Brad Tiller" userId="125335f9-b981-4386-83cc-055d9d37b959" providerId="ADAL" clId="{63B2ED5C-F84F-4D06-935E-266F5601A568}" dt="2023-03-31T21:55:20.854" v="181" actId="20577"/>
        <pc:sldMkLst>
          <pc:docMk/>
          <pc:sldMk cId="3272919959" sldId="260"/>
        </pc:sldMkLst>
        <pc:spChg chg="mod">
          <ac:chgData name="Brad Tiller" userId="125335f9-b981-4386-83cc-055d9d37b959" providerId="ADAL" clId="{63B2ED5C-F84F-4D06-935E-266F5601A568}" dt="2023-03-31T21:55:20.854" v="181" actId="20577"/>
          <ac:spMkLst>
            <pc:docMk/>
            <pc:sldMk cId="3272919959" sldId="260"/>
            <ac:spMk id="2" creationId="{469E8EBA-A74B-686C-6FF5-707E8A54766D}"/>
          </ac:spMkLst>
        </pc:spChg>
      </pc:sldChg>
      <pc:sldChg chg="modSp new mod">
        <pc:chgData name="Brad Tiller" userId="125335f9-b981-4386-83cc-055d9d37b959" providerId="ADAL" clId="{63B2ED5C-F84F-4D06-935E-266F5601A568}" dt="2023-03-31T21:56:10.753" v="366" actId="20577"/>
        <pc:sldMkLst>
          <pc:docMk/>
          <pc:sldMk cId="470838641" sldId="261"/>
        </pc:sldMkLst>
        <pc:spChg chg="mod">
          <ac:chgData name="Brad Tiller" userId="125335f9-b981-4386-83cc-055d9d37b959" providerId="ADAL" clId="{63B2ED5C-F84F-4D06-935E-266F5601A568}" dt="2023-03-31T21:56:10.753" v="366" actId="20577"/>
          <ac:spMkLst>
            <pc:docMk/>
            <pc:sldMk cId="470838641" sldId="261"/>
            <ac:spMk id="2" creationId="{C999B899-28D1-DDBF-CB52-B7A9726CFA8B}"/>
          </ac:spMkLst>
        </pc:spChg>
      </pc:sldChg>
      <pc:sldChg chg="modSp new mod">
        <pc:chgData name="Brad Tiller" userId="125335f9-b981-4386-83cc-055d9d37b959" providerId="ADAL" clId="{63B2ED5C-F84F-4D06-935E-266F5601A568}" dt="2023-03-31T22:10:15.260" v="390"/>
        <pc:sldMkLst>
          <pc:docMk/>
          <pc:sldMk cId="1321682965" sldId="262"/>
        </pc:sldMkLst>
        <pc:spChg chg="mod">
          <ac:chgData name="Brad Tiller" userId="125335f9-b981-4386-83cc-055d9d37b959" providerId="ADAL" clId="{63B2ED5C-F84F-4D06-935E-266F5601A568}" dt="2023-03-31T22:10:13.080" v="389" actId="20577"/>
          <ac:spMkLst>
            <pc:docMk/>
            <pc:sldMk cId="1321682965" sldId="262"/>
            <ac:spMk id="2" creationId="{B31C3595-53E6-E172-5EEB-730125EF8867}"/>
          </ac:spMkLst>
        </pc:spChg>
        <pc:spChg chg="mod">
          <ac:chgData name="Brad Tiller" userId="125335f9-b981-4386-83cc-055d9d37b959" providerId="ADAL" clId="{63B2ED5C-F84F-4D06-935E-266F5601A568}" dt="2023-03-31T22:10:15.260" v="390"/>
          <ac:spMkLst>
            <pc:docMk/>
            <pc:sldMk cId="1321682965" sldId="262"/>
            <ac:spMk id="3" creationId="{D937CFFC-A7EE-6288-5669-CEA105A27C97}"/>
          </ac:spMkLst>
        </pc:spChg>
      </pc:sldChg>
      <pc:sldChg chg="modSp new mod">
        <pc:chgData name="Brad Tiller" userId="125335f9-b981-4386-83cc-055d9d37b959" providerId="ADAL" clId="{63B2ED5C-F84F-4D06-935E-266F5601A568}" dt="2023-03-31T22:10:36.934" v="420" actId="20577"/>
        <pc:sldMkLst>
          <pc:docMk/>
          <pc:sldMk cId="1454056772" sldId="263"/>
        </pc:sldMkLst>
        <pc:spChg chg="mod">
          <ac:chgData name="Brad Tiller" userId="125335f9-b981-4386-83cc-055d9d37b959" providerId="ADAL" clId="{63B2ED5C-F84F-4D06-935E-266F5601A568}" dt="2023-03-31T22:10:36.934" v="420" actId="20577"/>
          <ac:spMkLst>
            <pc:docMk/>
            <pc:sldMk cId="1454056772" sldId="263"/>
            <ac:spMk id="2" creationId="{21637D10-77F1-2F63-E26C-5C688411193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FBBBBE-2147-4189-A3DE-AB6EE803DA1D}" type="doc">
      <dgm:prSet loTypeId="urn:microsoft.com/office/officeart/2005/8/layout/venn1" loCatId="relationship" qsTypeId="urn:microsoft.com/office/officeart/2005/8/quickstyle/simple1" qsCatId="simple" csTypeId="urn:microsoft.com/office/officeart/2005/8/colors/accent1_2" csCatId="accent1" phldr="1"/>
      <dgm:spPr/>
    </dgm:pt>
    <dgm:pt modelId="{AE3F1189-64D3-4579-8FCB-C356CF7C5967}">
      <dgm:prSet phldrT="[Text]" custT="1"/>
      <dgm:spPr>
        <a:solidFill>
          <a:schemeClr val="accent6">
            <a:lumMod val="60000"/>
            <a:lumOff val="40000"/>
            <a:alpha val="50000"/>
          </a:schemeClr>
        </a:solidFill>
      </dgm:spPr>
      <dgm:t>
        <a:bodyPr/>
        <a:lstStyle/>
        <a:p>
          <a:r>
            <a:rPr lang="en-NZ" sz="1800" b="1" dirty="0"/>
            <a:t>Environmental</a:t>
          </a:r>
        </a:p>
        <a:p>
          <a:r>
            <a:rPr lang="en-NZ" sz="1400" i="1" dirty="0">
              <a:latin typeface="Verdana" panose="020B0604030504040204" pitchFamily="34" charset="0"/>
              <a:ea typeface="Times New Roman" panose="02020603050405020304" pitchFamily="18" charset="0"/>
              <a:cs typeface="Times New Roman" panose="02020603050405020304" pitchFamily="18" charset="0"/>
            </a:rPr>
            <a:t>‘Relating to the natural world’</a:t>
          </a:r>
          <a:endParaRPr lang="en-NZ" sz="1400" dirty="0"/>
        </a:p>
      </dgm:t>
    </dgm:pt>
    <dgm:pt modelId="{08631ABE-4564-47A0-88A6-44810958F18B}" type="parTrans" cxnId="{0E563B5B-7A5A-47AE-B91F-CACA132227AC}">
      <dgm:prSet/>
      <dgm:spPr/>
      <dgm:t>
        <a:bodyPr/>
        <a:lstStyle/>
        <a:p>
          <a:endParaRPr lang="en-NZ"/>
        </a:p>
      </dgm:t>
    </dgm:pt>
    <dgm:pt modelId="{B1A01718-38B3-4E71-BD1A-218970082536}" type="sibTrans" cxnId="{0E563B5B-7A5A-47AE-B91F-CACA132227AC}">
      <dgm:prSet/>
      <dgm:spPr/>
      <dgm:t>
        <a:bodyPr/>
        <a:lstStyle/>
        <a:p>
          <a:endParaRPr lang="en-NZ"/>
        </a:p>
      </dgm:t>
    </dgm:pt>
    <dgm:pt modelId="{140965D8-3BF2-40BE-88CC-AE1D81A6FDF8}">
      <dgm:prSet phldrT="[Text]" custT="1"/>
      <dgm:spPr>
        <a:solidFill>
          <a:schemeClr val="accent5">
            <a:lumMod val="75000"/>
            <a:alpha val="50000"/>
          </a:schemeClr>
        </a:solidFill>
      </dgm:spPr>
      <dgm:t>
        <a:bodyPr/>
        <a:lstStyle/>
        <a:p>
          <a:r>
            <a:rPr lang="en-NZ" sz="1800" b="1" dirty="0"/>
            <a:t>Bond</a:t>
          </a:r>
        </a:p>
        <a:p>
          <a:r>
            <a:rPr lang="en-NZ" sz="1600" b="0" i="1" dirty="0"/>
            <a:t>‘Debt security, or obligation that can be sold / purchased’</a:t>
          </a:r>
          <a:endParaRPr lang="en-NZ" sz="1600" i="1" dirty="0"/>
        </a:p>
      </dgm:t>
    </dgm:pt>
    <dgm:pt modelId="{2157D864-330B-4D93-BD61-9835DA50B419}" type="parTrans" cxnId="{F11B9A12-3326-4210-AF98-39EDB9D86D9D}">
      <dgm:prSet/>
      <dgm:spPr/>
      <dgm:t>
        <a:bodyPr/>
        <a:lstStyle/>
        <a:p>
          <a:endParaRPr lang="en-NZ"/>
        </a:p>
      </dgm:t>
    </dgm:pt>
    <dgm:pt modelId="{425F4DC4-32B6-4285-AEE1-E0CAF9D2BAE1}" type="sibTrans" cxnId="{F11B9A12-3326-4210-AF98-39EDB9D86D9D}">
      <dgm:prSet/>
      <dgm:spPr/>
      <dgm:t>
        <a:bodyPr/>
        <a:lstStyle/>
        <a:p>
          <a:endParaRPr lang="en-NZ"/>
        </a:p>
      </dgm:t>
    </dgm:pt>
    <dgm:pt modelId="{67948331-E11F-4951-9C82-6DABFB1EB70E}">
      <dgm:prSet phldrT="[Text]" custT="1"/>
      <dgm:spPr>
        <a:solidFill>
          <a:schemeClr val="accent2">
            <a:lumMod val="60000"/>
            <a:lumOff val="40000"/>
            <a:alpha val="50000"/>
          </a:schemeClr>
        </a:solidFill>
      </dgm:spPr>
      <dgm:t>
        <a:bodyPr/>
        <a:lstStyle/>
        <a:p>
          <a:r>
            <a:rPr lang="en-NZ" sz="1800" b="1" dirty="0"/>
            <a:t>Impact</a:t>
          </a:r>
        </a:p>
        <a:p>
          <a:r>
            <a:rPr lang="en-NZ" sz="1400" i="1" dirty="0">
              <a:latin typeface="Verdana" panose="020B0604030504040204" pitchFamily="34" charset="0"/>
              <a:ea typeface="Times New Roman" panose="02020603050405020304" pitchFamily="18" charset="0"/>
              <a:cs typeface="Times New Roman" panose="02020603050405020304" pitchFamily="18" charset="0"/>
            </a:rPr>
            <a:t>‘A significant effect or influence’</a:t>
          </a:r>
          <a:endParaRPr lang="en-NZ" sz="1400" i="1" dirty="0"/>
        </a:p>
      </dgm:t>
    </dgm:pt>
    <dgm:pt modelId="{05070687-5273-48C9-BC28-06C2E6D1A016}" type="parTrans" cxnId="{461246E2-C44E-4D69-8A65-1D304F90EE44}">
      <dgm:prSet/>
      <dgm:spPr/>
      <dgm:t>
        <a:bodyPr/>
        <a:lstStyle/>
        <a:p>
          <a:endParaRPr lang="en-NZ"/>
        </a:p>
      </dgm:t>
    </dgm:pt>
    <dgm:pt modelId="{A6754629-2181-4749-95B4-6AE0D5D07916}" type="sibTrans" cxnId="{461246E2-C44E-4D69-8A65-1D304F90EE44}">
      <dgm:prSet/>
      <dgm:spPr/>
      <dgm:t>
        <a:bodyPr/>
        <a:lstStyle/>
        <a:p>
          <a:endParaRPr lang="en-NZ"/>
        </a:p>
      </dgm:t>
    </dgm:pt>
    <dgm:pt modelId="{94E493AE-3002-46ED-8BF5-555F2EA5902F}" type="pres">
      <dgm:prSet presAssocID="{13FBBBBE-2147-4189-A3DE-AB6EE803DA1D}" presName="compositeShape" presStyleCnt="0">
        <dgm:presLayoutVars>
          <dgm:chMax val="7"/>
          <dgm:dir/>
          <dgm:resizeHandles val="exact"/>
        </dgm:presLayoutVars>
      </dgm:prSet>
      <dgm:spPr/>
    </dgm:pt>
    <dgm:pt modelId="{0CF897D2-D835-452E-B926-2CE5A4F08641}" type="pres">
      <dgm:prSet presAssocID="{AE3F1189-64D3-4579-8FCB-C356CF7C5967}" presName="circ1" presStyleLbl="vennNode1" presStyleIdx="0" presStyleCnt="3"/>
      <dgm:spPr/>
    </dgm:pt>
    <dgm:pt modelId="{CB7A0B38-4523-4C5C-AAD5-B024F309D056}" type="pres">
      <dgm:prSet presAssocID="{AE3F1189-64D3-4579-8FCB-C356CF7C5967}" presName="circ1Tx" presStyleLbl="revTx" presStyleIdx="0" presStyleCnt="0">
        <dgm:presLayoutVars>
          <dgm:chMax val="0"/>
          <dgm:chPref val="0"/>
          <dgm:bulletEnabled val="1"/>
        </dgm:presLayoutVars>
      </dgm:prSet>
      <dgm:spPr/>
    </dgm:pt>
    <dgm:pt modelId="{A6B19EB4-2B78-4F45-B3F1-575B958C9523}" type="pres">
      <dgm:prSet presAssocID="{140965D8-3BF2-40BE-88CC-AE1D81A6FDF8}" presName="circ2" presStyleLbl="vennNode1" presStyleIdx="1" presStyleCnt="3"/>
      <dgm:spPr/>
    </dgm:pt>
    <dgm:pt modelId="{ECDF1837-467A-4795-B1A7-B9F3FBD33C88}" type="pres">
      <dgm:prSet presAssocID="{140965D8-3BF2-40BE-88CC-AE1D81A6FDF8}" presName="circ2Tx" presStyleLbl="revTx" presStyleIdx="0" presStyleCnt="0">
        <dgm:presLayoutVars>
          <dgm:chMax val="0"/>
          <dgm:chPref val="0"/>
          <dgm:bulletEnabled val="1"/>
        </dgm:presLayoutVars>
      </dgm:prSet>
      <dgm:spPr/>
    </dgm:pt>
    <dgm:pt modelId="{1A8D464D-50BE-4B2B-8045-769952F60508}" type="pres">
      <dgm:prSet presAssocID="{67948331-E11F-4951-9C82-6DABFB1EB70E}" presName="circ3" presStyleLbl="vennNode1" presStyleIdx="2" presStyleCnt="3"/>
      <dgm:spPr/>
    </dgm:pt>
    <dgm:pt modelId="{AF405ED8-95B6-45EF-AD18-8480F1E0665E}" type="pres">
      <dgm:prSet presAssocID="{67948331-E11F-4951-9C82-6DABFB1EB70E}" presName="circ3Tx" presStyleLbl="revTx" presStyleIdx="0" presStyleCnt="0">
        <dgm:presLayoutVars>
          <dgm:chMax val="0"/>
          <dgm:chPref val="0"/>
          <dgm:bulletEnabled val="1"/>
        </dgm:presLayoutVars>
      </dgm:prSet>
      <dgm:spPr/>
    </dgm:pt>
  </dgm:ptLst>
  <dgm:cxnLst>
    <dgm:cxn modelId="{67E3920A-91E9-4F1E-A9C8-8C2BDD5E6C2D}" type="presOf" srcId="{140965D8-3BF2-40BE-88CC-AE1D81A6FDF8}" destId="{A6B19EB4-2B78-4F45-B3F1-575B958C9523}" srcOrd="0" destOrd="0" presId="urn:microsoft.com/office/officeart/2005/8/layout/venn1"/>
    <dgm:cxn modelId="{FE132E11-5E87-4FE9-85FF-6AABA33D1B72}" type="presOf" srcId="{67948331-E11F-4951-9C82-6DABFB1EB70E}" destId="{1A8D464D-50BE-4B2B-8045-769952F60508}" srcOrd="0" destOrd="0" presId="urn:microsoft.com/office/officeart/2005/8/layout/venn1"/>
    <dgm:cxn modelId="{F11B9A12-3326-4210-AF98-39EDB9D86D9D}" srcId="{13FBBBBE-2147-4189-A3DE-AB6EE803DA1D}" destId="{140965D8-3BF2-40BE-88CC-AE1D81A6FDF8}" srcOrd="1" destOrd="0" parTransId="{2157D864-330B-4D93-BD61-9835DA50B419}" sibTransId="{425F4DC4-32B6-4285-AEE1-E0CAF9D2BAE1}"/>
    <dgm:cxn modelId="{9F3E9430-5FBF-48EB-8B3A-C84F46DB71BF}" type="presOf" srcId="{AE3F1189-64D3-4579-8FCB-C356CF7C5967}" destId="{CB7A0B38-4523-4C5C-AAD5-B024F309D056}" srcOrd="1" destOrd="0" presId="urn:microsoft.com/office/officeart/2005/8/layout/venn1"/>
    <dgm:cxn modelId="{0E563B5B-7A5A-47AE-B91F-CACA132227AC}" srcId="{13FBBBBE-2147-4189-A3DE-AB6EE803DA1D}" destId="{AE3F1189-64D3-4579-8FCB-C356CF7C5967}" srcOrd="0" destOrd="0" parTransId="{08631ABE-4564-47A0-88A6-44810958F18B}" sibTransId="{B1A01718-38B3-4E71-BD1A-218970082536}"/>
    <dgm:cxn modelId="{C360E984-DA7A-4E26-8FB1-CCE64D6F1AF1}" type="presOf" srcId="{67948331-E11F-4951-9C82-6DABFB1EB70E}" destId="{AF405ED8-95B6-45EF-AD18-8480F1E0665E}" srcOrd="1" destOrd="0" presId="urn:microsoft.com/office/officeart/2005/8/layout/venn1"/>
    <dgm:cxn modelId="{E1295FA6-0EA2-4295-9604-A50A21522E40}" type="presOf" srcId="{140965D8-3BF2-40BE-88CC-AE1D81A6FDF8}" destId="{ECDF1837-467A-4795-B1A7-B9F3FBD33C88}" srcOrd="1" destOrd="0" presId="urn:microsoft.com/office/officeart/2005/8/layout/venn1"/>
    <dgm:cxn modelId="{44CE7FD8-E2B4-49C5-A4EF-1676B74BAB60}" type="presOf" srcId="{13FBBBBE-2147-4189-A3DE-AB6EE803DA1D}" destId="{94E493AE-3002-46ED-8BF5-555F2EA5902F}" srcOrd="0" destOrd="0" presId="urn:microsoft.com/office/officeart/2005/8/layout/venn1"/>
    <dgm:cxn modelId="{461246E2-C44E-4D69-8A65-1D304F90EE44}" srcId="{13FBBBBE-2147-4189-A3DE-AB6EE803DA1D}" destId="{67948331-E11F-4951-9C82-6DABFB1EB70E}" srcOrd="2" destOrd="0" parTransId="{05070687-5273-48C9-BC28-06C2E6D1A016}" sibTransId="{A6754629-2181-4749-95B4-6AE0D5D07916}"/>
    <dgm:cxn modelId="{FB8C05E5-27F4-4BDB-9A0E-E41580887B8B}" type="presOf" srcId="{AE3F1189-64D3-4579-8FCB-C356CF7C5967}" destId="{0CF897D2-D835-452E-B926-2CE5A4F08641}" srcOrd="0" destOrd="0" presId="urn:microsoft.com/office/officeart/2005/8/layout/venn1"/>
    <dgm:cxn modelId="{9F6E3883-EAF3-4F2F-BF87-664D8265ED2A}" type="presParOf" srcId="{94E493AE-3002-46ED-8BF5-555F2EA5902F}" destId="{0CF897D2-D835-452E-B926-2CE5A4F08641}" srcOrd="0" destOrd="0" presId="urn:microsoft.com/office/officeart/2005/8/layout/venn1"/>
    <dgm:cxn modelId="{D42D9D02-985B-410F-8940-8E72CEDA9E98}" type="presParOf" srcId="{94E493AE-3002-46ED-8BF5-555F2EA5902F}" destId="{CB7A0B38-4523-4C5C-AAD5-B024F309D056}" srcOrd="1" destOrd="0" presId="urn:microsoft.com/office/officeart/2005/8/layout/venn1"/>
    <dgm:cxn modelId="{1F955453-1A1D-455D-A1CB-74A3873F326D}" type="presParOf" srcId="{94E493AE-3002-46ED-8BF5-555F2EA5902F}" destId="{A6B19EB4-2B78-4F45-B3F1-575B958C9523}" srcOrd="2" destOrd="0" presId="urn:microsoft.com/office/officeart/2005/8/layout/venn1"/>
    <dgm:cxn modelId="{B7F6E809-D733-47F5-BC2F-09449627D429}" type="presParOf" srcId="{94E493AE-3002-46ED-8BF5-555F2EA5902F}" destId="{ECDF1837-467A-4795-B1A7-B9F3FBD33C88}" srcOrd="3" destOrd="0" presId="urn:microsoft.com/office/officeart/2005/8/layout/venn1"/>
    <dgm:cxn modelId="{5C8B2870-0FEA-40D9-99B1-F5E64636E525}" type="presParOf" srcId="{94E493AE-3002-46ED-8BF5-555F2EA5902F}" destId="{1A8D464D-50BE-4B2B-8045-769952F60508}" srcOrd="4" destOrd="0" presId="urn:microsoft.com/office/officeart/2005/8/layout/venn1"/>
    <dgm:cxn modelId="{E1A5FE3C-FD60-4EFB-B8B9-55586A0AA489}" type="presParOf" srcId="{94E493AE-3002-46ED-8BF5-555F2EA5902F}" destId="{AF405ED8-95B6-45EF-AD18-8480F1E0665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897D2-D835-452E-B926-2CE5A4F08641}">
      <dsp:nvSpPr>
        <dsp:cNvPr id="0" name=""/>
        <dsp:cNvSpPr/>
      </dsp:nvSpPr>
      <dsp:spPr>
        <a:xfrm>
          <a:off x="896702" y="144277"/>
          <a:ext cx="2485086" cy="2485086"/>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NZ" sz="1800" b="1" kern="1200" dirty="0"/>
            <a:t>Environmental</a:t>
          </a:r>
        </a:p>
        <a:p>
          <a:pPr marL="0" lvl="0" indent="0" algn="ctr" defTabSz="800100">
            <a:lnSpc>
              <a:spcPct val="90000"/>
            </a:lnSpc>
            <a:spcBef>
              <a:spcPct val="0"/>
            </a:spcBef>
            <a:spcAft>
              <a:spcPct val="35000"/>
            </a:spcAft>
            <a:buNone/>
          </a:pPr>
          <a:r>
            <a:rPr lang="en-NZ" sz="1400" i="1" kern="1200" dirty="0">
              <a:latin typeface="Verdana" panose="020B0604030504040204" pitchFamily="34" charset="0"/>
              <a:ea typeface="Times New Roman" panose="02020603050405020304" pitchFamily="18" charset="0"/>
              <a:cs typeface="Times New Roman" panose="02020603050405020304" pitchFamily="18" charset="0"/>
            </a:rPr>
            <a:t>‘Relating to the natural world’</a:t>
          </a:r>
          <a:endParaRPr lang="en-NZ" sz="1400" kern="1200" dirty="0"/>
        </a:p>
      </dsp:txBody>
      <dsp:txXfrm>
        <a:off x="1228047" y="579167"/>
        <a:ext cx="1822396" cy="1118289"/>
      </dsp:txXfrm>
    </dsp:sp>
    <dsp:sp modelId="{A6B19EB4-2B78-4F45-B3F1-575B958C9523}">
      <dsp:nvSpPr>
        <dsp:cNvPr id="0" name=""/>
        <dsp:cNvSpPr/>
      </dsp:nvSpPr>
      <dsp:spPr>
        <a:xfrm>
          <a:off x="1793404" y="1697456"/>
          <a:ext cx="2485086" cy="2485086"/>
        </a:xfrm>
        <a:prstGeom prst="ellipse">
          <a:avLst/>
        </a:prstGeom>
        <a:solidFill>
          <a:schemeClr val="accent5">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NZ" sz="1800" b="1" kern="1200" dirty="0"/>
            <a:t>Bond</a:t>
          </a:r>
        </a:p>
        <a:p>
          <a:pPr marL="0" lvl="0" indent="0" algn="ctr" defTabSz="800100">
            <a:lnSpc>
              <a:spcPct val="90000"/>
            </a:lnSpc>
            <a:spcBef>
              <a:spcPct val="0"/>
            </a:spcBef>
            <a:spcAft>
              <a:spcPct val="35000"/>
            </a:spcAft>
            <a:buNone/>
          </a:pPr>
          <a:r>
            <a:rPr lang="en-NZ" sz="1600" b="0" i="1" kern="1200" dirty="0"/>
            <a:t>‘Debt security, or obligation that can be sold / purchased’</a:t>
          </a:r>
          <a:endParaRPr lang="en-NZ" sz="1600" i="1" kern="1200" dirty="0"/>
        </a:p>
      </dsp:txBody>
      <dsp:txXfrm>
        <a:off x="2553426" y="2339436"/>
        <a:ext cx="1491052" cy="1366797"/>
      </dsp:txXfrm>
    </dsp:sp>
    <dsp:sp modelId="{1A8D464D-50BE-4B2B-8045-769952F60508}">
      <dsp:nvSpPr>
        <dsp:cNvPr id="0" name=""/>
        <dsp:cNvSpPr/>
      </dsp:nvSpPr>
      <dsp:spPr>
        <a:xfrm>
          <a:off x="0" y="1697456"/>
          <a:ext cx="2485086" cy="2485086"/>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NZ" sz="1800" b="1" kern="1200" dirty="0"/>
            <a:t>Impact</a:t>
          </a:r>
        </a:p>
        <a:p>
          <a:pPr marL="0" lvl="0" indent="0" algn="ctr" defTabSz="800100">
            <a:lnSpc>
              <a:spcPct val="90000"/>
            </a:lnSpc>
            <a:spcBef>
              <a:spcPct val="0"/>
            </a:spcBef>
            <a:spcAft>
              <a:spcPct val="35000"/>
            </a:spcAft>
            <a:buNone/>
          </a:pPr>
          <a:r>
            <a:rPr lang="en-NZ" sz="1400" i="1" kern="1200" dirty="0">
              <a:latin typeface="Verdana" panose="020B0604030504040204" pitchFamily="34" charset="0"/>
              <a:ea typeface="Times New Roman" panose="02020603050405020304" pitchFamily="18" charset="0"/>
              <a:cs typeface="Times New Roman" panose="02020603050405020304" pitchFamily="18" charset="0"/>
            </a:rPr>
            <a:t>‘A significant effect or influence’</a:t>
          </a:r>
          <a:endParaRPr lang="en-NZ" sz="1400" i="1" kern="1200" dirty="0"/>
        </a:p>
      </dsp:txBody>
      <dsp:txXfrm>
        <a:off x="234012" y="2339436"/>
        <a:ext cx="1491052" cy="136679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5E38E-EF68-4CA2-9D08-150B60D85EAC}" type="datetimeFigureOut">
              <a:rPr lang="en-NZ" smtClean="0"/>
              <a:t>23/05/2023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02EA5-A765-43C2-8AD3-4AD0F376E44C}" type="slidenum">
              <a:rPr lang="en-NZ" smtClean="0"/>
              <a:t>‹#›</a:t>
            </a:fld>
            <a:endParaRPr lang="en-NZ"/>
          </a:p>
        </p:txBody>
      </p:sp>
    </p:spTree>
    <p:extLst>
      <p:ext uri="{BB962C8B-B14F-4D97-AF65-F5344CB8AC3E}">
        <p14:creationId xmlns:p14="http://schemas.microsoft.com/office/powerpoint/2010/main" val="404494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A bit of mouthful isn’t it – but intriguing enough to get you lot here I suppose!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Before I get started I want to imagine something. Imagine an industry where it’s common place that private capital is used to finance water quality, environmental remediation &amp; resilience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These projects would be </a:t>
            </a:r>
            <a:r>
              <a:rPr lang="en-NZ" b="0" dirty="0"/>
              <a:t>large scale and really transformational to really </a:t>
            </a:r>
            <a:r>
              <a:rPr lang="en-NZ" dirty="0"/>
              <a:t>shift the needle in the next 5-10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The money would be loaned to a public entity, and of course get paid back (with interest) but only if the project achieved measured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Welcome to the general concept of the EIB’s</a:t>
            </a:r>
          </a:p>
        </p:txBody>
      </p:sp>
      <p:sp>
        <p:nvSpPr>
          <p:cNvPr id="4" name="Slide Number Placeholder 3"/>
          <p:cNvSpPr>
            <a:spLocks noGrp="1"/>
          </p:cNvSpPr>
          <p:nvPr>
            <p:ph type="sldNum" sz="quarter" idx="5"/>
          </p:nvPr>
        </p:nvSpPr>
        <p:spPr/>
        <p:txBody>
          <a:bodyPr/>
          <a:lstStyle/>
          <a:p>
            <a:fld id="{89702EA5-A765-43C2-8AD3-4AD0F376E44C}" type="slidenum">
              <a:rPr lang="en-NZ" smtClean="0"/>
              <a:t>1</a:t>
            </a:fld>
            <a:endParaRPr lang="en-NZ"/>
          </a:p>
        </p:txBody>
      </p:sp>
    </p:spTree>
    <p:extLst>
      <p:ext uri="{BB962C8B-B14F-4D97-AF65-F5344CB8AC3E}">
        <p14:creationId xmlns:p14="http://schemas.microsoft.com/office/powerpoint/2010/main" val="4087129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NZ" b="1" dirty="0"/>
              <a:t>Step 1: </a:t>
            </a:r>
            <a:r>
              <a:rPr lang="en-NZ" dirty="0"/>
              <a:t>A government, iwi, or public-private consortium requires major upgrades to its sewer system to reduce the occurrence of overflows during rainfall </a:t>
            </a:r>
            <a:r>
              <a:rPr lang="en-NZ" b="1" dirty="0"/>
              <a:t>OR</a:t>
            </a:r>
            <a:r>
              <a:rPr lang="en-NZ" dirty="0"/>
              <a:t>, an industrialised catchment has contaminated an estuary over decades, but the local Council and the land users do not have the short-term capital to fund it </a:t>
            </a:r>
            <a:r>
              <a:rPr lang="en-NZ" b="1" dirty="0"/>
              <a:t>OR</a:t>
            </a:r>
            <a:r>
              <a:rPr lang="en-NZ" dirty="0"/>
              <a:t>; a Council wishes to convert an unused carpark into an infiltration basin.</a:t>
            </a:r>
          </a:p>
          <a:p>
            <a:pPr marL="0" indent="0">
              <a:buFontTx/>
              <a:buNone/>
            </a:pPr>
            <a:r>
              <a:rPr lang="en-NZ" b="1" dirty="0"/>
              <a:t>Step 2: </a:t>
            </a:r>
            <a:r>
              <a:rPr lang="en-NZ" dirty="0"/>
              <a:t>Things like reduction in stormwater contaminants, runoff volume, incidence of flooding during X mm of rain etc. This may be a year’s worth of baseline monitoring.</a:t>
            </a:r>
          </a:p>
          <a:p>
            <a:pPr marL="0" indent="0">
              <a:buFontTx/>
              <a:buNone/>
            </a:pPr>
            <a:r>
              <a:rPr lang="en-NZ" b="1" dirty="0"/>
              <a:t>Step 3</a:t>
            </a:r>
            <a:r>
              <a:rPr lang="en-NZ" dirty="0"/>
              <a:t>: Once targets are agreed, this provides the payor of outcomes with the commercial conditions required to raise capital from private sector investors.</a:t>
            </a:r>
          </a:p>
          <a:p>
            <a:pPr marL="0" indent="0">
              <a:buFontTx/>
              <a:buNone/>
            </a:pPr>
            <a:r>
              <a:rPr lang="en-NZ" b="1" dirty="0"/>
              <a:t>Step 4: </a:t>
            </a:r>
            <a:r>
              <a:rPr lang="en-NZ" dirty="0"/>
              <a:t>Private investors would then purchase the bond by transferring money to an intermediary organisation. The intermediary coordinates the parties, structures the deal and manages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Step 5: </a:t>
            </a:r>
            <a:r>
              <a:rPr lang="en-NZ" dirty="0"/>
              <a:t>The intermediary then engages Contractors / Consultants to design and construct the improvements.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Step 6: </a:t>
            </a:r>
            <a:r>
              <a:rPr lang="en-NZ" dirty="0"/>
              <a:t>Deliver and commission the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Step 7: </a:t>
            </a:r>
            <a:r>
              <a:rPr lang="en-US" dirty="0"/>
              <a:t>Following rigorous monitoring, independent evaluators then assess whether the outcomes meet agreed-upon impact targets. Did it work? </a:t>
            </a:r>
            <a:r>
              <a:rPr lang="en-NZ" dirty="0"/>
              <a:t>If the targets are met, payment is triggered from the outcome payor by the intermediary.</a:t>
            </a:r>
          </a:p>
          <a:p>
            <a:pPr marL="228600" indent="-228600">
              <a:buFont typeface="+mj-lt"/>
              <a:buAutoNum type="arabicPeriod"/>
            </a:pPr>
            <a:endParaRPr lang="en-NZ" dirty="0"/>
          </a:p>
          <a:p>
            <a:pPr marL="228600" indent="-228600">
              <a:buFont typeface="+mj-lt"/>
              <a:buAutoNum type="arabicPeriod"/>
            </a:pPr>
            <a:endParaRPr lang="en-NZ" dirty="0"/>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89702EA5-A765-43C2-8AD3-4AD0F376E44C}" type="slidenum">
              <a:rPr lang="en-NZ" smtClean="0"/>
              <a:t>10</a:t>
            </a:fld>
            <a:endParaRPr lang="en-NZ"/>
          </a:p>
        </p:txBody>
      </p:sp>
    </p:spTree>
    <p:extLst>
      <p:ext uri="{BB962C8B-B14F-4D97-AF65-F5344CB8AC3E}">
        <p14:creationId xmlns:p14="http://schemas.microsoft.com/office/powerpoint/2010/main" val="473963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Performance: </a:t>
            </a:r>
            <a:r>
              <a:rPr lang="en-NZ" dirty="0"/>
              <a:t>Bond issuer has effectively hedged performance risk, if the project doesn’t deliver, then the risk share payment can be used to remediate, insurance if you will.</a:t>
            </a:r>
          </a:p>
          <a:p>
            <a:r>
              <a:rPr lang="en-NZ" b="1" dirty="0"/>
              <a:t>Counterparty risk: </a:t>
            </a:r>
            <a:r>
              <a:rPr lang="en-NZ" dirty="0"/>
              <a:t>The likelihood that one of those involved in a transaction might default.</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Construction: </a:t>
            </a:r>
            <a:r>
              <a:rPr lang="en-NZ" dirty="0"/>
              <a:t>In the DC water example, the municipality retained responsibility for designing, constructing and maintaining the assets, but that could easily be passed to the investor.</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O&amp;M, Lifecycle: </a:t>
            </a:r>
            <a:r>
              <a:rPr lang="en-NZ" dirty="0"/>
              <a:t>Really important point, in the case of DC water it was municipality, but again it could be shared.</a:t>
            </a:r>
            <a:endParaRPr lang="en-NZ" b="1" i="0" dirty="0">
              <a:solidFill>
                <a:srgbClr val="4D5156"/>
              </a:solidFill>
              <a:effectLst/>
              <a:latin typeface="arial" panose="020B0604020202020204" pitchFamily="34" charset="0"/>
            </a:endParaRPr>
          </a:p>
          <a:p>
            <a:endParaRPr lang="en-NZ" dirty="0"/>
          </a:p>
        </p:txBody>
      </p:sp>
      <p:sp>
        <p:nvSpPr>
          <p:cNvPr id="4" name="Slide Number Placeholder 3"/>
          <p:cNvSpPr>
            <a:spLocks noGrp="1"/>
          </p:cNvSpPr>
          <p:nvPr>
            <p:ph type="sldNum" sz="quarter" idx="5"/>
          </p:nvPr>
        </p:nvSpPr>
        <p:spPr/>
        <p:txBody>
          <a:bodyPr/>
          <a:lstStyle/>
          <a:p>
            <a:fld id="{89702EA5-A765-43C2-8AD3-4AD0F376E44C}" type="slidenum">
              <a:rPr lang="en-NZ" smtClean="0"/>
              <a:t>11</a:t>
            </a:fld>
            <a:endParaRPr lang="en-NZ"/>
          </a:p>
        </p:txBody>
      </p:sp>
    </p:spTree>
    <p:extLst>
      <p:ext uri="{BB962C8B-B14F-4D97-AF65-F5344CB8AC3E}">
        <p14:creationId xmlns:p14="http://schemas.microsoft.com/office/powerpoint/2010/main" val="55374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So, what’s wrong with the status quo?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We are simply too slow on the uptake of innovative financial and delivery tools, especially given the scale and pace at which change is needed…</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Remember the ‘shovel-ready’ funding, it was subject to poor project selection with little accountability when in most cases, project budgets were blown.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I think there is this real divide between the public and private sector which could be narrowed…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Its obvious Councils are under funded, so why not support them with initiatives from the private sector including short term finance to get things off the ground instead of waiting on LTP’s…?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Verdana" panose="020B0604030504040204" pitchFamily="34" charset="0"/>
                <a:cs typeface="Times New Roman" panose="02020603050405020304" pitchFamily="18" charset="0"/>
              </a:rPr>
              <a:t>If the projects were privately financed, with financial incentives linked to impact, then surely there would be a step change in accountability to ensure the project succeeds right?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Verdana" panose="020B0604030504040204" pitchFamily="34" charset="0"/>
                <a:cs typeface="Times New Roman" panose="02020603050405020304" pitchFamily="18" charset="0"/>
              </a:rPr>
              <a:t>But what does the investor get in return?...</a:t>
            </a:r>
            <a:endParaRPr lang="en-NZ" sz="1200" dirty="0">
              <a:ea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NZ" dirty="0"/>
          </a:p>
        </p:txBody>
      </p:sp>
      <p:sp>
        <p:nvSpPr>
          <p:cNvPr id="4" name="Slide Number Placeholder 3"/>
          <p:cNvSpPr>
            <a:spLocks noGrp="1"/>
          </p:cNvSpPr>
          <p:nvPr>
            <p:ph type="sldNum" sz="quarter" idx="5"/>
          </p:nvPr>
        </p:nvSpPr>
        <p:spPr/>
        <p:txBody>
          <a:bodyPr/>
          <a:lstStyle/>
          <a:p>
            <a:fld id="{89702EA5-A765-43C2-8AD3-4AD0F376E44C}" type="slidenum">
              <a:rPr lang="en-NZ" smtClean="0"/>
              <a:t>12</a:t>
            </a:fld>
            <a:endParaRPr lang="en-NZ"/>
          </a:p>
        </p:txBody>
      </p:sp>
    </p:spTree>
    <p:extLst>
      <p:ext uri="{BB962C8B-B14F-4D97-AF65-F5344CB8AC3E}">
        <p14:creationId xmlns:p14="http://schemas.microsoft.com/office/powerpoint/2010/main" val="1507776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9702EA5-A765-43C2-8AD3-4AD0F376E44C}" type="slidenum">
              <a:rPr lang="en-NZ" smtClean="0"/>
              <a:t>13</a:t>
            </a:fld>
            <a:endParaRPr lang="en-NZ"/>
          </a:p>
        </p:txBody>
      </p:sp>
    </p:spTree>
    <p:extLst>
      <p:ext uri="{BB962C8B-B14F-4D97-AF65-F5344CB8AC3E}">
        <p14:creationId xmlns:p14="http://schemas.microsoft.com/office/powerpoint/2010/main" val="3366350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9702EA5-A765-43C2-8AD3-4AD0F376E44C}" type="slidenum">
              <a:rPr lang="en-NZ" smtClean="0"/>
              <a:t>14</a:t>
            </a:fld>
            <a:endParaRPr lang="en-NZ"/>
          </a:p>
        </p:txBody>
      </p:sp>
    </p:spTree>
    <p:extLst>
      <p:ext uri="{BB962C8B-B14F-4D97-AF65-F5344CB8AC3E}">
        <p14:creationId xmlns:p14="http://schemas.microsoft.com/office/powerpoint/2010/main" val="1735483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The whole point of the environmental impact bond model is to prove this is the most accountable way to spend government resources, and once that’s been proven it could be adopted as the new status quo.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The whole point is to shift behaviour and perhaps invest to protect our environment, as opposed to business as usual.</a:t>
            </a:r>
          </a:p>
          <a:p>
            <a:endParaRPr lang="en-NZ" dirty="0"/>
          </a:p>
        </p:txBody>
      </p:sp>
      <p:sp>
        <p:nvSpPr>
          <p:cNvPr id="4" name="Slide Number Placeholder 3"/>
          <p:cNvSpPr>
            <a:spLocks noGrp="1"/>
          </p:cNvSpPr>
          <p:nvPr>
            <p:ph type="sldNum" sz="quarter" idx="5"/>
          </p:nvPr>
        </p:nvSpPr>
        <p:spPr/>
        <p:txBody>
          <a:bodyPr/>
          <a:lstStyle/>
          <a:p>
            <a:fld id="{89702EA5-A765-43C2-8AD3-4AD0F376E44C}" type="slidenum">
              <a:rPr lang="en-NZ" smtClean="0"/>
              <a:t>15</a:t>
            </a:fld>
            <a:endParaRPr lang="en-NZ"/>
          </a:p>
        </p:txBody>
      </p:sp>
    </p:spTree>
    <p:extLst>
      <p:ext uri="{BB962C8B-B14F-4D97-AF65-F5344CB8AC3E}">
        <p14:creationId xmlns:p14="http://schemas.microsoft.com/office/powerpoint/2010/main" val="2268447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9702EA5-A765-43C2-8AD3-4AD0F376E44C}" type="slidenum">
              <a:rPr lang="en-NZ" smtClean="0"/>
              <a:t>16</a:t>
            </a:fld>
            <a:endParaRPr lang="en-NZ"/>
          </a:p>
        </p:txBody>
      </p:sp>
    </p:spTree>
    <p:extLst>
      <p:ext uri="{BB962C8B-B14F-4D97-AF65-F5344CB8AC3E}">
        <p14:creationId xmlns:p14="http://schemas.microsoft.com/office/powerpoint/2010/main" val="382591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So why am I speaking to you about finance today?</a:t>
            </a:r>
          </a:p>
          <a:p>
            <a:pPr marL="171450" indent="-171450">
              <a:buFont typeface="Arial" panose="020B0604020202020204" pitchFamily="34" charset="0"/>
              <a:buChar char="•"/>
            </a:pPr>
            <a:r>
              <a:rPr lang="en-NZ" dirty="0"/>
              <a:t>Well like most of you that have worked in the sector you years you soon come to realise that finance is often the limiting factor or on the other hand enabling factor for </a:t>
            </a:r>
            <a:r>
              <a:rPr lang="en-US" dirty="0"/>
              <a:t>stormwater </a:t>
            </a:r>
            <a:r>
              <a:rPr lang="en-NZ" dirty="0"/>
              <a:t>projects to materialise. </a:t>
            </a:r>
          </a:p>
          <a:p>
            <a:pPr marL="171450" indent="-171450">
              <a:buFont typeface="Arial" panose="020B0604020202020204" pitchFamily="34" charset="0"/>
              <a:buChar char="•"/>
            </a:pPr>
            <a:r>
              <a:rPr lang="en-NZ" dirty="0"/>
              <a:t>We all know of projects that have been delayed for years, decades even. Despite how necessary an initiative may be, at the end of the day, someone needs to finance it.</a:t>
            </a:r>
          </a:p>
          <a:p>
            <a:pPr marL="171450" indent="-171450">
              <a:buFont typeface="Arial" panose="020B0604020202020204" pitchFamily="34" charset="0"/>
              <a:buChar char="•"/>
            </a:pPr>
            <a:r>
              <a:rPr lang="en-NZ" dirty="0"/>
              <a:t>But instead of waiting for Central or Local Govt. to essentially pay for everything, I’ve been interested in exploring alternative funding models and the role they can play in </a:t>
            </a:r>
            <a:r>
              <a:rPr lang="en-US" dirty="0"/>
              <a:t>widen the pool of available capital.</a:t>
            </a:r>
          </a:p>
          <a:p>
            <a:pPr marL="171450" indent="-171450">
              <a:buFont typeface="Arial" panose="020B0604020202020204" pitchFamily="34" charset="0"/>
              <a:buChar char="•"/>
            </a:pPr>
            <a:r>
              <a:rPr lang="en-US" dirty="0"/>
              <a:t>Now I don’t have a finance background, but I’ve often found I learn more about a topic explained to me by someone who doesn’t practice the profession and use all the jargon, so I will be that person for you today…</a:t>
            </a:r>
          </a:p>
          <a:p>
            <a:pPr marL="171450" indent="-171450">
              <a:buFont typeface="Arial" panose="020B0604020202020204" pitchFamily="34" charset="0"/>
              <a:buChar char="•"/>
            </a:pPr>
            <a:r>
              <a:rPr lang="en-NZ" dirty="0"/>
              <a:t>Plus, I just really wanted to present on something new that hasn’t been spoken about before!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err="1"/>
              <a:t>So.</a:t>
            </a:r>
            <a:r>
              <a:rPr lang="en-NZ" dirty="0"/>
              <a:t> Let’s get into it…</a:t>
            </a:r>
          </a:p>
        </p:txBody>
      </p:sp>
      <p:sp>
        <p:nvSpPr>
          <p:cNvPr id="4" name="Slide Number Placeholder 3"/>
          <p:cNvSpPr>
            <a:spLocks noGrp="1"/>
          </p:cNvSpPr>
          <p:nvPr>
            <p:ph type="sldNum" sz="quarter" idx="5"/>
          </p:nvPr>
        </p:nvSpPr>
        <p:spPr/>
        <p:txBody>
          <a:bodyPr/>
          <a:lstStyle/>
          <a:p>
            <a:fld id="{89702EA5-A765-43C2-8AD3-4AD0F376E44C}" type="slidenum">
              <a:rPr lang="en-NZ" smtClean="0"/>
              <a:t>2</a:t>
            </a:fld>
            <a:endParaRPr lang="en-NZ"/>
          </a:p>
        </p:txBody>
      </p:sp>
    </p:spTree>
    <p:extLst>
      <p:ext uri="{BB962C8B-B14F-4D97-AF65-F5344CB8AC3E}">
        <p14:creationId xmlns:p14="http://schemas.microsoft.com/office/powerpoint/2010/main" val="4103434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'pay-for-performance’ or financial instrument that is designed to deliver tangible outcomes with reduced risk of project failure.</a:t>
            </a: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1" dirty="0"/>
              <a:t>Social Impact Bonds: </a:t>
            </a:r>
            <a:r>
              <a:rPr lang="en-NZ" dirty="0"/>
              <a:t>Same sort of structure, but the impact relates to for instance affordable housing, funding dental care, to a defined group of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dirty="0"/>
              <a:t>Waikato River Authority has </a:t>
            </a:r>
            <a:r>
              <a:rPr lang="en-NZ" dirty="0"/>
              <a:t>arranged a10-year hybrid debt-equity bond to incentive change of land use, but I’m not sure who the investors are.</a:t>
            </a:r>
            <a:endParaRPr lang="en-NZ" b="0" dirty="0"/>
          </a:p>
        </p:txBody>
      </p:sp>
      <p:sp>
        <p:nvSpPr>
          <p:cNvPr id="4" name="Slide Number Placeholder 3"/>
          <p:cNvSpPr>
            <a:spLocks noGrp="1"/>
          </p:cNvSpPr>
          <p:nvPr>
            <p:ph type="sldNum" sz="quarter" idx="5"/>
          </p:nvPr>
        </p:nvSpPr>
        <p:spPr/>
        <p:txBody>
          <a:bodyPr/>
          <a:lstStyle/>
          <a:p>
            <a:fld id="{89702EA5-A765-43C2-8AD3-4AD0F376E44C}" type="slidenum">
              <a:rPr lang="en-NZ" smtClean="0"/>
              <a:t>3</a:t>
            </a:fld>
            <a:endParaRPr lang="en-NZ"/>
          </a:p>
        </p:txBody>
      </p:sp>
    </p:spTree>
    <p:extLst>
      <p:ext uri="{BB962C8B-B14F-4D97-AF65-F5344CB8AC3E}">
        <p14:creationId xmlns:p14="http://schemas.microsoft.com/office/powerpoint/2010/main" val="346465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far as the timing for this concept paper, the rhetoric around financing three waters has been a catalyst for me to </a:t>
            </a:r>
            <a:r>
              <a:rPr lang="en-NZ" dirty="0"/>
              <a:t>learn about and debt and to research different funding and delivery models.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I’m sure you’ve all seen articles like this over the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Problems on the left, solutions on the right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So why are we not very good at linking them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So NZ is very new to the adaptation / green finance scene…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The most innovative funding and delivery model included the words ‘shovel’ and was generally considered a 1950’s approach to infrastructure, and I think we can all agree we missed the mark for transformational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Just a few weeks ago, the NZ Govt announced they wish to “leverage private capital”, so the question could be, are EIB’s a suitable model to deliver this money in an efficient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p:txBody>
      </p:sp>
      <p:sp>
        <p:nvSpPr>
          <p:cNvPr id="4" name="Slide Number Placeholder 3"/>
          <p:cNvSpPr>
            <a:spLocks noGrp="1"/>
          </p:cNvSpPr>
          <p:nvPr>
            <p:ph type="sldNum" sz="quarter" idx="5"/>
          </p:nvPr>
        </p:nvSpPr>
        <p:spPr/>
        <p:txBody>
          <a:bodyPr/>
          <a:lstStyle/>
          <a:p>
            <a:fld id="{89702EA5-A765-43C2-8AD3-4AD0F376E44C}" type="slidenum">
              <a:rPr lang="en-NZ" smtClean="0"/>
              <a:t>4</a:t>
            </a:fld>
            <a:endParaRPr lang="en-NZ"/>
          </a:p>
        </p:txBody>
      </p:sp>
    </p:spTree>
    <p:extLst>
      <p:ext uri="{BB962C8B-B14F-4D97-AF65-F5344CB8AC3E}">
        <p14:creationId xmlns:p14="http://schemas.microsoft.com/office/powerpoint/2010/main" val="2045752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700"/>
              </a:spcBef>
              <a:buFont typeface="Symbol" panose="05050102010706020507" pitchFamily="18" charset="2"/>
              <a:buChar char=""/>
            </a:pPr>
            <a:r>
              <a:rPr lang="en-NZ" dirty="0"/>
              <a:t>So, I reached out to a some of those people on the supply / or investor side to get their thoughts…</a:t>
            </a:r>
          </a:p>
          <a:p>
            <a:pPr marL="342900" lvl="0" indent="-342900">
              <a:buFont typeface="Symbol" panose="05050102010706020507" pitchFamily="18" charset="2"/>
              <a:buChar char=""/>
            </a:pPr>
            <a:r>
              <a:rPr lang="en-NZ" dirty="0"/>
              <a:t>I basically asked, why is our sovereign wealth being invested into overseas funds, but not being used here to sort out our own infrastructure deficits?</a:t>
            </a:r>
          </a:p>
          <a:p>
            <a:pPr marL="342900" lvl="0" indent="-342900">
              <a:buFont typeface="Symbol" panose="05050102010706020507" pitchFamily="18" charset="2"/>
              <a:buChar char=""/>
            </a:pPr>
            <a:r>
              <a:rPr lang="en-NZ" dirty="0"/>
              <a:t>What Sam is saying here is he’s excited and </a:t>
            </a:r>
            <a:r>
              <a:rPr lang="en-NZ" dirty="0" err="1"/>
              <a:t>qreally</a:t>
            </a:r>
            <a:r>
              <a:rPr lang="en-NZ" dirty="0"/>
              <a:t> keen, but is essentially out in the cold with no mechanism to invest. Many NZ councils have borrowed to their maximum prudent limits, and the EIB could be a suitable method to deliver finance to reduce international debt to fund three waters</a:t>
            </a:r>
          </a:p>
        </p:txBody>
      </p:sp>
      <p:sp>
        <p:nvSpPr>
          <p:cNvPr id="4" name="Slide Number Placeholder 3"/>
          <p:cNvSpPr>
            <a:spLocks noGrp="1"/>
          </p:cNvSpPr>
          <p:nvPr>
            <p:ph type="sldNum" sz="quarter" idx="5"/>
          </p:nvPr>
        </p:nvSpPr>
        <p:spPr/>
        <p:txBody>
          <a:bodyPr/>
          <a:lstStyle/>
          <a:p>
            <a:fld id="{89702EA5-A765-43C2-8AD3-4AD0F376E44C}" type="slidenum">
              <a:rPr lang="en-NZ" smtClean="0"/>
              <a:t>5</a:t>
            </a:fld>
            <a:endParaRPr lang="en-NZ"/>
          </a:p>
        </p:txBody>
      </p:sp>
    </p:spTree>
    <p:extLst>
      <p:ext uri="{BB962C8B-B14F-4D97-AF65-F5344CB8AC3E}">
        <p14:creationId xmlns:p14="http://schemas.microsoft.com/office/powerpoint/2010/main" val="293965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Coincidentally, the majority of EIB’s issued around the world were used for stormwater…. Why is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found this quite strange, so I decided to investigate…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NZ" dirty="0"/>
          </a:p>
        </p:txBody>
      </p:sp>
      <p:sp>
        <p:nvSpPr>
          <p:cNvPr id="4" name="Slide Number Placeholder 3"/>
          <p:cNvSpPr>
            <a:spLocks noGrp="1"/>
          </p:cNvSpPr>
          <p:nvPr>
            <p:ph type="sldNum" sz="quarter" idx="5"/>
          </p:nvPr>
        </p:nvSpPr>
        <p:spPr/>
        <p:txBody>
          <a:bodyPr/>
          <a:lstStyle/>
          <a:p>
            <a:fld id="{89702EA5-A765-43C2-8AD3-4AD0F376E44C}" type="slidenum">
              <a:rPr lang="en-NZ" smtClean="0"/>
              <a:t>6</a:t>
            </a:fld>
            <a:endParaRPr lang="en-NZ"/>
          </a:p>
        </p:txBody>
      </p:sp>
    </p:spTree>
    <p:extLst>
      <p:ext uri="{BB962C8B-B14F-4D97-AF65-F5344CB8AC3E}">
        <p14:creationId xmlns:p14="http://schemas.microsoft.com/office/powerpoint/2010/main" val="839563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So this list is specific to SW, but essentially the EIB model can be applied to any other project where the env. impact can be measured.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For the sake of adapting to increased rainfall, flooding and declining water quality, it’s possible wish-lists like this can be delivered through the EIB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An even better, EIB’s enable the retrofit of these initiatives, not just green field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Still don’t believe me! Let’s check out a case study…</a:t>
            </a:r>
          </a:p>
        </p:txBody>
      </p:sp>
      <p:sp>
        <p:nvSpPr>
          <p:cNvPr id="4" name="Slide Number Placeholder 3"/>
          <p:cNvSpPr>
            <a:spLocks noGrp="1"/>
          </p:cNvSpPr>
          <p:nvPr>
            <p:ph type="sldNum" sz="quarter" idx="5"/>
          </p:nvPr>
        </p:nvSpPr>
        <p:spPr/>
        <p:txBody>
          <a:bodyPr/>
          <a:lstStyle/>
          <a:p>
            <a:fld id="{89702EA5-A765-43C2-8AD3-4AD0F376E44C}" type="slidenum">
              <a:rPr lang="en-NZ" smtClean="0"/>
              <a:t>7</a:t>
            </a:fld>
            <a:endParaRPr lang="en-NZ"/>
          </a:p>
        </p:txBody>
      </p:sp>
    </p:spTree>
    <p:extLst>
      <p:ext uri="{BB962C8B-B14F-4D97-AF65-F5344CB8AC3E}">
        <p14:creationId xmlns:p14="http://schemas.microsoft.com/office/powerpoint/2010/main" val="131161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first ever EIB for </a:t>
            </a:r>
            <a:r>
              <a:rPr lang="en-NZ" sz="1200" dirty="0"/>
              <a:t>$25m USD </a:t>
            </a:r>
            <a:r>
              <a:rPr lang="en-US" sz="1200" dirty="0"/>
              <a:t>was issued in 2016 by DC Water in Washington,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The purpose was to reduce runoff and improve WQ of Rock Creek due to combined sewer overflows.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Following 12months of baseline measuring, a 30% reduction on runoff was modelled post installation.</a:t>
            </a:r>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89702EA5-A765-43C2-8AD3-4AD0F376E44C}" type="slidenum">
              <a:rPr lang="en-NZ" smtClean="0"/>
              <a:t>8</a:t>
            </a:fld>
            <a:endParaRPr lang="en-NZ"/>
          </a:p>
        </p:txBody>
      </p:sp>
    </p:spTree>
    <p:extLst>
      <p:ext uri="{BB962C8B-B14F-4D97-AF65-F5344CB8AC3E}">
        <p14:creationId xmlns:p14="http://schemas.microsoft.com/office/powerpoint/2010/main" val="54644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Three outcome scenarios were agreed:</a:t>
            </a:r>
          </a:p>
          <a:p>
            <a:pPr marL="171450" indent="-171450">
              <a:buFont typeface="Arial" panose="020B0604020202020204" pitchFamily="34" charset="0"/>
              <a:buChar char="•"/>
            </a:pPr>
            <a:r>
              <a:rPr lang="en-NZ" b="1" dirty="0"/>
              <a:t>1</a:t>
            </a:r>
            <a:r>
              <a:rPr lang="en-NZ" dirty="0"/>
              <a:t> being outperform and DC water pays investors a 3.3m bonus </a:t>
            </a:r>
          </a:p>
          <a:p>
            <a:pPr marL="171450" indent="-171450">
              <a:buFont typeface="Arial" panose="020B0604020202020204" pitchFamily="34" charset="0"/>
              <a:buChar char="•"/>
            </a:pPr>
            <a:r>
              <a:rPr lang="en-NZ" b="1" dirty="0"/>
              <a:t>2</a:t>
            </a:r>
            <a:r>
              <a:rPr lang="en-NZ" dirty="0"/>
              <a:t> being expected range, no interest / coupon received</a:t>
            </a:r>
          </a:p>
          <a:p>
            <a:pPr marL="171450" indent="-171450">
              <a:buFont typeface="Arial" panose="020B0604020202020204" pitchFamily="34" charset="0"/>
              <a:buChar char="•"/>
            </a:pPr>
            <a:r>
              <a:rPr lang="en-NZ" b="1" dirty="0"/>
              <a:t>3</a:t>
            </a:r>
            <a:r>
              <a:rPr lang="en-NZ" dirty="0"/>
              <a:t> being underperform, Goldman Sachs pays DC Water 3.3m</a:t>
            </a:r>
          </a:p>
          <a:p>
            <a:pPr marL="171450" indent="-171450">
              <a:buFont typeface="Arial" panose="020B0604020202020204" pitchFamily="34" charset="0"/>
              <a:buChar char="•"/>
            </a:pPr>
            <a:r>
              <a:rPr lang="en-NZ" dirty="0"/>
              <a:t>In this case the ROI ranged from 3-5% depending on performance.</a:t>
            </a:r>
          </a:p>
        </p:txBody>
      </p:sp>
      <p:sp>
        <p:nvSpPr>
          <p:cNvPr id="4" name="Slide Number Placeholder 3"/>
          <p:cNvSpPr>
            <a:spLocks noGrp="1"/>
          </p:cNvSpPr>
          <p:nvPr>
            <p:ph type="sldNum" sz="quarter" idx="5"/>
          </p:nvPr>
        </p:nvSpPr>
        <p:spPr/>
        <p:txBody>
          <a:bodyPr/>
          <a:lstStyle/>
          <a:p>
            <a:fld id="{89702EA5-A765-43C2-8AD3-4AD0F376E44C}" type="slidenum">
              <a:rPr lang="en-NZ" smtClean="0"/>
              <a:t>9</a:t>
            </a:fld>
            <a:endParaRPr lang="en-NZ"/>
          </a:p>
        </p:txBody>
      </p:sp>
    </p:spTree>
    <p:extLst>
      <p:ext uri="{BB962C8B-B14F-4D97-AF65-F5344CB8AC3E}">
        <p14:creationId xmlns:p14="http://schemas.microsoft.com/office/powerpoint/2010/main" val="63226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6368-5524-98BB-24D6-5C57C03DA0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1CEEE2D-D62C-55A7-44AA-1FDD5A532F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DEE1174A-2D43-A220-F78B-4E8BC3B17FFA}"/>
              </a:ext>
            </a:extLst>
          </p:cNvPr>
          <p:cNvSpPr>
            <a:spLocks noGrp="1"/>
          </p:cNvSpPr>
          <p:nvPr>
            <p:ph type="dt" sz="half" idx="10"/>
          </p:nvPr>
        </p:nvSpPr>
        <p:spPr/>
        <p:txBody>
          <a:bodyPr/>
          <a:lstStyle/>
          <a:p>
            <a:fld id="{60944D27-2425-479F-924E-9AEC6E333E92}" type="datetimeFigureOut">
              <a:rPr lang="en-NZ" smtClean="0"/>
              <a:t>23/05/2023</a:t>
            </a:fld>
            <a:endParaRPr lang="en-NZ"/>
          </a:p>
        </p:txBody>
      </p:sp>
      <p:sp>
        <p:nvSpPr>
          <p:cNvPr id="5" name="Footer Placeholder 4">
            <a:extLst>
              <a:ext uri="{FF2B5EF4-FFF2-40B4-BE49-F238E27FC236}">
                <a16:creationId xmlns:a16="http://schemas.microsoft.com/office/drawing/2014/main" id="{9BD2B8A3-4AA2-BC24-A8A7-6337536E85F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8F532C8-6670-D735-2AD9-BD36EFDDE712}"/>
              </a:ext>
            </a:extLst>
          </p:cNvPr>
          <p:cNvSpPr>
            <a:spLocks noGrp="1"/>
          </p:cNvSpPr>
          <p:nvPr>
            <p:ph type="sldNum" sz="quarter" idx="12"/>
          </p:nvPr>
        </p:nvSpPr>
        <p:spPr/>
        <p:txBody>
          <a:bodyPr/>
          <a:lstStyle/>
          <a:p>
            <a:fld id="{A338BBCB-AA32-4584-81BB-391355A45C6A}" type="slidenum">
              <a:rPr lang="en-NZ" smtClean="0"/>
              <a:t>‹#›</a:t>
            </a:fld>
            <a:endParaRPr lang="en-NZ"/>
          </a:p>
        </p:txBody>
      </p:sp>
    </p:spTree>
    <p:extLst>
      <p:ext uri="{BB962C8B-B14F-4D97-AF65-F5344CB8AC3E}">
        <p14:creationId xmlns:p14="http://schemas.microsoft.com/office/powerpoint/2010/main" val="354692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D74D1-9EE2-8766-80FB-29FE899CCC57}"/>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75EB339-04ED-39B2-3AB2-BFBB0F9262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43C5E97-263A-302B-69D8-451623CE158D}"/>
              </a:ext>
            </a:extLst>
          </p:cNvPr>
          <p:cNvSpPr>
            <a:spLocks noGrp="1"/>
          </p:cNvSpPr>
          <p:nvPr>
            <p:ph type="dt" sz="half" idx="10"/>
          </p:nvPr>
        </p:nvSpPr>
        <p:spPr/>
        <p:txBody>
          <a:bodyPr/>
          <a:lstStyle/>
          <a:p>
            <a:fld id="{60944D27-2425-479F-924E-9AEC6E333E92}" type="datetimeFigureOut">
              <a:rPr lang="en-NZ" smtClean="0"/>
              <a:t>23/05/2023</a:t>
            </a:fld>
            <a:endParaRPr lang="en-NZ"/>
          </a:p>
        </p:txBody>
      </p:sp>
      <p:sp>
        <p:nvSpPr>
          <p:cNvPr id="5" name="Footer Placeholder 4">
            <a:extLst>
              <a:ext uri="{FF2B5EF4-FFF2-40B4-BE49-F238E27FC236}">
                <a16:creationId xmlns:a16="http://schemas.microsoft.com/office/drawing/2014/main" id="{B05D3760-9A70-3C16-9702-2E2BD58A80D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A831508-84BA-3FA6-6A1E-3D9F97DADCD5}"/>
              </a:ext>
            </a:extLst>
          </p:cNvPr>
          <p:cNvSpPr>
            <a:spLocks noGrp="1"/>
          </p:cNvSpPr>
          <p:nvPr>
            <p:ph type="sldNum" sz="quarter" idx="12"/>
          </p:nvPr>
        </p:nvSpPr>
        <p:spPr/>
        <p:txBody>
          <a:bodyPr/>
          <a:lstStyle/>
          <a:p>
            <a:fld id="{A338BBCB-AA32-4584-81BB-391355A45C6A}" type="slidenum">
              <a:rPr lang="en-NZ" smtClean="0"/>
              <a:t>‹#›</a:t>
            </a:fld>
            <a:endParaRPr lang="en-NZ"/>
          </a:p>
        </p:txBody>
      </p:sp>
    </p:spTree>
    <p:extLst>
      <p:ext uri="{BB962C8B-B14F-4D97-AF65-F5344CB8AC3E}">
        <p14:creationId xmlns:p14="http://schemas.microsoft.com/office/powerpoint/2010/main" val="28355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96872E-FC49-ECE9-80CB-37509AD546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A992676-BF79-B6B3-185A-B4B9F695F5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DF1187C-2889-678C-BC91-126A3A48EA3B}"/>
              </a:ext>
            </a:extLst>
          </p:cNvPr>
          <p:cNvSpPr>
            <a:spLocks noGrp="1"/>
          </p:cNvSpPr>
          <p:nvPr>
            <p:ph type="dt" sz="half" idx="10"/>
          </p:nvPr>
        </p:nvSpPr>
        <p:spPr/>
        <p:txBody>
          <a:bodyPr/>
          <a:lstStyle/>
          <a:p>
            <a:fld id="{60944D27-2425-479F-924E-9AEC6E333E92}" type="datetimeFigureOut">
              <a:rPr lang="en-NZ" smtClean="0"/>
              <a:t>23/05/2023</a:t>
            </a:fld>
            <a:endParaRPr lang="en-NZ"/>
          </a:p>
        </p:txBody>
      </p:sp>
      <p:sp>
        <p:nvSpPr>
          <p:cNvPr id="5" name="Footer Placeholder 4">
            <a:extLst>
              <a:ext uri="{FF2B5EF4-FFF2-40B4-BE49-F238E27FC236}">
                <a16:creationId xmlns:a16="http://schemas.microsoft.com/office/drawing/2014/main" id="{03625718-C2C7-40F4-87C8-40FBB54108F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1192443-E66F-6BD0-A2DC-8AD6189C09AD}"/>
              </a:ext>
            </a:extLst>
          </p:cNvPr>
          <p:cNvSpPr>
            <a:spLocks noGrp="1"/>
          </p:cNvSpPr>
          <p:nvPr>
            <p:ph type="sldNum" sz="quarter" idx="12"/>
          </p:nvPr>
        </p:nvSpPr>
        <p:spPr/>
        <p:txBody>
          <a:bodyPr/>
          <a:lstStyle/>
          <a:p>
            <a:fld id="{A338BBCB-AA32-4584-81BB-391355A45C6A}" type="slidenum">
              <a:rPr lang="en-NZ" smtClean="0"/>
              <a:t>‹#›</a:t>
            </a:fld>
            <a:endParaRPr lang="en-NZ"/>
          </a:p>
        </p:txBody>
      </p:sp>
    </p:spTree>
    <p:extLst>
      <p:ext uri="{BB962C8B-B14F-4D97-AF65-F5344CB8AC3E}">
        <p14:creationId xmlns:p14="http://schemas.microsoft.com/office/powerpoint/2010/main" val="5225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D6AA-C00A-0B7F-ADD1-BE1B2260B11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B429DBF-3FF4-FF3D-0BFD-4E1249145C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B1FEBA4-65F1-C2C9-CAEC-BEE9A5CE6D64}"/>
              </a:ext>
            </a:extLst>
          </p:cNvPr>
          <p:cNvSpPr>
            <a:spLocks noGrp="1"/>
          </p:cNvSpPr>
          <p:nvPr>
            <p:ph type="dt" sz="half" idx="10"/>
          </p:nvPr>
        </p:nvSpPr>
        <p:spPr/>
        <p:txBody>
          <a:bodyPr/>
          <a:lstStyle/>
          <a:p>
            <a:fld id="{60944D27-2425-479F-924E-9AEC6E333E92}" type="datetimeFigureOut">
              <a:rPr lang="en-NZ" smtClean="0"/>
              <a:t>23/05/2023</a:t>
            </a:fld>
            <a:endParaRPr lang="en-NZ"/>
          </a:p>
        </p:txBody>
      </p:sp>
      <p:sp>
        <p:nvSpPr>
          <p:cNvPr id="5" name="Footer Placeholder 4">
            <a:extLst>
              <a:ext uri="{FF2B5EF4-FFF2-40B4-BE49-F238E27FC236}">
                <a16:creationId xmlns:a16="http://schemas.microsoft.com/office/drawing/2014/main" id="{4E74D422-8D7F-D3BA-DE47-1A40E836696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1C40F74-707A-A45B-58D7-84C948CA2A36}"/>
              </a:ext>
            </a:extLst>
          </p:cNvPr>
          <p:cNvSpPr>
            <a:spLocks noGrp="1"/>
          </p:cNvSpPr>
          <p:nvPr>
            <p:ph type="sldNum" sz="quarter" idx="12"/>
          </p:nvPr>
        </p:nvSpPr>
        <p:spPr/>
        <p:txBody>
          <a:bodyPr/>
          <a:lstStyle/>
          <a:p>
            <a:fld id="{A338BBCB-AA32-4584-81BB-391355A45C6A}" type="slidenum">
              <a:rPr lang="en-NZ" smtClean="0"/>
              <a:t>‹#›</a:t>
            </a:fld>
            <a:endParaRPr lang="en-NZ"/>
          </a:p>
        </p:txBody>
      </p:sp>
    </p:spTree>
    <p:extLst>
      <p:ext uri="{BB962C8B-B14F-4D97-AF65-F5344CB8AC3E}">
        <p14:creationId xmlns:p14="http://schemas.microsoft.com/office/powerpoint/2010/main" val="362552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BD49-D1C1-2F3E-5D51-0BF3E1AE8A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D992A6C0-E3EF-2C3D-7C04-1E1F7625D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25DAA1-667A-6731-F201-37353F1F5B9C}"/>
              </a:ext>
            </a:extLst>
          </p:cNvPr>
          <p:cNvSpPr>
            <a:spLocks noGrp="1"/>
          </p:cNvSpPr>
          <p:nvPr>
            <p:ph type="dt" sz="half" idx="10"/>
          </p:nvPr>
        </p:nvSpPr>
        <p:spPr/>
        <p:txBody>
          <a:bodyPr/>
          <a:lstStyle/>
          <a:p>
            <a:fld id="{60944D27-2425-479F-924E-9AEC6E333E92}" type="datetimeFigureOut">
              <a:rPr lang="en-NZ" smtClean="0"/>
              <a:t>23/05/2023</a:t>
            </a:fld>
            <a:endParaRPr lang="en-NZ"/>
          </a:p>
        </p:txBody>
      </p:sp>
      <p:sp>
        <p:nvSpPr>
          <p:cNvPr id="5" name="Footer Placeholder 4">
            <a:extLst>
              <a:ext uri="{FF2B5EF4-FFF2-40B4-BE49-F238E27FC236}">
                <a16:creationId xmlns:a16="http://schemas.microsoft.com/office/drawing/2014/main" id="{DE93F676-8934-9845-9C1F-1FC5A566138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F0D26C0-077F-0B3D-CA37-68E7FCE16940}"/>
              </a:ext>
            </a:extLst>
          </p:cNvPr>
          <p:cNvSpPr>
            <a:spLocks noGrp="1"/>
          </p:cNvSpPr>
          <p:nvPr>
            <p:ph type="sldNum" sz="quarter" idx="12"/>
          </p:nvPr>
        </p:nvSpPr>
        <p:spPr/>
        <p:txBody>
          <a:bodyPr/>
          <a:lstStyle/>
          <a:p>
            <a:fld id="{A338BBCB-AA32-4584-81BB-391355A45C6A}" type="slidenum">
              <a:rPr lang="en-NZ" smtClean="0"/>
              <a:t>‹#›</a:t>
            </a:fld>
            <a:endParaRPr lang="en-NZ"/>
          </a:p>
        </p:txBody>
      </p:sp>
    </p:spTree>
    <p:extLst>
      <p:ext uri="{BB962C8B-B14F-4D97-AF65-F5344CB8AC3E}">
        <p14:creationId xmlns:p14="http://schemas.microsoft.com/office/powerpoint/2010/main" val="179177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19A2-7744-50C1-7E7D-D57759C3749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53941DB1-9720-1421-280B-10289889BF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AF76BF39-3BF7-D708-E5AD-39138DD6DE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8292D7D5-0296-A971-E3EE-62391EDB06DD}"/>
              </a:ext>
            </a:extLst>
          </p:cNvPr>
          <p:cNvSpPr>
            <a:spLocks noGrp="1"/>
          </p:cNvSpPr>
          <p:nvPr>
            <p:ph type="dt" sz="half" idx="10"/>
          </p:nvPr>
        </p:nvSpPr>
        <p:spPr/>
        <p:txBody>
          <a:bodyPr/>
          <a:lstStyle/>
          <a:p>
            <a:fld id="{60944D27-2425-479F-924E-9AEC6E333E92}" type="datetimeFigureOut">
              <a:rPr lang="en-NZ" smtClean="0"/>
              <a:t>23/05/2023</a:t>
            </a:fld>
            <a:endParaRPr lang="en-NZ"/>
          </a:p>
        </p:txBody>
      </p:sp>
      <p:sp>
        <p:nvSpPr>
          <p:cNvPr id="6" name="Footer Placeholder 5">
            <a:extLst>
              <a:ext uri="{FF2B5EF4-FFF2-40B4-BE49-F238E27FC236}">
                <a16:creationId xmlns:a16="http://schemas.microsoft.com/office/drawing/2014/main" id="{9BE24CE4-5F27-5E0E-F144-9BF82DB3E2A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824A90E-0DED-17FD-456F-1269C729EE2B}"/>
              </a:ext>
            </a:extLst>
          </p:cNvPr>
          <p:cNvSpPr>
            <a:spLocks noGrp="1"/>
          </p:cNvSpPr>
          <p:nvPr>
            <p:ph type="sldNum" sz="quarter" idx="12"/>
          </p:nvPr>
        </p:nvSpPr>
        <p:spPr/>
        <p:txBody>
          <a:bodyPr/>
          <a:lstStyle/>
          <a:p>
            <a:fld id="{A338BBCB-AA32-4584-81BB-391355A45C6A}" type="slidenum">
              <a:rPr lang="en-NZ" smtClean="0"/>
              <a:t>‹#›</a:t>
            </a:fld>
            <a:endParaRPr lang="en-NZ"/>
          </a:p>
        </p:txBody>
      </p:sp>
    </p:spTree>
    <p:extLst>
      <p:ext uri="{BB962C8B-B14F-4D97-AF65-F5344CB8AC3E}">
        <p14:creationId xmlns:p14="http://schemas.microsoft.com/office/powerpoint/2010/main" val="84077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E6D0-98A7-9A5A-82DA-DFE40499F850}"/>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3ED41A4-D831-AE7B-E603-9129ADFB9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65B2D6-1776-7BB5-CDF9-69D8F8D3A6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7617B6FF-F8CD-9E23-FA57-2AC79F7131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55A8E1-BE29-9235-45BB-3AE1FBC889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2AD6D6F9-D462-BC07-3BF7-04D99549BF12}"/>
              </a:ext>
            </a:extLst>
          </p:cNvPr>
          <p:cNvSpPr>
            <a:spLocks noGrp="1"/>
          </p:cNvSpPr>
          <p:nvPr>
            <p:ph type="dt" sz="half" idx="10"/>
          </p:nvPr>
        </p:nvSpPr>
        <p:spPr/>
        <p:txBody>
          <a:bodyPr/>
          <a:lstStyle/>
          <a:p>
            <a:fld id="{60944D27-2425-479F-924E-9AEC6E333E92}" type="datetimeFigureOut">
              <a:rPr lang="en-NZ" smtClean="0"/>
              <a:t>23/05/2023</a:t>
            </a:fld>
            <a:endParaRPr lang="en-NZ"/>
          </a:p>
        </p:txBody>
      </p:sp>
      <p:sp>
        <p:nvSpPr>
          <p:cNvPr id="8" name="Footer Placeholder 7">
            <a:extLst>
              <a:ext uri="{FF2B5EF4-FFF2-40B4-BE49-F238E27FC236}">
                <a16:creationId xmlns:a16="http://schemas.microsoft.com/office/drawing/2014/main" id="{BB84889F-04D3-F954-9F01-001C6FBF816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F570A4B3-EFD6-E3A8-80E6-CAEB0668290B}"/>
              </a:ext>
            </a:extLst>
          </p:cNvPr>
          <p:cNvSpPr>
            <a:spLocks noGrp="1"/>
          </p:cNvSpPr>
          <p:nvPr>
            <p:ph type="sldNum" sz="quarter" idx="12"/>
          </p:nvPr>
        </p:nvSpPr>
        <p:spPr/>
        <p:txBody>
          <a:bodyPr/>
          <a:lstStyle/>
          <a:p>
            <a:fld id="{A338BBCB-AA32-4584-81BB-391355A45C6A}" type="slidenum">
              <a:rPr lang="en-NZ" smtClean="0"/>
              <a:t>‹#›</a:t>
            </a:fld>
            <a:endParaRPr lang="en-NZ"/>
          </a:p>
        </p:txBody>
      </p:sp>
    </p:spTree>
    <p:extLst>
      <p:ext uri="{BB962C8B-B14F-4D97-AF65-F5344CB8AC3E}">
        <p14:creationId xmlns:p14="http://schemas.microsoft.com/office/powerpoint/2010/main" val="3676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0611-0129-46CA-FEF5-3EEE26CD27DC}"/>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A1F32CB3-EC89-7DB5-62AC-D92E26607CE1}"/>
              </a:ext>
            </a:extLst>
          </p:cNvPr>
          <p:cNvSpPr>
            <a:spLocks noGrp="1"/>
          </p:cNvSpPr>
          <p:nvPr>
            <p:ph type="dt" sz="half" idx="10"/>
          </p:nvPr>
        </p:nvSpPr>
        <p:spPr/>
        <p:txBody>
          <a:bodyPr/>
          <a:lstStyle/>
          <a:p>
            <a:fld id="{60944D27-2425-479F-924E-9AEC6E333E92}" type="datetimeFigureOut">
              <a:rPr lang="en-NZ" smtClean="0"/>
              <a:t>23/05/2023</a:t>
            </a:fld>
            <a:endParaRPr lang="en-NZ"/>
          </a:p>
        </p:txBody>
      </p:sp>
      <p:sp>
        <p:nvSpPr>
          <p:cNvPr id="4" name="Footer Placeholder 3">
            <a:extLst>
              <a:ext uri="{FF2B5EF4-FFF2-40B4-BE49-F238E27FC236}">
                <a16:creationId xmlns:a16="http://schemas.microsoft.com/office/drawing/2014/main" id="{98EB1F0E-E9F6-1E3E-6EF4-E6115F01A0F5}"/>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47EC7305-CA8B-D12A-E003-A3CE5C05EE5E}"/>
              </a:ext>
            </a:extLst>
          </p:cNvPr>
          <p:cNvSpPr>
            <a:spLocks noGrp="1"/>
          </p:cNvSpPr>
          <p:nvPr>
            <p:ph type="sldNum" sz="quarter" idx="12"/>
          </p:nvPr>
        </p:nvSpPr>
        <p:spPr/>
        <p:txBody>
          <a:bodyPr/>
          <a:lstStyle/>
          <a:p>
            <a:fld id="{A338BBCB-AA32-4584-81BB-391355A45C6A}" type="slidenum">
              <a:rPr lang="en-NZ" smtClean="0"/>
              <a:t>‹#›</a:t>
            </a:fld>
            <a:endParaRPr lang="en-NZ"/>
          </a:p>
        </p:txBody>
      </p:sp>
    </p:spTree>
    <p:extLst>
      <p:ext uri="{BB962C8B-B14F-4D97-AF65-F5344CB8AC3E}">
        <p14:creationId xmlns:p14="http://schemas.microsoft.com/office/powerpoint/2010/main" val="2633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CCCF9A-B1AA-E202-10EF-F691F0F88507}"/>
              </a:ext>
            </a:extLst>
          </p:cNvPr>
          <p:cNvSpPr>
            <a:spLocks noGrp="1"/>
          </p:cNvSpPr>
          <p:nvPr>
            <p:ph type="dt" sz="half" idx="10"/>
          </p:nvPr>
        </p:nvSpPr>
        <p:spPr/>
        <p:txBody>
          <a:bodyPr/>
          <a:lstStyle/>
          <a:p>
            <a:fld id="{60944D27-2425-479F-924E-9AEC6E333E92}" type="datetimeFigureOut">
              <a:rPr lang="en-NZ" smtClean="0"/>
              <a:t>23/05/2023</a:t>
            </a:fld>
            <a:endParaRPr lang="en-NZ"/>
          </a:p>
        </p:txBody>
      </p:sp>
      <p:sp>
        <p:nvSpPr>
          <p:cNvPr id="3" name="Footer Placeholder 2">
            <a:extLst>
              <a:ext uri="{FF2B5EF4-FFF2-40B4-BE49-F238E27FC236}">
                <a16:creationId xmlns:a16="http://schemas.microsoft.com/office/drawing/2014/main" id="{DB212825-4769-980B-43CE-814F5BC7186E}"/>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C7A6A91E-0B15-C712-6661-B3B38EC8CBCF}"/>
              </a:ext>
            </a:extLst>
          </p:cNvPr>
          <p:cNvSpPr>
            <a:spLocks noGrp="1"/>
          </p:cNvSpPr>
          <p:nvPr>
            <p:ph type="sldNum" sz="quarter" idx="12"/>
          </p:nvPr>
        </p:nvSpPr>
        <p:spPr/>
        <p:txBody>
          <a:bodyPr/>
          <a:lstStyle/>
          <a:p>
            <a:fld id="{A338BBCB-AA32-4584-81BB-391355A45C6A}" type="slidenum">
              <a:rPr lang="en-NZ" smtClean="0"/>
              <a:t>‹#›</a:t>
            </a:fld>
            <a:endParaRPr lang="en-NZ"/>
          </a:p>
        </p:txBody>
      </p:sp>
    </p:spTree>
    <p:extLst>
      <p:ext uri="{BB962C8B-B14F-4D97-AF65-F5344CB8AC3E}">
        <p14:creationId xmlns:p14="http://schemas.microsoft.com/office/powerpoint/2010/main" val="1297655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EC61-51A0-7E81-D22B-B336BE1B9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C312110-EEBA-80CE-A219-C77A243908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0349A781-73B0-A096-E3C2-6EDE6A160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90A61F-08D2-328F-561A-D9147C9DDEE8}"/>
              </a:ext>
            </a:extLst>
          </p:cNvPr>
          <p:cNvSpPr>
            <a:spLocks noGrp="1"/>
          </p:cNvSpPr>
          <p:nvPr>
            <p:ph type="dt" sz="half" idx="10"/>
          </p:nvPr>
        </p:nvSpPr>
        <p:spPr/>
        <p:txBody>
          <a:bodyPr/>
          <a:lstStyle/>
          <a:p>
            <a:fld id="{60944D27-2425-479F-924E-9AEC6E333E92}" type="datetimeFigureOut">
              <a:rPr lang="en-NZ" smtClean="0"/>
              <a:t>23/05/2023</a:t>
            </a:fld>
            <a:endParaRPr lang="en-NZ"/>
          </a:p>
        </p:txBody>
      </p:sp>
      <p:sp>
        <p:nvSpPr>
          <p:cNvPr id="6" name="Footer Placeholder 5">
            <a:extLst>
              <a:ext uri="{FF2B5EF4-FFF2-40B4-BE49-F238E27FC236}">
                <a16:creationId xmlns:a16="http://schemas.microsoft.com/office/drawing/2014/main" id="{1C196323-471B-845A-042E-895F529F7B3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C6E0544-041B-E2FE-0FE6-5A1495892216}"/>
              </a:ext>
            </a:extLst>
          </p:cNvPr>
          <p:cNvSpPr>
            <a:spLocks noGrp="1"/>
          </p:cNvSpPr>
          <p:nvPr>
            <p:ph type="sldNum" sz="quarter" idx="12"/>
          </p:nvPr>
        </p:nvSpPr>
        <p:spPr/>
        <p:txBody>
          <a:bodyPr/>
          <a:lstStyle/>
          <a:p>
            <a:fld id="{A338BBCB-AA32-4584-81BB-391355A45C6A}" type="slidenum">
              <a:rPr lang="en-NZ" smtClean="0"/>
              <a:t>‹#›</a:t>
            </a:fld>
            <a:endParaRPr lang="en-NZ"/>
          </a:p>
        </p:txBody>
      </p:sp>
    </p:spTree>
    <p:extLst>
      <p:ext uri="{BB962C8B-B14F-4D97-AF65-F5344CB8AC3E}">
        <p14:creationId xmlns:p14="http://schemas.microsoft.com/office/powerpoint/2010/main" val="294446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5A12-D054-7BF7-829A-0ECD70D1F3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61594E2E-FC01-E2D8-0229-14595AE758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6CA582BB-1A69-E258-ED97-4F5F5D06E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29D736-C498-6152-9822-D4A70E825865}"/>
              </a:ext>
            </a:extLst>
          </p:cNvPr>
          <p:cNvSpPr>
            <a:spLocks noGrp="1"/>
          </p:cNvSpPr>
          <p:nvPr>
            <p:ph type="dt" sz="half" idx="10"/>
          </p:nvPr>
        </p:nvSpPr>
        <p:spPr/>
        <p:txBody>
          <a:bodyPr/>
          <a:lstStyle/>
          <a:p>
            <a:fld id="{60944D27-2425-479F-924E-9AEC6E333E92}" type="datetimeFigureOut">
              <a:rPr lang="en-NZ" smtClean="0"/>
              <a:t>23/05/2023</a:t>
            </a:fld>
            <a:endParaRPr lang="en-NZ"/>
          </a:p>
        </p:txBody>
      </p:sp>
      <p:sp>
        <p:nvSpPr>
          <p:cNvPr id="6" name="Footer Placeholder 5">
            <a:extLst>
              <a:ext uri="{FF2B5EF4-FFF2-40B4-BE49-F238E27FC236}">
                <a16:creationId xmlns:a16="http://schemas.microsoft.com/office/drawing/2014/main" id="{E3565238-2EF6-2461-6E17-4211303C7F2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20AA0AC-0A81-3622-DDDF-C84C5440016A}"/>
              </a:ext>
            </a:extLst>
          </p:cNvPr>
          <p:cNvSpPr>
            <a:spLocks noGrp="1"/>
          </p:cNvSpPr>
          <p:nvPr>
            <p:ph type="sldNum" sz="quarter" idx="12"/>
          </p:nvPr>
        </p:nvSpPr>
        <p:spPr/>
        <p:txBody>
          <a:bodyPr/>
          <a:lstStyle/>
          <a:p>
            <a:fld id="{A338BBCB-AA32-4584-81BB-391355A45C6A}" type="slidenum">
              <a:rPr lang="en-NZ" smtClean="0"/>
              <a:t>‹#›</a:t>
            </a:fld>
            <a:endParaRPr lang="en-NZ"/>
          </a:p>
        </p:txBody>
      </p:sp>
    </p:spTree>
    <p:extLst>
      <p:ext uri="{BB962C8B-B14F-4D97-AF65-F5344CB8AC3E}">
        <p14:creationId xmlns:p14="http://schemas.microsoft.com/office/powerpoint/2010/main" val="2491388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FB6CB4-EF83-0E29-D60B-437E9A04FF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198CB5F-9AC7-22A9-B38A-ECC07DC3C1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EA540D8-F8C8-B65A-CC64-C96633A44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44D27-2425-479F-924E-9AEC6E333E92}" type="datetimeFigureOut">
              <a:rPr lang="en-NZ" smtClean="0"/>
              <a:t>23/05/2023</a:t>
            </a:fld>
            <a:endParaRPr lang="en-NZ"/>
          </a:p>
        </p:txBody>
      </p:sp>
      <p:sp>
        <p:nvSpPr>
          <p:cNvPr id="5" name="Footer Placeholder 4">
            <a:extLst>
              <a:ext uri="{FF2B5EF4-FFF2-40B4-BE49-F238E27FC236}">
                <a16:creationId xmlns:a16="http://schemas.microsoft.com/office/drawing/2014/main" id="{275339ED-4771-8364-ECBA-AB62E85755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1C72FDB0-A036-AA96-CD70-FAD307C1F4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8BBCB-AA32-4584-81BB-391355A45C6A}" type="slidenum">
              <a:rPr lang="en-NZ" smtClean="0"/>
              <a:t>‹#›</a:t>
            </a:fld>
            <a:endParaRPr lang="en-NZ"/>
          </a:p>
        </p:txBody>
      </p:sp>
    </p:spTree>
    <p:extLst>
      <p:ext uri="{BB962C8B-B14F-4D97-AF65-F5344CB8AC3E}">
        <p14:creationId xmlns:p14="http://schemas.microsoft.com/office/powerpoint/2010/main" val="49768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en.wikipedia.org/wiki/High_Line#/media/File:High_Line_20th_Street_looking_downtown.jpg"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38D753-591A-DF7F-55D4-328EFC9CBDE1}"/>
              </a:ext>
            </a:extLst>
          </p:cNvPr>
          <p:cNvSpPr>
            <a:spLocks noGrp="1"/>
          </p:cNvSpPr>
          <p:nvPr>
            <p:ph type="ctrTitle"/>
          </p:nvPr>
        </p:nvSpPr>
        <p:spPr>
          <a:xfrm>
            <a:off x="2000000" y="1772355"/>
            <a:ext cx="8147713" cy="2683835"/>
          </a:xfrm>
        </p:spPr>
        <p:txBody>
          <a:bodyPr anchor="ctr">
            <a:normAutofit fontScale="90000"/>
          </a:bodyPr>
          <a:lstStyle/>
          <a:p>
            <a:r>
              <a:rPr lang="en-NZ" sz="4400" b="1" dirty="0">
                <a:solidFill>
                  <a:srgbClr val="FFFFFF"/>
                </a:solidFill>
              </a:rPr>
              <a:t>ENVIRONMENTAL IMPACT BONDS. </a:t>
            </a:r>
            <a:br>
              <a:rPr lang="en-NZ" sz="4400" b="1" dirty="0">
                <a:solidFill>
                  <a:srgbClr val="FFFFFF"/>
                </a:solidFill>
              </a:rPr>
            </a:br>
            <a:r>
              <a:rPr lang="en-NZ" sz="4400" b="1" dirty="0">
                <a:solidFill>
                  <a:srgbClr val="FFFFFF"/>
                </a:solidFill>
              </a:rPr>
              <a:t>WHAT ARE THEY, AND HOW CAN THEY FUND STORMWATER PROJECTS TO ACHIEVE REAL IMPACT AT SCALE?</a:t>
            </a:r>
            <a:br>
              <a:rPr lang="en-NZ" sz="4100" b="1" dirty="0">
                <a:solidFill>
                  <a:srgbClr val="FFFFFF"/>
                </a:solidFill>
              </a:rPr>
            </a:br>
            <a:br>
              <a:rPr lang="en-NZ" sz="4100" b="1" dirty="0">
                <a:solidFill>
                  <a:srgbClr val="FFFFFF"/>
                </a:solidFill>
              </a:rPr>
            </a:br>
            <a:r>
              <a:rPr lang="en-NZ" sz="2200" i="1" dirty="0">
                <a:solidFill>
                  <a:schemeClr val="bg1"/>
                </a:solidFill>
              </a:rPr>
              <a:t>"Public funding alone will not finance the scale of investment that's needed, with the urgency required, to address the climate crisis</a:t>
            </a:r>
            <a:r>
              <a:rPr lang="en-NZ" sz="2200" b="1" i="1" dirty="0">
                <a:solidFill>
                  <a:schemeClr val="bg1"/>
                </a:solidFill>
              </a:rPr>
              <a:t>.”</a:t>
            </a:r>
            <a:br>
              <a:rPr lang="en-NZ" sz="2200" b="1" i="1" dirty="0">
                <a:solidFill>
                  <a:schemeClr val="bg1"/>
                </a:solidFill>
              </a:rPr>
            </a:br>
            <a:r>
              <a:rPr lang="en-NZ" sz="2200" b="1" i="1" dirty="0">
                <a:solidFill>
                  <a:schemeClr val="bg1"/>
                </a:solidFill>
              </a:rPr>
              <a:t> </a:t>
            </a:r>
            <a:r>
              <a:rPr lang="en-NZ" sz="2200" b="1" dirty="0">
                <a:solidFill>
                  <a:schemeClr val="bg1"/>
                </a:solidFill>
              </a:rPr>
              <a:t>James Shaw, Climate Change Minister, NZ Govt, May 2023.</a:t>
            </a:r>
            <a:br>
              <a:rPr lang="en-NZ" sz="4400" b="1" dirty="0"/>
            </a:br>
            <a:endParaRPr lang="en-NZ" sz="4100" b="1" dirty="0">
              <a:solidFill>
                <a:srgbClr val="FFFFFF"/>
              </a:solidFill>
            </a:endParaRPr>
          </a:p>
        </p:txBody>
      </p:sp>
      <p:sp>
        <p:nvSpPr>
          <p:cNvPr id="3" name="Subtitle 2">
            <a:extLst>
              <a:ext uri="{FF2B5EF4-FFF2-40B4-BE49-F238E27FC236}">
                <a16:creationId xmlns:a16="http://schemas.microsoft.com/office/drawing/2014/main" id="{682CAEDD-CBA9-C2AC-7DE9-86AC801D5151}"/>
              </a:ext>
            </a:extLst>
          </p:cNvPr>
          <p:cNvSpPr>
            <a:spLocks noGrp="1"/>
          </p:cNvSpPr>
          <p:nvPr>
            <p:ph type="subTitle" idx="1"/>
          </p:nvPr>
        </p:nvSpPr>
        <p:spPr>
          <a:xfrm>
            <a:off x="1534543" y="5171093"/>
            <a:ext cx="9078628" cy="860620"/>
          </a:xfrm>
        </p:spPr>
        <p:txBody>
          <a:bodyPr anchor="ctr">
            <a:normAutofit/>
          </a:bodyPr>
          <a:lstStyle/>
          <a:p>
            <a:r>
              <a:rPr lang="en-NZ" sz="2200" b="1" dirty="0">
                <a:solidFill>
                  <a:srgbClr val="FFFFFF"/>
                </a:solidFill>
              </a:rPr>
              <a:t>Brad Tiller</a:t>
            </a:r>
          </a:p>
          <a:p>
            <a:r>
              <a:rPr lang="en-NZ" sz="2200" b="1" dirty="0">
                <a:solidFill>
                  <a:srgbClr val="FFFFFF"/>
                </a:solidFill>
              </a:rPr>
              <a:t>Tonkin + Taylor</a:t>
            </a:r>
          </a:p>
        </p:txBody>
      </p:sp>
    </p:spTree>
    <p:extLst>
      <p:ext uri="{BB962C8B-B14F-4D97-AF65-F5344CB8AC3E}">
        <p14:creationId xmlns:p14="http://schemas.microsoft.com/office/powerpoint/2010/main" val="3690493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309C235B-D09B-A36D-46BC-6F53811C5576}"/>
              </a:ext>
            </a:extLst>
          </p:cNvPr>
          <p:cNvPicPr>
            <a:picLocks noChangeAspect="1"/>
          </p:cNvPicPr>
          <p:nvPr/>
        </p:nvPicPr>
        <p:blipFill>
          <a:blip r:embed="rId3"/>
          <a:stretch>
            <a:fillRect/>
          </a:stretch>
        </p:blipFill>
        <p:spPr>
          <a:xfrm>
            <a:off x="4508122" y="1598324"/>
            <a:ext cx="6533746" cy="4434314"/>
          </a:xfrm>
          <a:prstGeom prst="rect">
            <a:avLst/>
          </a:prstGeom>
        </p:spPr>
      </p:pic>
      <p:sp>
        <p:nvSpPr>
          <p:cNvPr id="2" name="Title 1">
            <a:extLst>
              <a:ext uri="{FF2B5EF4-FFF2-40B4-BE49-F238E27FC236}">
                <a16:creationId xmlns:a16="http://schemas.microsoft.com/office/drawing/2014/main" id="{EA8572B5-41CB-B245-E24E-DA6079DCBA46}"/>
              </a:ext>
            </a:extLst>
          </p:cNvPr>
          <p:cNvSpPr>
            <a:spLocks noGrp="1"/>
          </p:cNvSpPr>
          <p:nvPr>
            <p:ph type="title"/>
          </p:nvPr>
        </p:nvSpPr>
        <p:spPr>
          <a:xfrm>
            <a:off x="838200" y="365125"/>
            <a:ext cx="5889070" cy="1325563"/>
          </a:xfrm>
        </p:spPr>
        <p:txBody>
          <a:bodyPr>
            <a:normAutofit/>
          </a:bodyPr>
          <a:lstStyle/>
          <a:p>
            <a:r>
              <a:rPr lang="en-NZ" sz="4000" b="1" dirty="0"/>
              <a:t>A hypothetical NZ example</a:t>
            </a:r>
          </a:p>
        </p:txBody>
      </p:sp>
      <p:sp>
        <p:nvSpPr>
          <p:cNvPr id="6" name="Arrow: Right 5">
            <a:extLst>
              <a:ext uri="{FF2B5EF4-FFF2-40B4-BE49-F238E27FC236}">
                <a16:creationId xmlns:a16="http://schemas.microsoft.com/office/drawing/2014/main" id="{784D2A2E-9080-A918-5FDD-A43A765FDEEB}"/>
              </a:ext>
            </a:extLst>
          </p:cNvPr>
          <p:cNvSpPr/>
          <p:nvPr/>
        </p:nvSpPr>
        <p:spPr>
          <a:xfrm>
            <a:off x="1795704" y="4078612"/>
            <a:ext cx="598635" cy="222263"/>
          </a:xfrm>
          <a:prstGeom prst="rightArrow">
            <a:avLst/>
          </a:prstGeom>
          <a:solidFill>
            <a:schemeClr val="accent5">
              <a:lumMod val="60000"/>
              <a:lumOff val="40000"/>
            </a:schemeClr>
          </a:solidFill>
          <a:ln>
            <a:solidFill>
              <a:schemeClr val="accent5">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highlight>
                <a:srgbClr val="FFFF00"/>
              </a:highlight>
            </a:endParaRPr>
          </a:p>
        </p:txBody>
      </p:sp>
      <p:pic>
        <p:nvPicPr>
          <p:cNvPr id="9" name="Graphic 8" descr="Programmer female with solid fill">
            <a:extLst>
              <a:ext uri="{FF2B5EF4-FFF2-40B4-BE49-F238E27FC236}">
                <a16:creationId xmlns:a16="http://schemas.microsoft.com/office/drawing/2014/main" id="{927F5B3C-54AE-1107-FE8B-D4F8BD4AE2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1362" y="3815482"/>
            <a:ext cx="748527" cy="748527"/>
          </a:xfrm>
          <a:prstGeom prst="rect">
            <a:avLst/>
          </a:prstGeom>
        </p:spPr>
      </p:pic>
      <p:pic>
        <p:nvPicPr>
          <p:cNvPr id="17" name="Graphic 16" descr="Clipboard Checked with solid fill">
            <a:extLst>
              <a:ext uri="{FF2B5EF4-FFF2-40B4-BE49-F238E27FC236}">
                <a16:creationId xmlns:a16="http://schemas.microsoft.com/office/drawing/2014/main" id="{1EC0FA21-444C-B52B-D235-F4F3CCC50A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8908" y="3815481"/>
            <a:ext cx="748527" cy="748527"/>
          </a:xfrm>
          <a:prstGeom prst="rect">
            <a:avLst/>
          </a:prstGeom>
        </p:spPr>
      </p:pic>
      <p:sp>
        <p:nvSpPr>
          <p:cNvPr id="30" name="TextBox 29">
            <a:extLst>
              <a:ext uri="{FF2B5EF4-FFF2-40B4-BE49-F238E27FC236}">
                <a16:creationId xmlns:a16="http://schemas.microsoft.com/office/drawing/2014/main" id="{B8287C78-D30A-50E1-9D6E-7BC22D3E4B0B}"/>
              </a:ext>
            </a:extLst>
          </p:cNvPr>
          <p:cNvSpPr txBox="1"/>
          <p:nvPr/>
        </p:nvSpPr>
        <p:spPr>
          <a:xfrm>
            <a:off x="1146844" y="2335623"/>
            <a:ext cx="1377059" cy="1077218"/>
          </a:xfrm>
          <a:prstGeom prst="rect">
            <a:avLst/>
          </a:prstGeom>
          <a:noFill/>
        </p:spPr>
        <p:txBody>
          <a:bodyPr wrap="square">
            <a:spAutoFit/>
          </a:bodyPr>
          <a:lstStyle/>
          <a:p>
            <a:pPr algn="ctr"/>
            <a:r>
              <a:rPr lang="en-NZ" sz="1600" b="1" dirty="0"/>
              <a:t>Step 1:</a:t>
            </a:r>
          </a:p>
          <a:p>
            <a:pPr algn="ctr"/>
            <a:r>
              <a:rPr lang="en-NZ" sz="1600" dirty="0"/>
              <a:t>Define the issue and project scope.</a:t>
            </a:r>
          </a:p>
        </p:txBody>
      </p:sp>
      <p:sp>
        <p:nvSpPr>
          <p:cNvPr id="32" name="TextBox 31">
            <a:extLst>
              <a:ext uri="{FF2B5EF4-FFF2-40B4-BE49-F238E27FC236}">
                <a16:creationId xmlns:a16="http://schemas.microsoft.com/office/drawing/2014/main" id="{715DBF06-2874-D524-4E6C-F6254C464543}"/>
              </a:ext>
            </a:extLst>
          </p:cNvPr>
          <p:cNvSpPr txBox="1"/>
          <p:nvPr/>
        </p:nvSpPr>
        <p:spPr>
          <a:xfrm>
            <a:off x="3117685" y="2331726"/>
            <a:ext cx="1612680" cy="1077218"/>
          </a:xfrm>
          <a:prstGeom prst="rect">
            <a:avLst/>
          </a:prstGeom>
          <a:noFill/>
        </p:spPr>
        <p:txBody>
          <a:bodyPr wrap="square">
            <a:spAutoFit/>
          </a:bodyPr>
          <a:lstStyle/>
          <a:p>
            <a:pPr algn="ctr"/>
            <a:r>
              <a:rPr lang="en-NZ" sz="1600" b="1" dirty="0"/>
              <a:t>Step 2:</a:t>
            </a:r>
          </a:p>
          <a:p>
            <a:pPr algn="ctr"/>
            <a:r>
              <a:rPr lang="en-NZ" sz="1600" dirty="0"/>
              <a:t>Assess realistic performance targets.</a:t>
            </a:r>
          </a:p>
        </p:txBody>
      </p:sp>
      <p:sp>
        <p:nvSpPr>
          <p:cNvPr id="33" name="TextBox 32">
            <a:extLst>
              <a:ext uri="{FF2B5EF4-FFF2-40B4-BE49-F238E27FC236}">
                <a16:creationId xmlns:a16="http://schemas.microsoft.com/office/drawing/2014/main" id="{0981C4B3-7054-7D57-0AB8-7A80EE10B1DD}"/>
              </a:ext>
            </a:extLst>
          </p:cNvPr>
          <p:cNvSpPr txBox="1"/>
          <p:nvPr/>
        </p:nvSpPr>
        <p:spPr>
          <a:xfrm>
            <a:off x="5368972" y="2337723"/>
            <a:ext cx="1501048" cy="830997"/>
          </a:xfrm>
          <a:prstGeom prst="rect">
            <a:avLst/>
          </a:prstGeom>
          <a:noFill/>
        </p:spPr>
        <p:txBody>
          <a:bodyPr wrap="square">
            <a:spAutoFit/>
          </a:bodyPr>
          <a:lstStyle/>
          <a:p>
            <a:pPr algn="ctr"/>
            <a:r>
              <a:rPr lang="en-NZ" sz="1600" b="1" dirty="0"/>
              <a:t>Step 3:</a:t>
            </a:r>
          </a:p>
          <a:p>
            <a:pPr algn="ctr"/>
            <a:r>
              <a:rPr lang="en-NZ" sz="1600" dirty="0"/>
              <a:t>Issue the bond to the market</a:t>
            </a:r>
          </a:p>
        </p:txBody>
      </p:sp>
      <p:sp>
        <p:nvSpPr>
          <p:cNvPr id="34" name="TextBox 33">
            <a:extLst>
              <a:ext uri="{FF2B5EF4-FFF2-40B4-BE49-F238E27FC236}">
                <a16:creationId xmlns:a16="http://schemas.microsoft.com/office/drawing/2014/main" id="{7430A22B-90DD-D39C-C6EA-12B5480DDF32}"/>
              </a:ext>
            </a:extLst>
          </p:cNvPr>
          <p:cNvSpPr txBox="1"/>
          <p:nvPr/>
        </p:nvSpPr>
        <p:spPr>
          <a:xfrm>
            <a:off x="6790694" y="893859"/>
            <a:ext cx="1501048" cy="584775"/>
          </a:xfrm>
          <a:prstGeom prst="rect">
            <a:avLst/>
          </a:prstGeom>
          <a:noFill/>
        </p:spPr>
        <p:txBody>
          <a:bodyPr wrap="square">
            <a:spAutoFit/>
          </a:bodyPr>
          <a:lstStyle/>
          <a:p>
            <a:pPr algn="ctr"/>
            <a:r>
              <a:rPr lang="en-NZ" sz="1600" b="1" dirty="0"/>
              <a:t>Step 4:</a:t>
            </a:r>
          </a:p>
          <a:p>
            <a:pPr algn="ctr"/>
            <a:r>
              <a:rPr lang="en-NZ" sz="1600" dirty="0"/>
              <a:t>Invest capital</a:t>
            </a:r>
          </a:p>
        </p:txBody>
      </p:sp>
      <p:sp>
        <p:nvSpPr>
          <p:cNvPr id="38" name="Arrow: Right 37">
            <a:extLst>
              <a:ext uri="{FF2B5EF4-FFF2-40B4-BE49-F238E27FC236}">
                <a16:creationId xmlns:a16="http://schemas.microsoft.com/office/drawing/2014/main" id="{23691653-D652-9DBC-9D02-986BC7B9B9E3}"/>
              </a:ext>
            </a:extLst>
          </p:cNvPr>
          <p:cNvSpPr/>
          <p:nvPr/>
        </p:nvSpPr>
        <p:spPr>
          <a:xfrm>
            <a:off x="3624708" y="4078611"/>
            <a:ext cx="598635" cy="222263"/>
          </a:xfrm>
          <a:prstGeom prst="rightArrow">
            <a:avLst/>
          </a:prstGeom>
          <a:solidFill>
            <a:schemeClr val="accent5">
              <a:lumMod val="60000"/>
              <a:lumOff val="40000"/>
            </a:schemeClr>
          </a:solidFill>
          <a:ln>
            <a:solidFill>
              <a:schemeClr val="accent5">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highlight>
                <a:srgbClr val="FFFF00"/>
              </a:highlight>
            </a:endParaRPr>
          </a:p>
        </p:txBody>
      </p:sp>
      <p:sp>
        <p:nvSpPr>
          <p:cNvPr id="41" name="TextBox 40">
            <a:extLst>
              <a:ext uri="{FF2B5EF4-FFF2-40B4-BE49-F238E27FC236}">
                <a16:creationId xmlns:a16="http://schemas.microsoft.com/office/drawing/2014/main" id="{C3AD7D0C-E154-62B6-26CF-289F09EF3904}"/>
              </a:ext>
            </a:extLst>
          </p:cNvPr>
          <p:cNvSpPr txBox="1"/>
          <p:nvPr/>
        </p:nvSpPr>
        <p:spPr>
          <a:xfrm>
            <a:off x="8201434" y="2331726"/>
            <a:ext cx="1501048" cy="830997"/>
          </a:xfrm>
          <a:prstGeom prst="rect">
            <a:avLst/>
          </a:prstGeom>
          <a:noFill/>
        </p:spPr>
        <p:txBody>
          <a:bodyPr wrap="square">
            <a:spAutoFit/>
          </a:bodyPr>
          <a:lstStyle/>
          <a:p>
            <a:pPr algn="ctr"/>
            <a:r>
              <a:rPr lang="en-NZ" sz="1600" b="1" dirty="0"/>
              <a:t>Step 5:</a:t>
            </a:r>
          </a:p>
          <a:p>
            <a:pPr algn="ctr"/>
            <a:r>
              <a:rPr lang="en-NZ" sz="1600" dirty="0"/>
              <a:t>Arrange procurement</a:t>
            </a:r>
          </a:p>
        </p:txBody>
      </p:sp>
      <p:sp>
        <p:nvSpPr>
          <p:cNvPr id="42" name="TextBox 41">
            <a:extLst>
              <a:ext uri="{FF2B5EF4-FFF2-40B4-BE49-F238E27FC236}">
                <a16:creationId xmlns:a16="http://schemas.microsoft.com/office/drawing/2014/main" id="{1484D54D-2690-CFD9-2B61-3411A44A210F}"/>
              </a:ext>
            </a:extLst>
          </p:cNvPr>
          <p:cNvSpPr txBox="1"/>
          <p:nvPr/>
        </p:nvSpPr>
        <p:spPr>
          <a:xfrm>
            <a:off x="10414406" y="5075110"/>
            <a:ext cx="1504371" cy="830997"/>
          </a:xfrm>
          <a:prstGeom prst="rect">
            <a:avLst/>
          </a:prstGeom>
          <a:noFill/>
        </p:spPr>
        <p:txBody>
          <a:bodyPr wrap="square">
            <a:spAutoFit/>
          </a:bodyPr>
          <a:lstStyle/>
          <a:p>
            <a:pPr algn="ctr"/>
            <a:r>
              <a:rPr lang="en-NZ" sz="1600" b="1" dirty="0"/>
              <a:t>Step 6:</a:t>
            </a:r>
          </a:p>
          <a:p>
            <a:pPr algn="ctr"/>
            <a:r>
              <a:rPr lang="en-NZ" sz="1600" dirty="0"/>
              <a:t>Deliver the project</a:t>
            </a:r>
          </a:p>
        </p:txBody>
      </p:sp>
      <p:sp>
        <p:nvSpPr>
          <p:cNvPr id="45" name="TextBox 44">
            <a:extLst>
              <a:ext uri="{FF2B5EF4-FFF2-40B4-BE49-F238E27FC236}">
                <a16:creationId xmlns:a16="http://schemas.microsoft.com/office/drawing/2014/main" id="{A7BD36C0-E261-4CB2-1A82-72B570D3D4CA}"/>
              </a:ext>
            </a:extLst>
          </p:cNvPr>
          <p:cNvSpPr txBox="1"/>
          <p:nvPr/>
        </p:nvSpPr>
        <p:spPr>
          <a:xfrm>
            <a:off x="1835373" y="5075110"/>
            <a:ext cx="2894573" cy="1077218"/>
          </a:xfrm>
          <a:prstGeom prst="rect">
            <a:avLst/>
          </a:prstGeom>
          <a:noFill/>
        </p:spPr>
        <p:txBody>
          <a:bodyPr wrap="square">
            <a:spAutoFit/>
          </a:bodyPr>
          <a:lstStyle/>
          <a:p>
            <a:pPr algn="ctr"/>
            <a:r>
              <a:rPr lang="en-NZ" sz="1600" b="1" dirty="0"/>
              <a:t>Step 7:</a:t>
            </a:r>
          </a:p>
          <a:p>
            <a:pPr algn="ctr"/>
            <a:r>
              <a:rPr lang="en-NZ" sz="1600" dirty="0"/>
              <a:t>Assess outcomes against agreed impact targets, intermediary pays back investors.</a:t>
            </a:r>
          </a:p>
        </p:txBody>
      </p:sp>
    </p:spTree>
    <p:extLst>
      <p:ext uri="{BB962C8B-B14F-4D97-AF65-F5344CB8AC3E}">
        <p14:creationId xmlns:p14="http://schemas.microsoft.com/office/powerpoint/2010/main" val="3479325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7D10-77F1-2F63-E26C-5C688411193C}"/>
              </a:ext>
            </a:extLst>
          </p:cNvPr>
          <p:cNvSpPr>
            <a:spLocks noGrp="1"/>
          </p:cNvSpPr>
          <p:nvPr>
            <p:ph type="title"/>
          </p:nvPr>
        </p:nvSpPr>
        <p:spPr/>
        <p:txBody>
          <a:bodyPr>
            <a:normAutofit/>
          </a:bodyPr>
          <a:lstStyle/>
          <a:p>
            <a:r>
              <a:rPr lang="en-NZ" sz="4000" b="1" dirty="0"/>
              <a:t>What about project risk?</a:t>
            </a:r>
          </a:p>
        </p:txBody>
      </p:sp>
      <p:graphicFrame>
        <p:nvGraphicFramePr>
          <p:cNvPr id="4" name="Table 4">
            <a:extLst>
              <a:ext uri="{FF2B5EF4-FFF2-40B4-BE49-F238E27FC236}">
                <a16:creationId xmlns:a16="http://schemas.microsoft.com/office/drawing/2014/main" id="{43312D13-9CC8-F425-CA54-9EB4E97F6ED1}"/>
              </a:ext>
            </a:extLst>
          </p:cNvPr>
          <p:cNvGraphicFramePr>
            <a:graphicFrameLocks noGrp="1"/>
          </p:cNvGraphicFramePr>
          <p:nvPr>
            <p:extLst>
              <p:ext uri="{D42A27DB-BD31-4B8C-83A1-F6EECF244321}">
                <p14:modId xmlns:p14="http://schemas.microsoft.com/office/powerpoint/2010/main" val="1811380393"/>
              </p:ext>
            </p:extLst>
          </p:nvPr>
        </p:nvGraphicFramePr>
        <p:xfrm>
          <a:off x="838200" y="1736724"/>
          <a:ext cx="10515600" cy="4021056"/>
        </p:xfrm>
        <a:graphic>
          <a:graphicData uri="http://schemas.openxmlformats.org/drawingml/2006/table">
            <a:tbl>
              <a:tblPr firstRow="1" bandRow="1">
                <a:tableStyleId>{5C22544A-7EE6-4342-B048-85BDC9FD1C3A}</a:tableStyleId>
              </a:tblPr>
              <a:tblGrid>
                <a:gridCol w="2008598">
                  <a:extLst>
                    <a:ext uri="{9D8B030D-6E8A-4147-A177-3AD203B41FA5}">
                      <a16:colId xmlns:a16="http://schemas.microsoft.com/office/drawing/2014/main" val="445228679"/>
                    </a:ext>
                  </a:extLst>
                </a:gridCol>
                <a:gridCol w="1474695">
                  <a:extLst>
                    <a:ext uri="{9D8B030D-6E8A-4147-A177-3AD203B41FA5}">
                      <a16:colId xmlns:a16="http://schemas.microsoft.com/office/drawing/2014/main" val="3141498860"/>
                    </a:ext>
                  </a:extLst>
                </a:gridCol>
                <a:gridCol w="7032307">
                  <a:extLst>
                    <a:ext uri="{9D8B030D-6E8A-4147-A177-3AD203B41FA5}">
                      <a16:colId xmlns:a16="http://schemas.microsoft.com/office/drawing/2014/main" val="515255967"/>
                    </a:ext>
                  </a:extLst>
                </a:gridCol>
              </a:tblGrid>
              <a:tr h="688976">
                <a:tc>
                  <a:txBody>
                    <a:bodyPr/>
                    <a:lstStyle/>
                    <a:p>
                      <a:r>
                        <a:rPr lang="en-NZ" sz="1800" dirty="0">
                          <a:latin typeface="+mn-lt"/>
                        </a:rPr>
                        <a:t>Risk type</a:t>
                      </a:r>
                    </a:p>
                  </a:txBody>
                  <a:tcPr>
                    <a:solidFill>
                      <a:srgbClr val="002060"/>
                    </a:solidFill>
                  </a:tcPr>
                </a:tc>
                <a:tc>
                  <a:txBody>
                    <a:bodyPr/>
                    <a:lstStyle/>
                    <a:p>
                      <a:r>
                        <a:rPr lang="en-NZ" sz="1800" dirty="0">
                          <a:latin typeface="+mn-lt"/>
                        </a:rPr>
                        <a:t>Owner</a:t>
                      </a:r>
                    </a:p>
                  </a:txBody>
                  <a:tcPr>
                    <a:solidFill>
                      <a:srgbClr val="002060"/>
                    </a:solidFill>
                  </a:tcPr>
                </a:tc>
                <a:tc>
                  <a:txBody>
                    <a:bodyPr/>
                    <a:lstStyle/>
                    <a:p>
                      <a:r>
                        <a:rPr lang="en-NZ" sz="1800" dirty="0">
                          <a:latin typeface="+mn-lt"/>
                        </a:rPr>
                        <a:t>Description</a:t>
                      </a:r>
                    </a:p>
                  </a:txBody>
                  <a:tcPr>
                    <a:solidFill>
                      <a:srgbClr val="002060"/>
                    </a:solidFill>
                  </a:tcPr>
                </a:tc>
                <a:extLst>
                  <a:ext uri="{0D108BD9-81ED-4DB2-BD59-A6C34878D82A}">
                    <a16:rowId xmlns:a16="http://schemas.microsoft.com/office/drawing/2014/main" val="3274602382"/>
                  </a:ext>
                </a:extLst>
              </a:tr>
              <a:tr h="549476">
                <a:tc>
                  <a:txBody>
                    <a:bodyPr/>
                    <a:lstStyle/>
                    <a:p>
                      <a:r>
                        <a:rPr lang="en-NZ" sz="1800" b="1" dirty="0">
                          <a:latin typeface="+mn-lt"/>
                        </a:rPr>
                        <a:t>Performance </a:t>
                      </a:r>
                    </a:p>
                  </a:txBody>
                  <a:tcPr/>
                </a:tc>
                <a:tc>
                  <a:txBody>
                    <a:bodyPr/>
                    <a:lstStyle/>
                    <a:p>
                      <a:r>
                        <a:rPr lang="en-NZ" sz="1800" dirty="0">
                          <a:latin typeface="+mn-lt"/>
                        </a:rPr>
                        <a:t>Investor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latin typeface="+mn-lt"/>
                        </a:rPr>
                        <a:t>The Risk Share Payment provides the bond issuer with funds to address performance deficiencies should project performance fall short.</a:t>
                      </a:r>
                      <a:endParaRPr lang="en-NZ" sz="1800" b="0" dirty="0">
                        <a:latin typeface="+mn-lt"/>
                      </a:endParaRPr>
                    </a:p>
                  </a:txBody>
                  <a:tcPr/>
                </a:tc>
                <a:extLst>
                  <a:ext uri="{0D108BD9-81ED-4DB2-BD59-A6C34878D82A}">
                    <a16:rowId xmlns:a16="http://schemas.microsoft.com/office/drawing/2014/main" val="4022846205"/>
                  </a:ext>
                </a:extLst>
              </a:tr>
              <a:tr h="431600">
                <a:tc>
                  <a:txBody>
                    <a:bodyPr/>
                    <a:lstStyle/>
                    <a:p>
                      <a:r>
                        <a:rPr lang="en-NZ" sz="1800" b="1" dirty="0">
                          <a:latin typeface="+mn-lt"/>
                        </a:rPr>
                        <a:t>Counterparty</a:t>
                      </a:r>
                    </a:p>
                  </a:txBody>
                  <a:tcPr/>
                </a:tc>
                <a:tc>
                  <a:txBody>
                    <a:bodyPr/>
                    <a:lstStyle/>
                    <a:p>
                      <a:r>
                        <a:rPr lang="en-NZ" sz="1800" dirty="0">
                          <a:latin typeface="+mn-lt"/>
                        </a:rPr>
                        <a:t>Investor</a:t>
                      </a:r>
                    </a:p>
                  </a:txBody>
                  <a:tcPr/>
                </a:tc>
                <a:tc>
                  <a:txBody>
                    <a:bodyPr/>
                    <a:lstStyle/>
                    <a:p>
                      <a:r>
                        <a:rPr lang="en-NZ" sz="1800" dirty="0">
                          <a:latin typeface="+mn-lt"/>
                        </a:rPr>
                        <a:t>Offsets against principal assure payment of the potential Risk Share Payment and eliminates risk that the bond issuer would otherwise have with respect to the Investors. </a:t>
                      </a:r>
                    </a:p>
                  </a:txBody>
                  <a:tcPr/>
                </a:tc>
                <a:extLst>
                  <a:ext uri="{0D108BD9-81ED-4DB2-BD59-A6C34878D82A}">
                    <a16:rowId xmlns:a16="http://schemas.microsoft.com/office/drawing/2014/main" val="3567537509"/>
                  </a:ext>
                </a:extLst>
              </a:tr>
              <a:tr h="431600">
                <a:tc>
                  <a:txBody>
                    <a:bodyPr/>
                    <a:lstStyle/>
                    <a:p>
                      <a:r>
                        <a:rPr lang="en-NZ" sz="1800" b="1" dirty="0">
                          <a:latin typeface="+mn-lt"/>
                        </a:rPr>
                        <a:t>Construction</a:t>
                      </a:r>
                    </a:p>
                  </a:txBody>
                  <a:tcPr/>
                </a:tc>
                <a:tc>
                  <a:txBody>
                    <a:bodyPr/>
                    <a:lstStyle/>
                    <a:p>
                      <a:r>
                        <a:rPr lang="en-NZ" sz="1800" dirty="0">
                          <a:latin typeface="+mn-lt"/>
                        </a:rPr>
                        <a:t>Investor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latin typeface="+mn-lt"/>
                        </a:rPr>
                        <a:t>Cost overruns, </a:t>
                      </a:r>
                      <a:r>
                        <a:rPr lang="en-NZ" sz="1800" b="0" dirty="0">
                          <a:latin typeface="+mn-lt"/>
                        </a:rPr>
                        <a:t>ground conditions</a:t>
                      </a:r>
                      <a:r>
                        <a:rPr lang="en-NZ" sz="1800" b="0" i="0" dirty="0">
                          <a:solidFill>
                            <a:srgbClr val="4D5156"/>
                          </a:solidFill>
                          <a:effectLst/>
                          <a:latin typeface="+mn-lt"/>
                        </a:rPr>
                        <a:t>, </a:t>
                      </a:r>
                      <a:r>
                        <a:rPr lang="en-NZ" sz="1800" b="0" dirty="0">
                          <a:latin typeface="+mn-lt"/>
                        </a:rPr>
                        <a:t>delays, force majeure, </a:t>
                      </a:r>
                      <a:r>
                        <a:rPr lang="en-NZ" sz="1800" dirty="0">
                          <a:latin typeface="+mn-lt"/>
                        </a:rPr>
                        <a:t>environmental</a:t>
                      </a:r>
                    </a:p>
                  </a:txBody>
                  <a:tcPr/>
                </a:tc>
                <a:extLst>
                  <a:ext uri="{0D108BD9-81ED-4DB2-BD59-A6C34878D82A}">
                    <a16:rowId xmlns:a16="http://schemas.microsoft.com/office/drawing/2014/main" val="3660920259"/>
                  </a:ext>
                </a:extLst>
              </a:tr>
              <a:tr h="431600">
                <a:tc>
                  <a:txBody>
                    <a:bodyPr/>
                    <a:lstStyle/>
                    <a:p>
                      <a:r>
                        <a:rPr lang="en-NZ" sz="1800" b="1" dirty="0">
                          <a:latin typeface="+mn-lt"/>
                        </a:rPr>
                        <a:t>Regulatory</a:t>
                      </a:r>
                    </a:p>
                  </a:txBody>
                  <a:tcPr/>
                </a:tc>
                <a:tc>
                  <a:txBody>
                    <a:bodyPr/>
                    <a:lstStyle/>
                    <a:p>
                      <a:r>
                        <a:rPr lang="en-NZ" sz="1800" dirty="0">
                          <a:latin typeface="+mn-lt"/>
                        </a:rPr>
                        <a:t>Bond issuer</a:t>
                      </a:r>
                    </a:p>
                  </a:txBody>
                  <a:tcPr/>
                </a:tc>
                <a:tc>
                  <a:txBody>
                    <a:bodyPr/>
                    <a:lstStyle/>
                    <a:p>
                      <a:r>
                        <a:rPr lang="en-NZ" sz="1800" dirty="0">
                          <a:latin typeface="+mn-lt"/>
                        </a:rPr>
                        <a:t>Any changes in laws, rules, regulations, policy or guidance</a:t>
                      </a:r>
                    </a:p>
                  </a:txBody>
                  <a:tcPr/>
                </a:tc>
                <a:extLst>
                  <a:ext uri="{0D108BD9-81ED-4DB2-BD59-A6C34878D82A}">
                    <a16:rowId xmlns:a16="http://schemas.microsoft.com/office/drawing/2014/main" val="1414205607"/>
                  </a:ext>
                </a:extLst>
              </a:tr>
              <a:tr h="431600">
                <a:tc>
                  <a:txBody>
                    <a:bodyPr/>
                    <a:lstStyle/>
                    <a:p>
                      <a:r>
                        <a:rPr lang="en-NZ" sz="1800" b="1" dirty="0">
                          <a:latin typeface="+mn-lt"/>
                        </a:rPr>
                        <a:t>O&amp;M, Lifecycle</a:t>
                      </a:r>
                    </a:p>
                  </a:txBody>
                  <a:tcPr/>
                </a:tc>
                <a:tc>
                  <a:txBody>
                    <a:bodyPr/>
                    <a:lstStyle/>
                    <a:p>
                      <a:r>
                        <a:rPr lang="en-NZ" sz="1800" dirty="0">
                          <a:latin typeface="+mn-lt"/>
                        </a:rPr>
                        <a:t>Shared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If repayment depends on a continued performance of stormwater infrastructure, then the investor will insist on monitoring that promised maintenance is undertaken.</a:t>
                      </a:r>
                    </a:p>
                  </a:txBody>
                  <a:tcPr/>
                </a:tc>
                <a:extLst>
                  <a:ext uri="{0D108BD9-81ED-4DB2-BD59-A6C34878D82A}">
                    <a16:rowId xmlns:a16="http://schemas.microsoft.com/office/drawing/2014/main" val="550792719"/>
                  </a:ext>
                </a:extLst>
              </a:tr>
            </a:tbl>
          </a:graphicData>
        </a:graphic>
      </p:graphicFrame>
    </p:spTree>
    <p:extLst>
      <p:ext uri="{BB962C8B-B14F-4D97-AF65-F5344CB8AC3E}">
        <p14:creationId xmlns:p14="http://schemas.microsoft.com/office/powerpoint/2010/main" val="145405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B69877-09BF-B155-C7EB-A28AAF76D896}"/>
              </a:ext>
            </a:extLst>
          </p:cNvPr>
          <p:cNvSpPr>
            <a:spLocks noGrp="1"/>
          </p:cNvSpPr>
          <p:nvPr>
            <p:ph type="title"/>
          </p:nvPr>
        </p:nvSpPr>
        <p:spPr>
          <a:xfrm>
            <a:off x="466722" y="586855"/>
            <a:ext cx="3201366" cy="3387497"/>
          </a:xfrm>
        </p:spPr>
        <p:txBody>
          <a:bodyPr anchor="b">
            <a:normAutofit/>
          </a:bodyPr>
          <a:lstStyle/>
          <a:p>
            <a:pPr algn="r"/>
            <a:r>
              <a:rPr lang="en-NZ" sz="4000" b="1">
                <a:solidFill>
                  <a:srgbClr val="FFFFFF"/>
                </a:solidFill>
              </a:rPr>
              <a:t>What’s wrong with the status quo?</a:t>
            </a:r>
          </a:p>
        </p:txBody>
      </p:sp>
      <p:sp>
        <p:nvSpPr>
          <p:cNvPr id="3" name="Content Placeholder 2">
            <a:extLst>
              <a:ext uri="{FF2B5EF4-FFF2-40B4-BE49-F238E27FC236}">
                <a16:creationId xmlns:a16="http://schemas.microsoft.com/office/drawing/2014/main" id="{AF943151-C1ED-FD1F-1FD9-1884DF09B4BA}"/>
              </a:ext>
            </a:extLst>
          </p:cNvPr>
          <p:cNvSpPr>
            <a:spLocks noGrp="1"/>
          </p:cNvSpPr>
          <p:nvPr>
            <p:ph idx="1"/>
          </p:nvPr>
        </p:nvSpPr>
        <p:spPr>
          <a:xfrm>
            <a:off x="4810259" y="649480"/>
            <a:ext cx="6555347" cy="5546047"/>
          </a:xfrm>
        </p:spPr>
        <p:txBody>
          <a:bodyPr anchor="ctr">
            <a:normAutofit/>
          </a:bodyPr>
          <a:lstStyle/>
          <a:p>
            <a:r>
              <a:rPr lang="en-US" sz="2000" dirty="0">
                <a:ea typeface="Verdana" panose="020B0604030504040204" pitchFamily="34" charset="0"/>
                <a:cs typeface="Times New Roman" panose="02020603050405020304" pitchFamily="18" charset="0"/>
              </a:rPr>
              <a:t>W</a:t>
            </a:r>
            <a:r>
              <a:rPr lang="en-US" sz="2000" dirty="0">
                <a:effectLst/>
                <a:ea typeface="Verdana" panose="020B0604030504040204" pitchFamily="34" charset="0"/>
                <a:cs typeface="Times New Roman" panose="02020603050405020304" pitchFamily="18" charset="0"/>
              </a:rPr>
              <a:t>e are </a:t>
            </a:r>
            <a:r>
              <a:rPr lang="en-US" sz="2000" b="1" dirty="0">
                <a:effectLst/>
                <a:ea typeface="Verdana" panose="020B0604030504040204" pitchFamily="34" charset="0"/>
                <a:cs typeface="Times New Roman" panose="02020603050405020304" pitchFamily="18" charset="0"/>
              </a:rPr>
              <a:t>lacking the pace and scale </a:t>
            </a:r>
            <a:r>
              <a:rPr lang="en-US" sz="2000" dirty="0">
                <a:effectLst/>
                <a:ea typeface="Verdana" panose="020B0604030504040204" pitchFamily="34" charset="0"/>
                <a:cs typeface="Times New Roman" panose="02020603050405020304" pitchFamily="18" charset="0"/>
              </a:rPr>
              <a:t>required to keep ahead of infrastructure depreciation, urban growth, legacy water quality decline, climate change…</a:t>
            </a:r>
          </a:p>
          <a:p>
            <a:r>
              <a:rPr lang="en-US" sz="2000" dirty="0">
                <a:effectLst/>
                <a:ea typeface="Verdana" panose="020B0604030504040204" pitchFamily="34" charset="0"/>
                <a:cs typeface="Times New Roman" panose="02020603050405020304" pitchFamily="18" charset="0"/>
              </a:rPr>
              <a:t>As an industry there is </a:t>
            </a:r>
            <a:r>
              <a:rPr lang="en-US" sz="2000" b="1" dirty="0">
                <a:effectLst/>
                <a:ea typeface="Verdana" panose="020B0604030504040204" pitchFamily="34" charset="0"/>
                <a:cs typeface="Times New Roman" panose="02020603050405020304" pitchFamily="18" charset="0"/>
              </a:rPr>
              <a:t>too much reliance on Councils </a:t>
            </a:r>
            <a:r>
              <a:rPr lang="en-US" sz="2000" dirty="0">
                <a:effectLst/>
                <a:ea typeface="Verdana" panose="020B0604030504040204" pitchFamily="34" charset="0"/>
                <a:cs typeface="Times New Roman" panose="02020603050405020304" pitchFamily="18" charset="0"/>
              </a:rPr>
              <a:t>to finance stormwater projects… They often delivered late, and over budget.</a:t>
            </a:r>
            <a:endParaRPr lang="en-US" sz="2000" dirty="0">
              <a:ea typeface="Verdana" panose="020B0604030504040204" pitchFamily="34" charset="0"/>
              <a:cs typeface="Times New Roman" panose="02020603050405020304" pitchFamily="18" charset="0"/>
            </a:endParaRPr>
          </a:p>
          <a:p>
            <a:r>
              <a:rPr lang="en-US" sz="2000" dirty="0">
                <a:ea typeface="Verdana" panose="020B0604030504040204" pitchFamily="34" charset="0"/>
                <a:cs typeface="Times New Roman" panose="02020603050405020304" pitchFamily="18" charset="0"/>
              </a:rPr>
              <a:t>Many NZ councils </a:t>
            </a:r>
            <a:r>
              <a:rPr lang="en-US" sz="2000" b="1" dirty="0">
                <a:ea typeface="Verdana" panose="020B0604030504040204" pitchFamily="34" charset="0"/>
                <a:cs typeface="Times New Roman" panose="02020603050405020304" pitchFamily="18" charset="0"/>
              </a:rPr>
              <a:t>cannot finance the short-term stormwater infrastructure </a:t>
            </a:r>
            <a:r>
              <a:rPr lang="en-US" sz="2000" dirty="0">
                <a:ea typeface="Verdana" panose="020B0604030504040204" pitchFamily="34" charset="0"/>
                <a:cs typeface="Times New Roman" panose="02020603050405020304" pitchFamily="18" charset="0"/>
              </a:rPr>
              <a:t>necessary to improve flooding resilience and urban water quality. They have also mostly </a:t>
            </a:r>
            <a:r>
              <a:rPr lang="en-US" sz="2000" b="1" dirty="0">
                <a:ea typeface="Verdana" panose="020B0604030504040204" pitchFamily="34" charset="0"/>
                <a:cs typeface="Times New Roman" panose="02020603050405020304" pitchFamily="18" charset="0"/>
              </a:rPr>
              <a:t>borrowed to their maximum prudent limits</a:t>
            </a:r>
            <a:r>
              <a:rPr lang="en-US" sz="2000" dirty="0">
                <a:ea typeface="Verdana" panose="020B0604030504040204" pitchFamily="34" charset="0"/>
                <a:cs typeface="Times New Roman" panose="02020603050405020304" pitchFamily="18" charset="0"/>
              </a:rPr>
              <a:t>. </a:t>
            </a:r>
          </a:p>
          <a:p>
            <a:r>
              <a:rPr lang="en-US" sz="2000" b="1" dirty="0">
                <a:ea typeface="Verdana" panose="020B0604030504040204" pitchFamily="34" charset="0"/>
                <a:cs typeface="Times New Roman" panose="02020603050405020304" pitchFamily="18" charset="0"/>
              </a:rPr>
              <a:t>Evidence</a:t>
            </a:r>
            <a:r>
              <a:rPr lang="en-US" sz="2000" dirty="0">
                <a:ea typeface="Verdana" panose="020B0604030504040204" pitchFamily="34" charset="0"/>
                <a:cs typeface="Times New Roman" panose="02020603050405020304" pitchFamily="18" charset="0"/>
              </a:rPr>
              <a:t>, not advocacy generates success.</a:t>
            </a:r>
          </a:p>
        </p:txBody>
      </p:sp>
    </p:spTree>
    <p:extLst>
      <p:ext uri="{BB962C8B-B14F-4D97-AF65-F5344CB8AC3E}">
        <p14:creationId xmlns:p14="http://schemas.microsoft.com/office/powerpoint/2010/main" val="121288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B3FB8A-8598-3A88-CF5A-208692AA0BE1}"/>
              </a:ext>
            </a:extLst>
          </p:cNvPr>
          <p:cNvSpPr>
            <a:spLocks noGrp="1"/>
          </p:cNvSpPr>
          <p:nvPr>
            <p:ph type="title"/>
          </p:nvPr>
        </p:nvSpPr>
        <p:spPr>
          <a:xfrm>
            <a:off x="466722" y="586855"/>
            <a:ext cx="3201366" cy="3387497"/>
          </a:xfrm>
        </p:spPr>
        <p:txBody>
          <a:bodyPr anchor="b">
            <a:normAutofit/>
          </a:bodyPr>
          <a:lstStyle/>
          <a:p>
            <a:pPr algn="r"/>
            <a:r>
              <a:rPr lang="en-NZ" sz="4000" b="1">
                <a:solidFill>
                  <a:srgbClr val="FFFFFF"/>
                </a:solidFill>
              </a:rPr>
              <a:t>What does the investor get in return?</a:t>
            </a:r>
          </a:p>
        </p:txBody>
      </p:sp>
      <p:sp>
        <p:nvSpPr>
          <p:cNvPr id="3" name="Content Placeholder 2">
            <a:extLst>
              <a:ext uri="{FF2B5EF4-FFF2-40B4-BE49-F238E27FC236}">
                <a16:creationId xmlns:a16="http://schemas.microsoft.com/office/drawing/2014/main" id="{2D88B6FA-E4EB-5CA6-FDCC-A89C5AB34D78}"/>
              </a:ext>
            </a:extLst>
          </p:cNvPr>
          <p:cNvSpPr>
            <a:spLocks noGrp="1"/>
          </p:cNvSpPr>
          <p:nvPr>
            <p:ph idx="1"/>
          </p:nvPr>
        </p:nvSpPr>
        <p:spPr>
          <a:xfrm>
            <a:off x="4810259" y="649480"/>
            <a:ext cx="6555347" cy="5546047"/>
          </a:xfrm>
        </p:spPr>
        <p:txBody>
          <a:bodyPr anchor="ctr">
            <a:normAutofit/>
          </a:bodyPr>
          <a:lstStyle/>
          <a:p>
            <a:r>
              <a:rPr lang="en-NZ" sz="2000" dirty="0"/>
              <a:t>Establish/reinforce </a:t>
            </a:r>
            <a:r>
              <a:rPr lang="en-NZ" sz="2000" b="1" dirty="0"/>
              <a:t>green credentials</a:t>
            </a:r>
            <a:r>
              <a:rPr lang="en-NZ" sz="2000" dirty="0"/>
              <a:t> through “green projects’’</a:t>
            </a:r>
          </a:p>
          <a:p>
            <a:r>
              <a:rPr lang="en-US" sz="2000" dirty="0"/>
              <a:t>Showcase expertise, </a:t>
            </a:r>
            <a:r>
              <a:rPr lang="en-US" sz="2000" b="1" dirty="0" err="1"/>
              <a:t>rigour</a:t>
            </a:r>
            <a:r>
              <a:rPr lang="en-US" sz="2000" b="1" dirty="0"/>
              <a:t> </a:t>
            </a:r>
            <a:r>
              <a:rPr lang="en-US" sz="2000" dirty="0"/>
              <a:t>and high-quality management.</a:t>
            </a:r>
            <a:endParaRPr lang="en-NZ" sz="2000" dirty="0"/>
          </a:p>
          <a:p>
            <a:r>
              <a:rPr lang="en-NZ" sz="2000" dirty="0"/>
              <a:t>More involvement in earlier </a:t>
            </a:r>
            <a:r>
              <a:rPr lang="en-NZ" sz="2000" b="1" dirty="0"/>
              <a:t>project selection</a:t>
            </a:r>
            <a:r>
              <a:rPr lang="en-NZ" sz="2000" dirty="0"/>
              <a:t>, using the skills of the private sector to assist in arranging finance.</a:t>
            </a:r>
          </a:p>
          <a:p>
            <a:r>
              <a:rPr lang="en-NZ" sz="2000" dirty="0"/>
              <a:t>Earlier negotiation of project outcomes, (potentially of a greater magnitude than what was originally proposed).</a:t>
            </a:r>
          </a:p>
          <a:p>
            <a:r>
              <a:rPr lang="en-NZ" sz="2000" dirty="0"/>
              <a:t>Of course, earn an acceptable </a:t>
            </a:r>
            <a:r>
              <a:rPr lang="en-NZ" sz="2000" b="1" dirty="0"/>
              <a:t>profit</a:t>
            </a:r>
            <a:r>
              <a:rPr lang="en-NZ" sz="2000" dirty="0"/>
              <a:t> if the project delivers.</a:t>
            </a:r>
          </a:p>
          <a:p>
            <a:r>
              <a:rPr lang="en-NZ" sz="2000" dirty="0"/>
              <a:t>Promotes </a:t>
            </a:r>
            <a:r>
              <a:rPr lang="en-NZ" sz="2000" b="1" dirty="0"/>
              <a:t>innovation</a:t>
            </a:r>
            <a:r>
              <a:rPr lang="en-NZ" sz="2000" dirty="0"/>
              <a:t> by contracting for outcomes rather than outputs.</a:t>
            </a:r>
          </a:p>
          <a:p>
            <a:endParaRPr lang="en-NZ" sz="2000" dirty="0"/>
          </a:p>
        </p:txBody>
      </p:sp>
    </p:spTree>
    <p:extLst>
      <p:ext uri="{BB962C8B-B14F-4D97-AF65-F5344CB8AC3E}">
        <p14:creationId xmlns:p14="http://schemas.microsoft.com/office/powerpoint/2010/main" val="12416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B3FB8A-8598-3A88-CF5A-208692AA0BE1}"/>
              </a:ext>
            </a:extLst>
          </p:cNvPr>
          <p:cNvSpPr>
            <a:spLocks noGrp="1"/>
          </p:cNvSpPr>
          <p:nvPr>
            <p:ph type="title"/>
          </p:nvPr>
        </p:nvSpPr>
        <p:spPr>
          <a:xfrm>
            <a:off x="466722" y="586855"/>
            <a:ext cx="3201366" cy="3387497"/>
          </a:xfrm>
        </p:spPr>
        <p:txBody>
          <a:bodyPr anchor="b">
            <a:normAutofit/>
          </a:bodyPr>
          <a:lstStyle/>
          <a:p>
            <a:pPr algn="r"/>
            <a:r>
              <a:rPr lang="en-NZ" sz="4000" b="1">
                <a:solidFill>
                  <a:srgbClr val="FFFFFF"/>
                </a:solidFill>
              </a:rPr>
              <a:t>What does the bond issuer get in return?</a:t>
            </a:r>
          </a:p>
        </p:txBody>
      </p:sp>
      <p:sp>
        <p:nvSpPr>
          <p:cNvPr id="3" name="Content Placeholder 2">
            <a:extLst>
              <a:ext uri="{FF2B5EF4-FFF2-40B4-BE49-F238E27FC236}">
                <a16:creationId xmlns:a16="http://schemas.microsoft.com/office/drawing/2014/main" id="{2D88B6FA-E4EB-5CA6-FDCC-A89C5AB34D78}"/>
              </a:ext>
            </a:extLst>
          </p:cNvPr>
          <p:cNvSpPr>
            <a:spLocks noGrp="1"/>
          </p:cNvSpPr>
          <p:nvPr>
            <p:ph idx="1"/>
          </p:nvPr>
        </p:nvSpPr>
        <p:spPr>
          <a:xfrm>
            <a:off x="4810259" y="649480"/>
            <a:ext cx="6555347" cy="5546047"/>
          </a:xfrm>
        </p:spPr>
        <p:txBody>
          <a:bodyPr anchor="ctr">
            <a:normAutofit/>
          </a:bodyPr>
          <a:lstStyle/>
          <a:p>
            <a:r>
              <a:rPr lang="en-NZ" sz="2000" dirty="0"/>
              <a:t>Achieve a </a:t>
            </a:r>
            <a:r>
              <a:rPr lang="en-NZ" sz="2000" b="1" dirty="0"/>
              <a:t>step-change</a:t>
            </a:r>
            <a:r>
              <a:rPr lang="en-NZ" sz="2000" dirty="0"/>
              <a:t> in SW improvements, wish lists ticked off.</a:t>
            </a:r>
          </a:p>
          <a:p>
            <a:r>
              <a:rPr lang="en-NZ" sz="2000" dirty="0"/>
              <a:t>In general, the public sector does not pay for the infrastructure upfront. This enables Councils to </a:t>
            </a:r>
            <a:r>
              <a:rPr lang="en-NZ" sz="2000" b="1" dirty="0"/>
              <a:t>plan for repayment longer into the future</a:t>
            </a:r>
            <a:r>
              <a:rPr lang="en-NZ" sz="2000" dirty="0"/>
              <a:t>.</a:t>
            </a:r>
          </a:p>
          <a:p>
            <a:r>
              <a:rPr lang="en-NZ" sz="2000" b="1" dirty="0"/>
              <a:t>Balance sheet separation.</a:t>
            </a:r>
          </a:p>
          <a:p>
            <a:r>
              <a:rPr lang="en-NZ" sz="2000" dirty="0"/>
              <a:t>An </a:t>
            </a:r>
            <a:r>
              <a:rPr lang="en-NZ" sz="2000" b="1" dirty="0"/>
              <a:t>efficiently delivered project</a:t>
            </a:r>
            <a:r>
              <a:rPr lang="en-NZ" sz="2000" dirty="0"/>
              <a:t>.</a:t>
            </a:r>
          </a:p>
          <a:p>
            <a:r>
              <a:rPr lang="en-US" sz="2000" b="1" dirty="0"/>
              <a:t>Evaluation</a:t>
            </a:r>
            <a:r>
              <a:rPr lang="en-US" sz="2000" dirty="0"/>
              <a:t> is vigorously promoted throughout the design, delivery, commissioning, and </a:t>
            </a:r>
            <a:r>
              <a:rPr lang="en-US" sz="2000" b="1" dirty="0"/>
              <a:t>maintenance of the asset </a:t>
            </a:r>
            <a:r>
              <a:rPr lang="en-US" sz="2000" dirty="0"/>
              <a:t>with EIB’s.</a:t>
            </a:r>
          </a:p>
          <a:p>
            <a:r>
              <a:rPr lang="en-NZ" sz="2000" dirty="0"/>
              <a:t>Able to focus on </a:t>
            </a:r>
            <a:r>
              <a:rPr lang="en-NZ" sz="2000" b="1" dirty="0"/>
              <a:t>other things.</a:t>
            </a:r>
          </a:p>
          <a:p>
            <a:r>
              <a:rPr lang="en-NZ" sz="2000" b="1" dirty="0"/>
              <a:t>Rate payers </a:t>
            </a:r>
            <a:r>
              <a:rPr lang="en-NZ" sz="2000" dirty="0"/>
              <a:t>won’t contribute if project doesn’t perform.</a:t>
            </a:r>
          </a:p>
          <a:p>
            <a:r>
              <a:rPr lang="en-US" sz="2000" dirty="0"/>
              <a:t>Results </a:t>
            </a:r>
            <a:r>
              <a:rPr lang="en-US" sz="2000" b="1" dirty="0"/>
              <a:t>defined</a:t>
            </a:r>
            <a:r>
              <a:rPr lang="en-US" sz="2000" dirty="0"/>
              <a:t> in advance.</a:t>
            </a:r>
          </a:p>
          <a:p>
            <a:r>
              <a:rPr lang="en-NZ" sz="2000" b="1" dirty="0"/>
              <a:t>Reduces political risk </a:t>
            </a:r>
            <a:r>
              <a:rPr lang="en-NZ" sz="2000" dirty="0"/>
              <a:t>for public funders of outcomes.</a:t>
            </a:r>
          </a:p>
          <a:p>
            <a:r>
              <a:rPr lang="en-NZ" sz="2000" dirty="0"/>
              <a:t>No change of ownership needs to take place.</a:t>
            </a:r>
          </a:p>
        </p:txBody>
      </p:sp>
    </p:spTree>
    <p:extLst>
      <p:ext uri="{BB962C8B-B14F-4D97-AF65-F5344CB8AC3E}">
        <p14:creationId xmlns:p14="http://schemas.microsoft.com/office/powerpoint/2010/main" val="15641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3595-53E6-E172-5EEB-730125EF8867}"/>
              </a:ext>
            </a:extLst>
          </p:cNvPr>
          <p:cNvSpPr>
            <a:spLocks noGrp="1"/>
          </p:cNvSpPr>
          <p:nvPr>
            <p:ph type="title"/>
          </p:nvPr>
        </p:nvSpPr>
        <p:spPr/>
        <p:txBody>
          <a:bodyPr>
            <a:normAutofit/>
          </a:bodyPr>
          <a:lstStyle/>
          <a:p>
            <a:r>
              <a:rPr lang="en-NZ" sz="4000" b="1" dirty="0"/>
              <a:t>Closing thoughts…</a:t>
            </a:r>
          </a:p>
        </p:txBody>
      </p:sp>
      <p:sp>
        <p:nvSpPr>
          <p:cNvPr id="3" name="Content Placeholder 2">
            <a:extLst>
              <a:ext uri="{FF2B5EF4-FFF2-40B4-BE49-F238E27FC236}">
                <a16:creationId xmlns:a16="http://schemas.microsoft.com/office/drawing/2014/main" id="{D937CFFC-A7EE-6288-5669-CEA105A27C97}"/>
              </a:ext>
            </a:extLst>
          </p:cNvPr>
          <p:cNvSpPr>
            <a:spLocks noGrp="1"/>
          </p:cNvSpPr>
          <p:nvPr>
            <p:ph idx="1"/>
          </p:nvPr>
        </p:nvSpPr>
        <p:spPr>
          <a:xfrm>
            <a:off x="838200" y="1774825"/>
            <a:ext cx="10515600" cy="4351338"/>
          </a:xfrm>
        </p:spPr>
        <p:txBody>
          <a:bodyPr>
            <a:noAutofit/>
          </a:bodyPr>
          <a:lstStyle/>
          <a:p>
            <a:r>
              <a:rPr lang="en-NZ" sz="2000" i="1" dirty="0"/>
              <a:t>“Environmental Impact bonds have the potential to be catalytic in crowding in private investment to deliver essential infrastructure, with the pay for performance structure increasing the likelihood of desired environmental co-benefits. Outcomes based contracting require delivery of verified impact reporting data, that improves transparency on the projects broader impacts.”</a:t>
            </a:r>
          </a:p>
          <a:p>
            <a:pPr marL="0" indent="0">
              <a:buNone/>
            </a:pPr>
            <a:r>
              <a:rPr lang="en-NZ" sz="2000" b="1" i="1" dirty="0"/>
              <a:t>					       </a:t>
            </a:r>
            <a:r>
              <a:rPr lang="en-NZ" sz="2000" b="1" dirty="0"/>
              <a:t>Dean Spicer – ANZ Head of Sustainable Finance NZ</a:t>
            </a:r>
          </a:p>
          <a:p>
            <a:pPr marL="0" indent="0">
              <a:buNone/>
            </a:pPr>
            <a:endParaRPr lang="en-NZ" sz="2000" dirty="0"/>
          </a:p>
          <a:p>
            <a:pPr marL="285750" indent="-285750"/>
            <a:r>
              <a:rPr lang="en-NZ" sz="2000" dirty="0"/>
              <a:t>The whole point of the environmental impact bond model is to prove this is the most </a:t>
            </a:r>
            <a:r>
              <a:rPr lang="en-NZ" sz="2000" b="1" dirty="0"/>
              <a:t>accountable way </a:t>
            </a:r>
            <a:r>
              <a:rPr lang="en-NZ" sz="2000" dirty="0"/>
              <a:t>to spend government resources, and once that’s been proven it could be adopted as the new status quo.</a:t>
            </a:r>
          </a:p>
          <a:p>
            <a:pPr marL="285750" indent="-285750"/>
            <a:r>
              <a:rPr lang="en-NZ" sz="2000" dirty="0"/>
              <a:t>Can stormwater </a:t>
            </a:r>
            <a:r>
              <a:rPr lang="en-NZ" sz="2000" b="1" dirty="0"/>
              <a:t>pioneer</a:t>
            </a:r>
            <a:r>
              <a:rPr lang="en-NZ" sz="2000" dirty="0"/>
              <a:t> this concept and lead other sectors?</a:t>
            </a:r>
          </a:p>
          <a:p>
            <a:pPr marL="285750" indent="-285750"/>
            <a:r>
              <a:rPr lang="en-NZ" sz="2000" dirty="0"/>
              <a:t>Perhaps initiate a </a:t>
            </a:r>
            <a:r>
              <a:rPr lang="en-NZ" sz="2000" b="1" dirty="0"/>
              <a:t>pilot project </a:t>
            </a:r>
            <a:r>
              <a:rPr lang="en-NZ" sz="2000" dirty="0"/>
              <a:t>to demonstrate outcomes (we have the short term finance, we just need an innovative and courageous Council…)</a:t>
            </a:r>
          </a:p>
          <a:p>
            <a:pPr marL="285750" indent="-285750"/>
            <a:endParaRPr lang="en-NZ" sz="2000" b="1" i="1" dirty="0">
              <a:effectLst/>
              <a:ea typeface="Calibri" panose="020F0502020204030204" pitchFamily="34" charset="0"/>
            </a:endParaRPr>
          </a:p>
          <a:p>
            <a:pPr marL="285750" indent="-285750"/>
            <a:endParaRPr lang="en-NZ" sz="2000" b="1" i="1" dirty="0">
              <a:effectLst/>
              <a:ea typeface="Calibri" panose="020F0502020204030204" pitchFamily="34" charset="0"/>
            </a:endParaRPr>
          </a:p>
          <a:p>
            <a:pPr marL="285750" indent="-285750">
              <a:buFont typeface="Arial" panose="020B0604020202020204" pitchFamily="34" charset="0"/>
              <a:buChar char="•"/>
            </a:pPr>
            <a:endParaRPr lang="en-NZ" sz="2000" dirty="0"/>
          </a:p>
          <a:p>
            <a:endParaRPr lang="en-NZ" sz="2000" dirty="0"/>
          </a:p>
        </p:txBody>
      </p:sp>
    </p:spTree>
    <p:extLst>
      <p:ext uri="{BB962C8B-B14F-4D97-AF65-F5344CB8AC3E}">
        <p14:creationId xmlns:p14="http://schemas.microsoft.com/office/powerpoint/2010/main" val="132168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74DA-4ADC-D609-B3C1-EBE8CA167F7E}"/>
              </a:ext>
            </a:extLst>
          </p:cNvPr>
          <p:cNvSpPr>
            <a:spLocks noGrp="1"/>
          </p:cNvSpPr>
          <p:nvPr>
            <p:ph type="title"/>
          </p:nvPr>
        </p:nvSpPr>
        <p:spPr/>
        <p:txBody>
          <a:bodyPr>
            <a:normAutofit/>
          </a:bodyPr>
          <a:lstStyle/>
          <a:p>
            <a:r>
              <a:rPr lang="en-NZ" sz="4000" b="1" dirty="0"/>
              <a:t>References</a:t>
            </a:r>
          </a:p>
        </p:txBody>
      </p:sp>
      <p:sp>
        <p:nvSpPr>
          <p:cNvPr id="3" name="Content Placeholder 2">
            <a:extLst>
              <a:ext uri="{FF2B5EF4-FFF2-40B4-BE49-F238E27FC236}">
                <a16:creationId xmlns:a16="http://schemas.microsoft.com/office/drawing/2014/main" id="{A0559642-E670-F97A-32DE-CA7D094ED1CD}"/>
              </a:ext>
            </a:extLst>
          </p:cNvPr>
          <p:cNvSpPr>
            <a:spLocks noGrp="1"/>
          </p:cNvSpPr>
          <p:nvPr>
            <p:ph idx="1"/>
          </p:nvPr>
        </p:nvSpPr>
        <p:spPr>
          <a:xfrm>
            <a:off x="838199" y="1825626"/>
            <a:ext cx="10247489" cy="3613150"/>
          </a:xfrm>
        </p:spPr>
        <p:txBody>
          <a:bodyPr>
            <a:normAutofit/>
          </a:bodyPr>
          <a:lstStyle/>
          <a:p>
            <a:pPr marL="0" indent="0">
              <a:buNone/>
            </a:pPr>
            <a:r>
              <a:rPr lang="en-NZ" sz="2000" i="1" dirty="0"/>
              <a:t>The views shared in this presentation are my own, and made possible by the talent and dedicated research into green finance / impact investing by good friends Sam and David… Thank you for providing me with the inspiration and motivation to share your work.</a:t>
            </a:r>
          </a:p>
          <a:p>
            <a:endParaRPr lang="en-NZ" sz="2000" dirty="0"/>
          </a:p>
          <a:p>
            <a:r>
              <a:rPr lang="en-NZ" sz="2000" dirty="0"/>
              <a:t>David Hall and Sam Lindsay (2017), Climate Finance Landscape for Aotearoa New Zealand: A Preliminary Survey, Report Prepared for the Ministry for the Environment, Auckland: </a:t>
            </a:r>
            <a:r>
              <a:rPr lang="en-NZ" sz="2000" dirty="0" err="1"/>
              <a:t>Mōhio</a:t>
            </a:r>
            <a:endParaRPr lang="en-NZ" sz="2000" dirty="0"/>
          </a:p>
          <a:p>
            <a:r>
              <a:rPr lang="en-NZ" sz="2000" dirty="0"/>
              <a:t>D. Hall (2022). Adaptation finance: Risks and opportunities for Aotearoa New Zealand. Concept paper prepared for the Ministry for the Environment. Auckland: </a:t>
            </a:r>
            <a:r>
              <a:rPr lang="en-NZ" sz="2000" dirty="0" err="1"/>
              <a:t>Mōhio</a:t>
            </a:r>
            <a:r>
              <a:rPr lang="en-NZ" sz="2000" dirty="0"/>
              <a:t> Research and AUT.</a:t>
            </a:r>
          </a:p>
        </p:txBody>
      </p:sp>
    </p:spTree>
    <p:extLst>
      <p:ext uri="{BB962C8B-B14F-4D97-AF65-F5344CB8AC3E}">
        <p14:creationId xmlns:p14="http://schemas.microsoft.com/office/powerpoint/2010/main" val="4164886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718B-468A-1FF7-F01B-8620A0DFB5B9}"/>
              </a:ext>
            </a:extLst>
          </p:cNvPr>
          <p:cNvSpPr>
            <a:spLocks noGrp="1"/>
          </p:cNvSpPr>
          <p:nvPr>
            <p:ph type="title"/>
          </p:nvPr>
        </p:nvSpPr>
        <p:spPr/>
        <p:txBody>
          <a:bodyPr>
            <a:normAutofit/>
          </a:bodyPr>
          <a:lstStyle/>
          <a:p>
            <a:r>
              <a:rPr lang="en-NZ" sz="4000" b="1" dirty="0"/>
              <a:t>Introduction</a:t>
            </a:r>
          </a:p>
        </p:txBody>
      </p:sp>
      <p:sp>
        <p:nvSpPr>
          <p:cNvPr id="3" name="Content Placeholder 2">
            <a:extLst>
              <a:ext uri="{FF2B5EF4-FFF2-40B4-BE49-F238E27FC236}">
                <a16:creationId xmlns:a16="http://schemas.microsoft.com/office/drawing/2014/main" id="{1D47CDDE-A83A-763D-8302-914A192142A7}"/>
              </a:ext>
            </a:extLst>
          </p:cNvPr>
          <p:cNvSpPr>
            <a:spLocks noGrp="1"/>
          </p:cNvSpPr>
          <p:nvPr>
            <p:ph idx="1"/>
          </p:nvPr>
        </p:nvSpPr>
        <p:spPr/>
        <p:txBody>
          <a:bodyPr/>
          <a:lstStyle/>
          <a:p>
            <a:r>
              <a:rPr lang="en-NZ" sz="1800" dirty="0"/>
              <a:t>What is an Environmental Impact Bond?</a:t>
            </a:r>
          </a:p>
          <a:p>
            <a:r>
              <a:rPr lang="en-NZ" sz="1800" dirty="0"/>
              <a:t>Timing is everything…</a:t>
            </a:r>
          </a:p>
          <a:p>
            <a:r>
              <a:rPr lang="en-NZ" sz="1800" dirty="0"/>
              <a:t>Why stormwater?</a:t>
            </a:r>
          </a:p>
          <a:p>
            <a:r>
              <a:rPr lang="en-NZ" sz="1800" dirty="0"/>
              <a:t>A case study – DC Water</a:t>
            </a:r>
          </a:p>
          <a:p>
            <a:r>
              <a:rPr lang="en-NZ" sz="1800" dirty="0"/>
              <a:t>A hypothetical NZ project</a:t>
            </a:r>
          </a:p>
          <a:p>
            <a:r>
              <a:rPr lang="en-NZ" sz="1800" dirty="0"/>
              <a:t>Innovation vs the status quo…</a:t>
            </a:r>
          </a:p>
          <a:p>
            <a:r>
              <a:rPr lang="en-NZ" sz="1800" dirty="0"/>
              <a:t>Risk &amp; reward</a:t>
            </a:r>
          </a:p>
          <a:p>
            <a:r>
              <a:rPr lang="en-NZ" sz="1800" dirty="0"/>
              <a:t>Closing thoughts</a:t>
            </a:r>
          </a:p>
          <a:p>
            <a:endParaRPr lang="en-NZ" dirty="0"/>
          </a:p>
        </p:txBody>
      </p:sp>
      <p:pic>
        <p:nvPicPr>
          <p:cNvPr id="5" name="Picture 4">
            <a:extLst>
              <a:ext uri="{FF2B5EF4-FFF2-40B4-BE49-F238E27FC236}">
                <a16:creationId xmlns:a16="http://schemas.microsoft.com/office/drawing/2014/main" id="{0D9C955B-A8E9-0580-A0DD-AD9A2F433F0A}"/>
              </a:ext>
            </a:extLst>
          </p:cNvPr>
          <p:cNvPicPr>
            <a:picLocks noChangeAspect="1"/>
          </p:cNvPicPr>
          <p:nvPr/>
        </p:nvPicPr>
        <p:blipFill>
          <a:blip r:embed="rId3"/>
          <a:stretch>
            <a:fillRect/>
          </a:stretch>
        </p:blipFill>
        <p:spPr>
          <a:xfrm>
            <a:off x="5563640" y="1126434"/>
            <a:ext cx="6249655" cy="4527309"/>
          </a:xfrm>
          <a:prstGeom prst="rect">
            <a:avLst/>
          </a:prstGeom>
        </p:spPr>
      </p:pic>
      <p:sp>
        <p:nvSpPr>
          <p:cNvPr id="6" name="TextBox 5">
            <a:extLst>
              <a:ext uri="{FF2B5EF4-FFF2-40B4-BE49-F238E27FC236}">
                <a16:creationId xmlns:a16="http://schemas.microsoft.com/office/drawing/2014/main" id="{C29345A2-B7DC-7E1F-02FE-E14A342154AC}"/>
              </a:ext>
            </a:extLst>
          </p:cNvPr>
          <p:cNvSpPr txBox="1"/>
          <p:nvPr/>
        </p:nvSpPr>
        <p:spPr>
          <a:xfrm>
            <a:off x="5447152" y="5751624"/>
            <a:ext cx="6136395" cy="523220"/>
          </a:xfrm>
          <a:prstGeom prst="rect">
            <a:avLst/>
          </a:prstGeom>
          <a:noFill/>
        </p:spPr>
        <p:txBody>
          <a:bodyPr wrap="square" rtlCol="0">
            <a:spAutoFit/>
          </a:bodyPr>
          <a:lstStyle/>
          <a:p>
            <a:r>
              <a:rPr lang="en-NZ" sz="1400" b="1" i="0" dirty="0">
                <a:effectLst/>
                <a:latin typeface="fira-sans"/>
              </a:rPr>
              <a:t>Buffalo, NY where a $54m USD bond was issued to finance catchment scale </a:t>
            </a:r>
            <a:r>
              <a:rPr lang="en-NZ" sz="1400" b="1" dirty="0">
                <a:latin typeface="fira-sans"/>
              </a:rPr>
              <a:t>green infrastructure assets in June </a:t>
            </a:r>
            <a:r>
              <a:rPr lang="en-NZ" sz="1400" b="1" i="0" dirty="0">
                <a:effectLst/>
                <a:latin typeface="fira-sans"/>
              </a:rPr>
              <a:t>2021. </a:t>
            </a:r>
            <a:r>
              <a:rPr lang="en-NZ" sz="1400" b="1" dirty="0">
                <a:latin typeface="fira-sans"/>
              </a:rPr>
              <a:t>(I</a:t>
            </a:r>
            <a:r>
              <a:rPr lang="en-NZ" sz="1400" b="1" i="0" dirty="0">
                <a:effectLst/>
                <a:latin typeface="fira-sans"/>
              </a:rPr>
              <a:t>mage credit: Buffalo Sewer Authority)</a:t>
            </a:r>
            <a:endParaRPr lang="en-NZ" sz="1400" b="1" dirty="0"/>
          </a:p>
        </p:txBody>
      </p:sp>
    </p:spTree>
    <p:extLst>
      <p:ext uri="{BB962C8B-B14F-4D97-AF65-F5344CB8AC3E}">
        <p14:creationId xmlns:p14="http://schemas.microsoft.com/office/powerpoint/2010/main" val="196725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D593E-F9AC-0ED3-2CBE-1090DB37C900}"/>
              </a:ext>
            </a:extLst>
          </p:cNvPr>
          <p:cNvSpPr>
            <a:spLocks noGrp="1"/>
          </p:cNvSpPr>
          <p:nvPr>
            <p:ph type="title"/>
          </p:nvPr>
        </p:nvSpPr>
        <p:spPr/>
        <p:txBody>
          <a:bodyPr>
            <a:normAutofit/>
          </a:bodyPr>
          <a:lstStyle/>
          <a:p>
            <a:r>
              <a:rPr lang="en-NZ" sz="4000" b="1" dirty="0"/>
              <a:t>What is an Environmental Impact Bond (EIB)?</a:t>
            </a:r>
          </a:p>
        </p:txBody>
      </p:sp>
      <p:sp>
        <p:nvSpPr>
          <p:cNvPr id="3" name="Content Placeholder 2">
            <a:extLst>
              <a:ext uri="{FF2B5EF4-FFF2-40B4-BE49-F238E27FC236}">
                <a16:creationId xmlns:a16="http://schemas.microsoft.com/office/drawing/2014/main" id="{01AA9E7F-BA16-5D76-BE82-6D78C2109E1D}"/>
              </a:ext>
            </a:extLst>
          </p:cNvPr>
          <p:cNvSpPr txBox="1">
            <a:spLocks/>
          </p:cNvSpPr>
          <p:nvPr/>
        </p:nvSpPr>
        <p:spPr>
          <a:xfrm>
            <a:off x="5552440" y="2320924"/>
            <a:ext cx="6080760" cy="4326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ea typeface="Times New Roman" panose="02020603050405020304" pitchFamily="18" charset="0"/>
                <a:cs typeface="Times New Roman" panose="02020603050405020304" pitchFamily="18" charset="0"/>
              </a:rPr>
              <a:t>A</a:t>
            </a:r>
            <a:r>
              <a:rPr lang="en-US" sz="1800" dirty="0">
                <a:effectLst/>
                <a:ea typeface="Times New Roman" panose="02020603050405020304" pitchFamily="18" charset="0"/>
                <a:cs typeface="Times New Roman" panose="02020603050405020304" pitchFamily="18" charset="0"/>
              </a:rPr>
              <a:t> </a:t>
            </a:r>
            <a:r>
              <a:rPr lang="en-US" sz="1800" b="1" dirty="0">
                <a:effectLst/>
                <a:ea typeface="Times New Roman" panose="02020603050405020304" pitchFamily="18" charset="0"/>
                <a:cs typeface="Times New Roman" panose="02020603050405020304" pitchFamily="18" charset="0"/>
              </a:rPr>
              <a:t>pay-for-performance </a:t>
            </a:r>
            <a:r>
              <a:rPr lang="en-US" sz="1800" dirty="0">
                <a:effectLst/>
                <a:ea typeface="Times New Roman" panose="02020603050405020304" pitchFamily="18" charset="0"/>
                <a:cs typeface="Times New Roman" panose="02020603050405020304" pitchFamily="18" charset="0"/>
              </a:rPr>
              <a:t>financial instrument that is designed to deliver tangible outcomes with </a:t>
            </a:r>
            <a:r>
              <a:rPr lang="en-US" sz="1800" b="1" dirty="0">
                <a:effectLst/>
                <a:ea typeface="Times New Roman" panose="02020603050405020304" pitchFamily="18" charset="0"/>
                <a:cs typeface="Times New Roman" panose="02020603050405020304" pitchFamily="18" charset="0"/>
              </a:rPr>
              <a:t>reduced risk </a:t>
            </a:r>
            <a:r>
              <a:rPr lang="en-US" sz="1800" dirty="0">
                <a:effectLst/>
                <a:ea typeface="Times New Roman" panose="02020603050405020304" pitchFamily="18" charset="0"/>
                <a:cs typeface="Times New Roman" panose="02020603050405020304" pitchFamily="18" charset="0"/>
              </a:rPr>
              <a:t>of project failure.</a:t>
            </a:r>
          </a:p>
          <a:p>
            <a:r>
              <a:rPr lang="en-US" sz="1800" dirty="0">
                <a:ea typeface="Times New Roman" panose="02020603050405020304" pitchFamily="18" charset="0"/>
                <a:cs typeface="Times New Roman" panose="02020603050405020304" pitchFamily="18" charset="0"/>
              </a:rPr>
              <a:t>It is an outcomes-based contract between a </a:t>
            </a:r>
            <a:r>
              <a:rPr lang="en-US" sz="1800" b="1" dirty="0">
                <a:ea typeface="Times New Roman" panose="02020603050405020304" pitchFamily="18" charset="0"/>
                <a:cs typeface="Times New Roman" panose="02020603050405020304" pitchFamily="18" charset="0"/>
              </a:rPr>
              <a:t>public entity </a:t>
            </a:r>
            <a:r>
              <a:rPr lang="en-US" sz="1800" dirty="0">
                <a:ea typeface="Times New Roman" panose="02020603050405020304" pitchFamily="18" charset="0"/>
                <a:cs typeface="Times New Roman" panose="02020603050405020304" pitchFamily="18" charset="0"/>
              </a:rPr>
              <a:t>and the </a:t>
            </a:r>
            <a:r>
              <a:rPr lang="en-US" sz="1800" b="1" dirty="0">
                <a:ea typeface="Times New Roman" panose="02020603050405020304" pitchFamily="18" charset="0"/>
                <a:cs typeface="Times New Roman" panose="02020603050405020304" pitchFamily="18" charset="0"/>
              </a:rPr>
              <a:t>private sector </a:t>
            </a:r>
            <a:r>
              <a:rPr lang="en-US" sz="1800" dirty="0">
                <a:ea typeface="Times New Roman" panose="02020603050405020304" pitchFamily="18" charset="0"/>
                <a:cs typeface="Times New Roman" panose="02020603050405020304" pitchFamily="18" charset="0"/>
              </a:rPr>
              <a:t>where payment is based on measured </a:t>
            </a:r>
            <a:r>
              <a:rPr lang="en-US" sz="1800" b="1" dirty="0">
                <a:ea typeface="Times New Roman" panose="02020603050405020304" pitchFamily="18" charset="0"/>
                <a:cs typeface="Times New Roman" panose="02020603050405020304" pitchFamily="18" charset="0"/>
              </a:rPr>
              <a:t>impact.</a:t>
            </a:r>
          </a:p>
          <a:p>
            <a:r>
              <a:rPr lang="en-US" sz="1800" dirty="0">
                <a:ea typeface="Times New Roman" panose="02020603050405020304" pitchFamily="18" charset="0"/>
                <a:cs typeface="Times New Roman" panose="02020603050405020304" pitchFamily="18" charset="0"/>
              </a:rPr>
              <a:t>Can also be used for public / private consortiums</a:t>
            </a:r>
          </a:p>
          <a:p>
            <a:r>
              <a:rPr lang="en-US" sz="1800" dirty="0">
                <a:ea typeface="Times New Roman" panose="02020603050405020304" pitchFamily="18" charset="0"/>
                <a:cs typeface="Times New Roman" panose="02020603050405020304" pitchFamily="18" charset="0"/>
              </a:rPr>
              <a:t>In a nutshell, bonds enable short-term investment of </a:t>
            </a:r>
            <a:r>
              <a:rPr lang="en-US" sz="1800" b="1" dirty="0">
                <a:ea typeface="Times New Roman" panose="02020603050405020304" pitchFamily="18" charset="0"/>
                <a:cs typeface="Times New Roman" panose="02020603050405020304" pitchFamily="18" charset="0"/>
              </a:rPr>
              <a:t>private sector </a:t>
            </a:r>
            <a:r>
              <a:rPr lang="en-US" sz="1800" dirty="0">
                <a:ea typeface="Times New Roman" panose="02020603050405020304" pitchFamily="18" charset="0"/>
                <a:cs typeface="Times New Roman" panose="02020603050405020304" pitchFamily="18" charset="0"/>
              </a:rPr>
              <a:t>funds into historically </a:t>
            </a:r>
            <a:r>
              <a:rPr lang="en-US" sz="1800" b="1" dirty="0">
                <a:ea typeface="Times New Roman" panose="02020603050405020304" pitchFamily="18" charset="0"/>
                <a:cs typeface="Times New Roman" panose="02020603050405020304" pitchFamily="18" charset="0"/>
              </a:rPr>
              <a:t>public </a:t>
            </a:r>
            <a:r>
              <a:rPr lang="en-US" sz="1800" dirty="0">
                <a:ea typeface="Times New Roman" panose="02020603050405020304" pitchFamily="18" charset="0"/>
                <a:cs typeface="Times New Roman" panose="02020603050405020304" pitchFamily="18" charset="0"/>
              </a:rPr>
              <a:t>owned and managed infrastructure.</a:t>
            </a:r>
            <a:endParaRPr lang="en-US" sz="1800" dirty="0">
              <a:effectLst/>
              <a:ea typeface="Times New Roman" panose="02020603050405020304" pitchFamily="18" charset="0"/>
              <a:cs typeface="Times New Roman" panose="02020603050405020304" pitchFamily="18" charset="0"/>
            </a:endParaRPr>
          </a:p>
          <a:p>
            <a:r>
              <a:rPr lang="en-US" sz="1800" dirty="0">
                <a:ea typeface="Times New Roman" panose="02020603050405020304" pitchFamily="18" charset="0"/>
                <a:cs typeface="Times New Roman" panose="02020603050405020304" pitchFamily="18" charset="0"/>
              </a:rPr>
              <a:t>Been around since 2012, none issued in NZ.</a:t>
            </a:r>
          </a:p>
          <a:p>
            <a:r>
              <a:rPr lang="en-US" sz="1800" dirty="0">
                <a:ea typeface="Times New Roman" panose="02020603050405020304" pitchFamily="18" charset="0"/>
                <a:cs typeface="Times New Roman" panose="02020603050405020304" pitchFamily="18" charset="0"/>
              </a:rPr>
              <a:t>Originate from more widely adopted ‘Social Impact Bonds’</a:t>
            </a:r>
          </a:p>
          <a:p>
            <a:endParaRPr lang="en-US" sz="2400" dirty="0">
              <a:ea typeface="Times New Roman" panose="02020603050405020304" pitchFamily="18" charset="0"/>
              <a:cs typeface="Times New Roman" panose="02020603050405020304" pitchFamily="18" charset="0"/>
            </a:endParaRPr>
          </a:p>
          <a:p>
            <a:endParaRPr lang="en-US" sz="2400" dirty="0">
              <a:effectLst/>
              <a:ea typeface="Times New Roman" panose="02020603050405020304" pitchFamily="18" charset="0"/>
              <a:cs typeface="Times New Roman" panose="02020603050405020304" pitchFamily="18" charset="0"/>
            </a:endParaRPr>
          </a:p>
          <a:p>
            <a:endParaRPr lang="en-US" sz="2400" dirty="0">
              <a:effectLst/>
              <a:ea typeface="Times New Roman" panose="02020603050405020304" pitchFamily="18" charset="0"/>
              <a:cs typeface="Times New Roman" panose="02020603050405020304" pitchFamily="18" charset="0"/>
            </a:endParaRPr>
          </a:p>
          <a:p>
            <a:endParaRPr lang="en-NZ" sz="3600" dirty="0"/>
          </a:p>
        </p:txBody>
      </p:sp>
      <p:graphicFrame>
        <p:nvGraphicFramePr>
          <p:cNvPr id="9" name="Diagram 8">
            <a:extLst>
              <a:ext uri="{FF2B5EF4-FFF2-40B4-BE49-F238E27FC236}">
                <a16:creationId xmlns:a16="http://schemas.microsoft.com/office/drawing/2014/main" id="{0218313F-6CC5-DBD0-DA26-3B2DFF08D020}"/>
              </a:ext>
            </a:extLst>
          </p:cNvPr>
          <p:cNvGraphicFramePr/>
          <p:nvPr>
            <p:extLst>
              <p:ext uri="{D42A27DB-BD31-4B8C-83A1-F6EECF244321}">
                <p14:modId xmlns:p14="http://schemas.microsoft.com/office/powerpoint/2010/main" val="334254321"/>
              </p:ext>
            </p:extLst>
          </p:nvPr>
        </p:nvGraphicFramePr>
        <p:xfrm>
          <a:off x="838200" y="1690688"/>
          <a:ext cx="4278491" cy="4326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303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3E9CA2-CC17-3F87-ADC6-F195773166D4}"/>
              </a:ext>
            </a:extLst>
          </p:cNvPr>
          <p:cNvPicPr>
            <a:picLocks noChangeAspect="1"/>
          </p:cNvPicPr>
          <p:nvPr/>
        </p:nvPicPr>
        <p:blipFill>
          <a:blip r:embed="rId3">
            <a:duotone>
              <a:prstClr val="black"/>
              <a:schemeClr val="accent6">
                <a:tint val="45000"/>
                <a:satMod val="400000"/>
              </a:schemeClr>
            </a:duotone>
          </a:blip>
          <a:stretch>
            <a:fillRect/>
          </a:stretch>
        </p:blipFill>
        <p:spPr>
          <a:xfrm rot="21412017">
            <a:off x="6951788" y="258234"/>
            <a:ext cx="5141709" cy="1267749"/>
          </a:xfrm>
          <a:prstGeom prst="rect">
            <a:avLst/>
          </a:prstGeom>
          <a:ln>
            <a:solidFill>
              <a:schemeClr val="bg1">
                <a:lumMod val="50000"/>
              </a:schemeClr>
            </a:solidFill>
          </a:ln>
        </p:spPr>
      </p:pic>
      <p:pic>
        <p:nvPicPr>
          <p:cNvPr id="7" name="Picture 6">
            <a:extLst>
              <a:ext uri="{FF2B5EF4-FFF2-40B4-BE49-F238E27FC236}">
                <a16:creationId xmlns:a16="http://schemas.microsoft.com/office/drawing/2014/main" id="{3A81E071-980C-77B4-F9B8-C1166B192E6A}"/>
              </a:ext>
            </a:extLst>
          </p:cNvPr>
          <p:cNvPicPr>
            <a:picLocks noChangeAspect="1"/>
          </p:cNvPicPr>
          <p:nvPr/>
        </p:nvPicPr>
        <p:blipFill>
          <a:blip r:embed="rId4">
            <a:duotone>
              <a:prstClr val="black"/>
              <a:schemeClr val="accent6">
                <a:tint val="45000"/>
                <a:satMod val="400000"/>
              </a:schemeClr>
            </a:duotone>
          </a:blip>
          <a:stretch>
            <a:fillRect/>
          </a:stretch>
        </p:blipFill>
        <p:spPr>
          <a:xfrm rot="263788">
            <a:off x="7230550" y="5298710"/>
            <a:ext cx="4765583" cy="1096937"/>
          </a:xfrm>
          <a:prstGeom prst="rect">
            <a:avLst/>
          </a:prstGeom>
          <a:ln>
            <a:solidFill>
              <a:schemeClr val="bg1">
                <a:lumMod val="50000"/>
              </a:schemeClr>
            </a:solidFill>
          </a:ln>
        </p:spPr>
      </p:pic>
      <p:pic>
        <p:nvPicPr>
          <p:cNvPr id="9" name="Picture 8">
            <a:extLst>
              <a:ext uri="{FF2B5EF4-FFF2-40B4-BE49-F238E27FC236}">
                <a16:creationId xmlns:a16="http://schemas.microsoft.com/office/drawing/2014/main" id="{867C37CA-8943-385E-64B0-8B323426E087}"/>
              </a:ext>
            </a:extLst>
          </p:cNvPr>
          <p:cNvPicPr>
            <a:picLocks noChangeAspect="1"/>
          </p:cNvPicPr>
          <p:nvPr/>
        </p:nvPicPr>
        <p:blipFill>
          <a:blip r:embed="rId5">
            <a:duotone>
              <a:prstClr val="black"/>
              <a:schemeClr val="accent6">
                <a:tint val="45000"/>
                <a:satMod val="400000"/>
              </a:schemeClr>
            </a:duotone>
          </a:blip>
          <a:stretch>
            <a:fillRect/>
          </a:stretch>
        </p:blipFill>
        <p:spPr>
          <a:xfrm>
            <a:off x="7631256" y="3784974"/>
            <a:ext cx="4231462" cy="1182401"/>
          </a:xfrm>
          <a:prstGeom prst="rect">
            <a:avLst/>
          </a:prstGeom>
          <a:ln>
            <a:solidFill>
              <a:schemeClr val="bg1">
                <a:lumMod val="50000"/>
              </a:schemeClr>
            </a:solidFill>
          </a:ln>
        </p:spPr>
      </p:pic>
      <p:pic>
        <p:nvPicPr>
          <p:cNvPr id="11" name="Picture 10">
            <a:extLst>
              <a:ext uri="{FF2B5EF4-FFF2-40B4-BE49-F238E27FC236}">
                <a16:creationId xmlns:a16="http://schemas.microsoft.com/office/drawing/2014/main" id="{17305EBB-4332-0396-95AD-4CFB35CF8511}"/>
              </a:ext>
            </a:extLst>
          </p:cNvPr>
          <p:cNvPicPr>
            <a:picLocks noChangeAspect="1"/>
          </p:cNvPicPr>
          <p:nvPr/>
        </p:nvPicPr>
        <p:blipFill>
          <a:blip r:embed="rId6">
            <a:duotone>
              <a:prstClr val="black"/>
              <a:schemeClr val="accent6">
                <a:tint val="45000"/>
                <a:satMod val="400000"/>
              </a:schemeClr>
            </a:duotone>
          </a:blip>
          <a:stretch>
            <a:fillRect/>
          </a:stretch>
        </p:blipFill>
        <p:spPr>
          <a:xfrm rot="371518">
            <a:off x="7826107" y="1733490"/>
            <a:ext cx="3841760" cy="1096937"/>
          </a:xfrm>
          <a:prstGeom prst="rect">
            <a:avLst/>
          </a:prstGeom>
          <a:ln>
            <a:solidFill>
              <a:schemeClr val="bg1">
                <a:lumMod val="50000"/>
              </a:schemeClr>
            </a:solidFill>
          </a:ln>
        </p:spPr>
      </p:pic>
      <p:pic>
        <p:nvPicPr>
          <p:cNvPr id="14" name="Picture 13">
            <a:extLst>
              <a:ext uri="{FF2B5EF4-FFF2-40B4-BE49-F238E27FC236}">
                <a16:creationId xmlns:a16="http://schemas.microsoft.com/office/drawing/2014/main" id="{F727DAB9-AF02-E203-58B1-3F9BB8A22860}"/>
              </a:ext>
            </a:extLst>
          </p:cNvPr>
          <p:cNvPicPr>
            <a:picLocks noChangeAspect="1"/>
          </p:cNvPicPr>
          <p:nvPr/>
        </p:nvPicPr>
        <p:blipFill>
          <a:blip r:embed="rId7">
            <a:duotone>
              <a:prstClr val="black"/>
              <a:schemeClr val="accent6">
                <a:tint val="45000"/>
                <a:satMod val="400000"/>
              </a:schemeClr>
            </a:duotone>
          </a:blip>
          <a:stretch>
            <a:fillRect/>
          </a:stretch>
        </p:blipFill>
        <p:spPr>
          <a:xfrm rot="21294549">
            <a:off x="7163458" y="2909420"/>
            <a:ext cx="4899765" cy="690744"/>
          </a:xfrm>
          <a:prstGeom prst="rect">
            <a:avLst/>
          </a:prstGeom>
          <a:ln>
            <a:solidFill>
              <a:schemeClr val="bg1">
                <a:lumMod val="50000"/>
              </a:schemeClr>
            </a:solidFill>
          </a:ln>
        </p:spPr>
      </p:pic>
      <p:pic>
        <p:nvPicPr>
          <p:cNvPr id="3" name="Picture 2">
            <a:extLst>
              <a:ext uri="{FF2B5EF4-FFF2-40B4-BE49-F238E27FC236}">
                <a16:creationId xmlns:a16="http://schemas.microsoft.com/office/drawing/2014/main" id="{35991369-7443-C6D0-4970-FD23010D16E9}"/>
              </a:ext>
            </a:extLst>
          </p:cNvPr>
          <p:cNvPicPr>
            <a:picLocks noChangeAspect="1"/>
          </p:cNvPicPr>
          <p:nvPr/>
        </p:nvPicPr>
        <p:blipFill>
          <a:blip r:embed="rId8">
            <a:duotone>
              <a:prstClr val="black"/>
              <a:schemeClr val="accent3">
                <a:tint val="45000"/>
                <a:satMod val="400000"/>
              </a:schemeClr>
            </a:duotone>
          </a:blip>
          <a:stretch>
            <a:fillRect/>
          </a:stretch>
        </p:blipFill>
        <p:spPr>
          <a:xfrm>
            <a:off x="311316" y="353145"/>
            <a:ext cx="4550067" cy="1176359"/>
          </a:xfrm>
          <a:prstGeom prst="rect">
            <a:avLst/>
          </a:prstGeom>
          <a:ln>
            <a:solidFill>
              <a:schemeClr val="bg1">
                <a:lumMod val="50000"/>
              </a:schemeClr>
            </a:solidFill>
          </a:ln>
        </p:spPr>
      </p:pic>
      <p:pic>
        <p:nvPicPr>
          <p:cNvPr id="6" name="Picture 5">
            <a:extLst>
              <a:ext uri="{FF2B5EF4-FFF2-40B4-BE49-F238E27FC236}">
                <a16:creationId xmlns:a16="http://schemas.microsoft.com/office/drawing/2014/main" id="{739ABD66-D90F-C3AE-494E-C340C4AEFC79}"/>
              </a:ext>
            </a:extLst>
          </p:cNvPr>
          <p:cNvPicPr>
            <a:picLocks noChangeAspect="1"/>
          </p:cNvPicPr>
          <p:nvPr/>
        </p:nvPicPr>
        <p:blipFill>
          <a:blip r:embed="rId9">
            <a:duotone>
              <a:prstClr val="black"/>
              <a:schemeClr val="accent3">
                <a:tint val="45000"/>
                <a:satMod val="400000"/>
              </a:schemeClr>
            </a:duotone>
          </a:blip>
          <a:stretch>
            <a:fillRect/>
          </a:stretch>
        </p:blipFill>
        <p:spPr>
          <a:xfrm rot="21406676">
            <a:off x="219396" y="3259481"/>
            <a:ext cx="3941943" cy="851526"/>
          </a:xfrm>
          <a:prstGeom prst="rect">
            <a:avLst/>
          </a:prstGeom>
          <a:ln>
            <a:solidFill>
              <a:schemeClr val="bg1">
                <a:lumMod val="50000"/>
              </a:schemeClr>
            </a:solidFill>
          </a:ln>
        </p:spPr>
      </p:pic>
      <p:pic>
        <p:nvPicPr>
          <p:cNvPr id="10" name="Picture 9">
            <a:extLst>
              <a:ext uri="{FF2B5EF4-FFF2-40B4-BE49-F238E27FC236}">
                <a16:creationId xmlns:a16="http://schemas.microsoft.com/office/drawing/2014/main" id="{0423A67B-05EC-520B-4BD1-96B46AED7862}"/>
              </a:ext>
            </a:extLst>
          </p:cNvPr>
          <p:cNvPicPr>
            <a:picLocks noChangeAspect="1"/>
          </p:cNvPicPr>
          <p:nvPr/>
        </p:nvPicPr>
        <p:blipFill>
          <a:blip r:embed="rId10">
            <a:duotone>
              <a:prstClr val="black"/>
              <a:schemeClr val="accent3">
                <a:tint val="45000"/>
                <a:satMod val="400000"/>
              </a:schemeClr>
            </a:duotone>
          </a:blip>
          <a:stretch>
            <a:fillRect/>
          </a:stretch>
        </p:blipFill>
        <p:spPr>
          <a:xfrm rot="21364757">
            <a:off x="325385" y="5485734"/>
            <a:ext cx="4641645" cy="1020402"/>
          </a:xfrm>
          <a:prstGeom prst="rect">
            <a:avLst/>
          </a:prstGeom>
          <a:ln>
            <a:solidFill>
              <a:schemeClr val="bg1">
                <a:lumMod val="50000"/>
              </a:schemeClr>
            </a:solidFill>
          </a:ln>
        </p:spPr>
      </p:pic>
      <p:pic>
        <p:nvPicPr>
          <p:cNvPr id="15" name="Picture 14">
            <a:extLst>
              <a:ext uri="{FF2B5EF4-FFF2-40B4-BE49-F238E27FC236}">
                <a16:creationId xmlns:a16="http://schemas.microsoft.com/office/drawing/2014/main" id="{6475E9C5-D4F2-2E7D-452E-B6FEAA8FBB06}"/>
              </a:ext>
            </a:extLst>
          </p:cNvPr>
          <p:cNvPicPr>
            <a:picLocks noChangeAspect="1"/>
          </p:cNvPicPr>
          <p:nvPr/>
        </p:nvPicPr>
        <p:blipFill>
          <a:blip r:embed="rId11">
            <a:duotone>
              <a:prstClr val="black"/>
              <a:schemeClr val="accent3">
                <a:tint val="45000"/>
                <a:satMod val="400000"/>
              </a:schemeClr>
            </a:duotone>
          </a:blip>
          <a:stretch>
            <a:fillRect/>
          </a:stretch>
        </p:blipFill>
        <p:spPr>
          <a:xfrm>
            <a:off x="479992" y="4188022"/>
            <a:ext cx="4332430" cy="1222065"/>
          </a:xfrm>
          <a:prstGeom prst="rect">
            <a:avLst/>
          </a:prstGeom>
          <a:ln>
            <a:solidFill>
              <a:schemeClr val="bg1">
                <a:lumMod val="50000"/>
              </a:schemeClr>
            </a:solidFill>
          </a:ln>
        </p:spPr>
      </p:pic>
      <p:pic>
        <p:nvPicPr>
          <p:cNvPr id="17" name="Picture 16">
            <a:extLst>
              <a:ext uri="{FF2B5EF4-FFF2-40B4-BE49-F238E27FC236}">
                <a16:creationId xmlns:a16="http://schemas.microsoft.com/office/drawing/2014/main" id="{89005130-0BF8-E089-0F01-9D7D7954ECF5}"/>
              </a:ext>
            </a:extLst>
          </p:cNvPr>
          <p:cNvPicPr>
            <a:picLocks noChangeAspect="1"/>
          </p:cNvPicPr>
          <p:nvPr/>
        </p:nvPicPr>
        <p:blipFill>
          <a:blip r:embed="rId12">
            <a:duotone>
              <a:prstClr val="black"/>
              <a:schemeClr val="accent3">
                <a:tint val="45000"/>
                <a:satMod val="400000"/>
              </a:schemeClr>
            </a:duotone>
          </a:blip>
          <a:stretch>
            <a:fillRect/>
          </a:stretch>
        </p:blipFill>
        <p:spPr>
          <a:xfrm rot="21225998">
            <a:off x="516673" y="1464603"/>
            <a:ext cx="3571620" cy="1607455"/>
          </a:xfrm>
          <a:prstGeom prst="rect">
            <a:avLst/>
          </a:prstGeom>
          <a:ln>
            <a:solidFill>
              <a:schemeClr val="bg1">
                <a:lumMod val="50000"/>
              </a:schemeClr>
            </a:solidFill>
          </a:ln>
        </p:spPr>
      </p:pic>
      <p:sp>
        <p:nvSpPr>
          <p:cNvPr id="20" name="TextBox 19">
            <a:extLst>
              <a:ext uri="{FF2B5EF4-FFF2-40B4-BE49-F238E27FC236}">
                <a16:creationId xmlns:a16="http://schemas.microsoft.com/office/drawing/2014/main" id="{6E281980-E0E8-E69F-EC78-B419227A89F5}"/>
              </a:ext>
            </a:extLst>
          </p:cNvPr>
          <p:cNvSpPr txBox="1"/>
          <p:nvPr/>
        </p:nvSpPr>
        <p:spPr>
          <a:xfrm>
            <a:off x="5019751" y="2551427"/>
            <a:ext cx="1937957" cy="1569660"/>
          </a:xfrm>
          <a:prstGeom prst="rect">
            <a:avLst/>
          </a:prstGeom>
          <a:noFill/>
        </p:spPr>
        <p:txBody>
          <a:bodyPr wrap="square" rtlCol="0">
            <a:spAutoFit/>
          </a:bodyPr>
          <a:lstStyle/>
          <a:p>
            <a:pPr algn="ctr"/>
            <a:r>
              <a:rPr lang="en-NZ" sz="3200" dirty="0"/>
              <a:t> &lt; The Finance</a:t>
            </a:r>
          </a:p>
          <a:p>
            <a:pPr algn="ctr"/>
            <a:r>
              <a:rPr lang="en-NZ" sz="3200" dirty="0"/>
              <a:t>Gap &gt;</a:t>
            </a:r>
          </a:p>
        </p:txBody>
      </p:sp>
    </p:spTree>
    <p:extLst>
      <p:ext uri="{BB962C8B-B14F-4D97-AF65-F5344CB8AC3E}">
        <p14:creationId xmlns:p14="http://schemas.microsoft.com/office/powerpoint/2010/main" val="386401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3000"/>
                                        <p:tgtEl>
                                          <p:spTgt spid="17"/>
                                        </p:tgtEl>
                                      </p:cBhvr>
                                    </p:animEffect>
                                    <p:anim calcmode="lin" valueType="num">
                                      <p:cBhvr>
                                        <p:cTn id="14" dur="3000" fill="hold"/>
                                        <p:tgtEl>
                                          <p:spTgt spid="17"/>
                                        </p:tgtEl>
                                        <p:attrNameLst>
                                          <p:attrName>ppt_x</p:attrName>
                                        </p:attrNameLst>
                                      </p:cBhvr>
                                      <p:tavLst>
                                        <p:tav tm="0">
                                          <p:val>
                                            <p:strVal val="#ppt_x"/>
                                          </p:val>
                                        </p:tav>
                                        <p:tav tm="100000">
                                          <p:val>
                                            <p:strVal val="#ppt_x"/>
                                          </p:val>
                                        </p:tav>
                                      </p:tavLst>
                                    </p:anim>
                                    <p:anim calcmode="lin" valueType="num">
                                      <p:cBhvr>
                                        <p:cTn id="15" dur="3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ppt_x</p:attrName>
                                        </p:attrNameLst>
                                      </p:cBhvr>
                                      <p:tavLst>
                                        <p:tav tm="0">
                                          <p:val>
                                            <p:strVal val="#ppt_x"/>
                                          </p:val>
                                        </p:tav>
                                        <p:tav tm="100000">
                                          <p:val>
                                            <p:strVal val="#ppt_x"/>
                                          </p:val>
                                        </p:tav>
                                      </p:tavLst>
                                    </p:anim>
                                    <p:anim calcmode="lin" valueType="num">
                                      <p:cBhvr>
                                        <p:cTn id="21" dur="3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3000"/>
                                        <p:tgtEl>
                                          <p:spTgt spid="15"/>
                                        </p:tgtEl>
                                      </p:cBhvr>
                                    </p:animEffect>
                                    <p:anim calcmode="lin" valueType="num">
                                      <p:cBhvr>
                                        <p:cTn id="26" dur="3000" fill="hold"/>
                                        <p:tgtEl>
                                          <p:spTgt spid="15"/>
                                        </p:tgtEl>
                                        <p:attrNameLst>
                                          <p:attrName>ppt_x</p:attrName>
                                        </p:attrNameLst>
                                      </p:cBhvr>
                                      <p:tavLst>
                                        <p:tav tm="0">
                                          <p:val>
                                            <p:strVal val="#ppt_x"/>
                                          </p:val>
                                        </p:tav>
                                        <p:tav tm="100000">
                                          <p:val>
                                            <p:strVal val="#ppt_x"/>
                                          </p:val>
                                        </p:tav>
                                      </p:tavLst>
                                    </p:anim>
                                    <p:anim calcmode="lin" valueType="num">
                                      <p:cBhvr>
                                        <p:cTn id="27" dur="3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120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3000"/>
                                        <p:tgtEl>
                                          <p:spTgt spid="10"/>
                                        </p:tgtEl>
                                      </p:cBhvr>
                                    </p:animEffect>
                                    <p:anim calcmode="lin" valueType="num">
                                      <p:cBhvr>
                                        <p:cTn id="32" dur="3000" fill="hold"/>
                                        <p:tgtEl>
                                          <p:spTgt spid="10"/>
                                        </p:tgtEl>
                                        <p:attrNameLst>
                                          <p:attrName>ppt_x</p:attrName>
                                        </p:attrNameLst>
                                      </p:cBhvr>
                                      <p:tavLst>
                                        <p:tav tm="0">
                                          <p:val>
                                            <p:strVal val="#ppt_x"/>
                                          </p:val>
                                        </p:tav>
                                        <p:tav tm="100000">
                                          <p:val>
                                            <p:strVal val="#ppt_x"/>
                                          </p:val>
                                        </p:tav>
                                      </p:tavLst>
                                    </p:anim>
                                    <p:anim calcmode="lin" valueType="num">
                                      <p:cBhvr>
                                        <p:cTn id="33" dur="3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15000"/>
                            </p:stCondLst>
                            <p:childTnLst>
                              <p:par>
                                <p:cTn id="35" presetID="2" presetClass="entr" presetSubtype="2" fill="hold" nodeType="afterEffect">
                                  <p:stCondLst>
                                    <p:cond delay="300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2000" fill="hold"/>
                                        <p:tgtEl>
                                          <p:spTgt spid="5"/>
                                        </p:tgtEl>
                                        <p:attrNameLst>
                                          <p:attrName>ppt_x</p:attrName>
                                        </p:attrNameLst>
                                      </p:cBhvr>
                                      <p:tavLst>
                                        <p:tav tm="0">
                                          <p:val>
                                            <p:strVal val="1+#ppt_w/2"/>
                                          </p:val>
                                        </p:tav>
                                        <p:tav tm="100000">
                                          <p:val>
                                            <p:strVal val="#ppt_x"/>
                                          </p:val>
                                        </p:tav>
                                      </p:tavLst>
                                    </p:anim>
                                    <p:anim calcmode="lin" valueType="num">
                                      <p:cBhvr additive="base">
                                        <p:cTn id="38" dur="2000" fill="hold"/>
                                        <p:tgtEl>
                                          <p:spTgt spid="5"/>
                                        </p:tgtEl>
                                        <p:attrNameLst>
                                          <p:attrName>ppt_y</p:attrName>
                                        </p:attrNameLst>
                                      </p:cBhvr>
                                      <p:tavLst>
                                        <p:tav tm="0">
                                          <p:val>
                                            <p:strVal val="#ppt_y"/>
                                          </p:val>
                                        </p:tav>
                                        <p:tav tm="100000">
                                          <p:val>
                                            <p:strVal val="#ppt_y"/>
                                          </p:val>
                                        </p:tav>
                                      </p:tavLst>
                                    </p:anim>
                                  </p:childTnLst>
                                </p:cTn>
                              </p:par>
                            </p:childTnLst>
                          </p:cTn>
                        </p:par>
                        <p:par>
                          <p:cTn id="39" fill="hold">
                            <p:stCondLst>
                              <p:cond delay="20000"/>
                            </p:stCondLst>
                            <p:childTnLst>
                              <p:par>
                                <p:cTn id="40" presetID="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000" fill="hold"/>
                                        <p:tgtEl>
                                          <p:spTgt spid="11"/>
                                        </p:tgtEl>
                                        <p:attrNameLst>
                                          <p:attrName>ppt_x</p:attrName>
                                        </p:attrNameLst>
                                      </p:cBhvr>
                                      <p:tavLst>
                                        <p:tav tm="0">
                                          <p:val>
                                            <p:strVal val="1+#ppt_w/2"/>
                                          </p:val>
                                        </p:tav>
                                        <p:tav tm="100000">
                                          <p:val>
                                            <p:strVal val="#ppt_x"/>
                                          </p:val>
                                        </p:tav>
                                      </p:tavLst>
                                    </p:anim>
                                    <p:anim calcmode="lin" valueType="num">
                                      <p:cBhvr additive="base">
                                        <p:cTn id="43" dur="200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22000"/>
                            </p:stCondLst>
                            <p:childTnLst>
                              <p:par>
                                <p:cTn id="45" presetID="2" presetClass="entr" presetSubtype="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000" fill="hold"/>
                                        <p:tgtEl>
                                          <p:spTgt spid="14"/>
                                        </p:tgtEl>
                                        <p:attrNameLst>
                                          <p:attrName>ppt_x</p:attrName>
                                        </p:attrNameLst>
                                      </p:cBhvr>
                                      <p:tavLst>
                                        <p:tav tm="0">
                                          <p:val>
                                            <p:strVal val="1+#ppt_w/2"/>
                                          </p:val>
                                        </p:tav>
                                        <p:tav tm="100000">
                                          <p:val>
                                            <p:strVal val="#ppt_x"/>
                                          </p:val>
                                        </p:tav>
                                      </p:tavLst>
                                    </p:anim>
                                    <p:anim calcmode="lin" valueType="num">
                                      <p:cBhvr additive="base">
                                        <p:cTn id="48" dur="200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24000"/>
                            </p:stCondLst>
                            <p:childTnLst>
                              <p:par>
                                <p:cTn id="50" presetID="2" presetClass="entr" presetSubtype="2"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2000" fill="hold"/>
                                        <p:tgtEl>
                                          <p:spTgt spid="9"/>
                                        </p:tgtEl>
                                        <p:attrNameLst>
                                          <p:attrName>ppt_x</p:attrName>
                                        </p:attrNameLst>
                                      </p:cBhvr>
                                      <p:tavLst>
                                        <p:tav tm="0">
                                          <p:val>
                                            <p:strVal val="1+#ppt_w/2"/>
                                          </p:val>
                                        </p:tav>
                                        <p:tav tm="100000">
                                          <p:val>
                                            <p:strVal val="#ppt_x"/>
                                          </p:val>
                                        </p:tav>
                                      </p:tavLst>
                                    </p:anim>
                                    <p:anim calcmode="lin" valueType="num">
                                      <p:cBhvr additive="base">
                                        <p:cTn id="53" dur="2000" fill="hold"/>
                                        <p:tgtEl>
                                          <p:spTgt spid="9"/>
                                        </p:tgtEl>
                                        <p:attrNameLst>
                                          <p:attrName>ppt_y</p:attrName>
                                        </p:attrNameLst>
                                      </p:cBhvr>
                                      <p:tavLst>
                                        <p:tav tm="0">
                                          <p:val>
                                            <p:strVal val="#ppt_y"/>
                                          </p:val>
                                        </p:tav>
                                        <p:tav tm="100000">
                                          <p:val>
                                            <p:strVal val="#ppt_y"/>
                                          </p:val>
                                        </p:tav>
                                      </p:tavLst>
                                    </p:anim>
                                  </p:childTnLst>
                                </p:cTn>
                              </p:par>
                            </p:childTnLst>
                          </p:cTn>
                        </p:par>
                        <p:par>
                          <p:cTn id="54" fill="hold">
                            <p:stCondLst>
                              <p:cond delay="26000"/>
                            </p:stCondLst>
                            <p:childTnLst>
                              <p:par>
                                <p:cTn id="55" presetID="2" presetClass="entr" presetSubtype="2"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2000" fill="hold"/>
                                        <p:tgtEl>
                                          <p:spTgt spid="7"/>
                                        </p:tgtEl>
                                        <p:attrNameLst>
                                          <p:attrName>ppt_x</p:attrName>
                                        </p:attrNameLst>
                                      </p:cBhvr>
                                      <p:tavLst>
                                        <p:tav tm="0">
                                          <p:val>
                                            <p:strVal val="1+#ppt_w/2"/>
                                          </p:val>
                                        </p:tav>
                                        <p:tav tm="100000">
                                          <p:val>
                                            <p:strVal val="#ppt_x"/>
                                          </p:val>
                                        </p:tav>
                                      </p:tavLst>
                                    </p:anim>
                                    <p:anim calcmode="lin" valueType="num">
                                      <p:cBhvr additive="base">
                                        <p:cTn id="58" dur="2000" fill="hold"/>
                                        <p:tgtEl>
                                          <p:spTgt spid="7"/>
                                        </p:tgtEl>
                                        <p:attrNameLst>
                                          <p:attrName>ppt_y</p:attrName>
                                        </p:attrNameLst>
                                      </p:cBhvr>
                                      <p:tavLst>
                                        <p:tav tm="0">
                                          <p:val>
                                            <p:strVal val="#ppt_y"/>
                                          </p:val>
                                        </p:tav>
                                        <p:tav tm="100000">
                                          <p:val>
                                            <p:strVal val="#ppt_y"/>
                                          </p:val>
                                        </p:tav>
                                      </p:tavLst>
                                    </p:anim>
                                  </p:childTnLst>
                                </p:cTn>
                              </p:par>
                            </p:childTnLst>
                          </p:cTn>
                        </p:par>
                        <p:par>
                          <p:cTn id="59" fill="hold">
                            <p:stCondLst>
                              <p:cond delay="28000"/>
                            </p:stCondLst>
                            <p:childTnLst>
                              <p:par>
                                <p:cTn id="60" presetID="10" presetClass="entr" presetSubtype="0" fill="hold" grpId="0" nodeType="afterEffect">
                                  <p:stCondLst>
                                    <p:cond delay="400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4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B5AF6C-3CD5-8AE3-B2FC-CD673EC6CD83}"/>
              </a:ext>
            </a:extLst>
          </p:cNvPr>
          <p:cNvSpPr>
            <a:spLocks noGrp="1"/>
          </p:cNvSpPr>
          <p:nvPr>
            <p:ph idx="1"/>
          </p:nvPr>
        </p:nvSpPr>
        <p:spPr>
          <a:xfrm>
            <a:off x="838199" y="1825625"/>
            <a:ext cx="7323667" cy="4473575"/>
          </a:xfrm>
        </p:spPr>
        <p:txBody>
          <a:bodyPr>
            <a:normAutofit/>
          </a:bodyPr>
          <a:lstStyle/>
          <a:p>
            <a:r>
              <a:rPr lang="en-US" sz="1800" dirty="0">
                <a:ea typeface="Times New Roman" panose="02020603050405020304" pitchFamily="18" charset="0"/>
                <a:cs typeface="Times New Roman" panose="02020603050405020304" pitchFamily="18" charset="0"/>
              </a:rPr>
              <a:t>There is tremendous international demand from the </a:t>
            </a:r>
            <a:r>
              <a:rPr lang="en-US" sz="1800" b="1" dirty="0">
                <a:ea typeface="Times New Roman" panose="02020603050405020304" pitchFamily="18" charset="0"/>
                <a:cs typeface="Times New Roman" panose="02020603050405020304" pitchFamily="18" charset="0"/>
              </a:rPr>
              <a:t>private sector </a:t>
            </a:r>
            <a:r>
              <a:rPr lang="en-US" sz="1800" dirty="0">
                <a:ea typeface="Times New Roman" panose="02020603050405020304" pitchFamily="18" charset="0"/>
                <a:cs typeface="Times New Roman" panose="02020603050405020304" pitchFamily="18" charset="0"/>
              </a:rPr>
              <a:t>to invest in </a:t>
            </a:r>
            <a:r>
              <a:rPr lang="en-US" sz="1800" b="1" dirty="0">
                <a:ea typeface="Times New Roman" panose="02020603050405020304" pitchFamily="18" charset="0"/>
                <a:cs typeface="Times New Roman" panose="02020603050405020304" pitchFamily="18" charset="0"/>
              </a:rPr>
              <a:t>climate resilience, ecological restoration </a:t>
            </a:r>
            <a:r>
              <a:rPr lang="en-US" sz="1800" dirty="0">
                <a:ea typeface="Times New Roman" panose="02020603050405020304" pitchFamily="18" charset="0"/>
                <a:cs typeface="Times New Roman" panose="02020603050405020304" pitchFamily="18" charset="0"/>
              </a:rPr>
              <a:t>and </a:t>
            </a:r>
            <a:r>
              <a:rPr lang="en-US" sz="1800" b="1" dirty="0">
                <a:ea typeface="Times New Roman" panose="02020603050405020304" pitchFamily="18" charset="0"/>
                <a:cs typeface="Times New Roman" panose="02020603050405020304" pitchFamily="18" charset="0"/>
              </a:rPr>
              <a:t>infrastructure adaptation </a:t>
            </a:r>
            <a:r>
              <a:rPr lang="en-US" sz="1800" dirty="0">
                <a:ea typeface="Times New Roman" panose="02020603050405020304" pitchFamily="18" charset="0"/>
                <a:cs typeface="Times New Roman" panose="02020603050405020304" pitchFamily="18" charset="0"/>
              </a:rPr>
              <a:t>projects to address the global environmental crisis.</a:t>
            </a:r>
          </a:p>
          <a:p>
            <a:r>
              <a:rPr lang="en-NZ" sz="1800" dirty="0"/>
              <a:t>Simplicity is a </a:t>
            </a:r>
            <a:r>
              <a:rPr lang="en-NZ" sz="1800" dirty="0" err="1"/>
              <a:t>Kiwisaver</a:t>
            </a:r>
            <a:r>
              <a:rPr lang="en-NZ" sz="1800" dirty="0"/>
              <a:t> fund that manages almost 5 billion now (</a:t>
            </a:r>
            <a:r>
              <a:rPr lang="en-NZ" sz="1800" dirty="0">
                <a:ea typeface="Times New Roman" panose="02020603050405020304" pitchFamily="18" charset="0"/>
              </a:rPr>
              <a:t>$400 billion by 2050).</a:t>
            </a:r>
          </a:p>
          <a:p>
            <a:r>
              <a:rPr lang="en-NZ" sz="1800" i="1" dirty="0">
                <a:effectLst/>
                <a:ea typeface="Calibri" panose="020F0502020204030204" pitchFamily="34" charset="0"/>
              </a:rPr>
              <a:t>“What I really like </a:t>
            </a:r>
            <a:r>
              <a:rPr lang="en-NZ" sz="1800" i="1" dirty="0">
                <a:ea typeface="Calibri" panose="020F0502020204030204" pitchFamily="34" charset="0"/>
              </a:rPr>
              <a:t>about the EIB model is</a:t>
            </a:r>
            <a:r>
              <a:rPr lang="en-NZ" sz="1800" i="1" dirty="0">
                <a:effectLst/>
                <a:ea typeface="Calibri" panose="020F0502020204030204" pitchFamily="34" charset="0"/>
              </a:rPr>
              <a:t> </a:t>
            </a:r>
            <a:r>
              <a:rPr lang="en-NZ" sz="1800" i="1" dirty="0">
                <a:ea typeface="Calibri" panose="020F0502020204030204" pitchFamily="34" charset="0"/>
              </a:rPr>
              <a:t>that it </a:t>
            </a:r>
            <a:r>
              <a:rPr lang="en-NZ" sz="1800" i="1" dirty="0">
                <a:effectLst/>
                <a:ea typeface="Calibri" panose="020F0502020204030204" pitchFamily="34" charset="0"/>
              </a:rPr>
              <a:t>takes the funding into the ‘equity’ side of the equation for an investor, which also allows Councils and Government to get it off their balance sheet and out of any debt covenant restraints.” </a:t>
            </a:r>
            <a:r>
              <a:rPr lang="en-NZ" sz="1800" b="1" i="1" dirty="0">
                <a:effectLst/>
                <a:ea typeface="Calibri" panose="020F0502020204030204" pitchFamily="34" charset="0"/>
              </a:rPr>
              <a:t>Sam Stubbs – Simplicity Co-Founder/Managing Director, April 2023.</a:t>
            </a:r>
            <a:endParaRPr lang="en-NZ" sz="1800" dirty="0"/>
          </a:p>
          <a:p>
            <a:r>
              <a:rPr lang="en-US" sz="1800" dirty="0">
                <a:ea typeface="Times New Roman" panose="02020603050405020304" pitchFamily="18" charset="0"/>
                <a:cs typeface="Times New Roman" panose="02020603050405020304" pitchFamily="18" charset="0"/>
              </a:rPr>
              <a:t>If impact is provided, and the environment benefits, does the public really care where the money comes from in the short term? And further, if an acceptable profit is made?</a:t>
            </a:r>
          </a:p>
        </p:txBody>
      </p:sp>
      <p:sp>
        <p:nvSpPr>
          <p:cNvPr id="5" name="Title 4">
            <a:extLst>
              <a:ext uri="{FF2B5EF4-FFF2-40B4-BE49-F238E27FC236}">
                <a16:creationId xmlns:a16="http://schemas.microsoft.com/office/drawing/2014/main" id="{C97CEED3-3A5A-0107-8A01-92A12858D316}"/>
              </a:ext>
            </a:extLst>
          </p:cNvPr>
          <p:cNvSpPr>
            <a:spLocks noGrp="1"/>
          </p:cNvSpPr>
          <p:nvPr>
            <p:ph type="title"/>
          </p:nvPr>
        </p:nvSpPr>
        <p:spPr/>
        <p:txBody>
          <a:bodyPr>
            <a:normAutofit/>
          </a:bodyPr>
          <a:lstStyle/>
          <a:p>
            <a:r>
              <a:rPr lang="en-NZ" sz="4000" b="1" dirty="0"/>
              <a:t>Private capital? Public infrastructure?</a:t>
            </a:r>
          </a:p>
        </p:txBody>
      </p:sp>
      <p:pic>
        <p:nvPicPr>
          <p:cNvPr id="14" name="Picture 13">
            <a:extLst>
              <a:ext uri="{FF2B5EF4-FFF2-40B4-BE49-F238E27FC236}">
                <a16:creationId xmlns:a16="http://schemas.microsoft.com/office/drawing/2014/main" id="{6F258334-5349-5E99-12AA-7135E815B978}"/>
              </a:ext>
            </a:extLst>
          </p:cNvPr>
          <p:cNvPicPr>
            <a:picLocks noChangeAspect="1"/>
          </p:cNvPicPr>
          <p:nvPr/>
        </p:nvPicPr>
        <p:blipFill>
          <a:blip r:embed="rId3"/>
          <a:stretch>
            <a:fillRect/>
          </a:stretch>
        </p:blipFill>
        <p:spPr>
          <a:xfrm>
            <a:off x="8579555" y="831331"/>
            <a:ext cx="3120415" cy="5661544"/>
          </a:xfrm>
          <a:prstGeom prst="rect">
            <a:avLst/>
          </a:prstGeom>
        </p:spPr>
      </p:pic>
    </p:spTree>
    <p:extLst>
      <p:ext uri="{BB962C8B-B14F-4D97-AF65-F5344CB8AC3E}">
        <p14:creationId xmlns:p14="http://schemas.microsoft.com/office/powerpoint/2010/main" val="64180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B69877-09BF-B155-C7EB-A28AAF76D896}"/>
              </a:ext>
            </a:extLst>
          </p:cNvPr>
          <p:cNvSpPr>
            <a:spLocks noGrp="1"/>
          </p:cNvSpPr>
          <p:nvPr>
            <p:ph type="title"/>
          </p:nvPr>
        </p:nvSpPr>
        <p:spPr>
          <a:xfrm>
            <a:off x="466722" y="575566"/>
            <a:ext cx="3201366" cy="3387497"/>
          </a:xfrm>
        </p:spPr>
        <p:txBody>
          <a:bodyPr anchor="b">
            <a:normAutofit/>
          </a:bodyPr>
          <a:lstStyle/>
          <a:p>
            <a:pPr algn="r"/>
            <a:r>
              <a:rPr lang="en-NZ" sz="4000" b="1" dirty="0">
                <a:solidFill>
                  <a:srgbClr val="FFFFFF"/>
                </a:solidFill>
              </a:rPr>
              <a:t>Why stormwater?</a:t>
            </a:r>
          </a:p>
        </p:txBody>
      </p:sp>
      <p:sp>
        <p:nvSpPr>
          <p:cNvPr id="3" name="Content Placeholder 2">
            <a:extLst>
              <a:ext uri="{FF2B5EF4-FFF2-40B4-BE49-F238E27FC236}">
                <a16:creationId xmlns:a16="http://schemas.microsoft.com/office/drawing/2014/main" id="{AF943151-C1ED-FD1F-1FD9-1884DF09B4BA}"/>
              </a:ext>
            </a:extLst>
          </p:cNvPr>
          <p:cNvSpPr>
            <a:spLocks noGrp="1"/>
          </p:cNvSpPr>
          <p:nvPr>
            <p:ph idx="1"/>
          </p:nvPr>
        </p:nvSpPr>
        <p:spPr>
          <a:xfrm>
            <a:off x="4810259" y="649480"/>
            <a:ext cx="6555347" cy="5546047"/>
          </a:xfrm>
        </p:spPr>
        <p:txBody>
          <a:bodyPr anchor="ctr">
            <a:normAutofit/>
          </a:bodyPr>
          <a:lstStyle/>
          <a:p>
            <a:r>
              <a:rPr lang="en-NZ" sz="2000" dirty="0"/>
              <a:t>Stormwater is the ideal candidate for EIB’s because the </a:t>
            </a:r>
            <a:r>
              <a:rPr lang="en-NZ" sz="2000" b="1" dirty="0"/>
              <a:t>impacts transcends both water quality and quantity, </a:t>
            </a:r>
            <a:r>
              <a:rPr lang="en-NZ" sz="2000" dirty="0"/>
              <a:t>both of which can be modelled and measured.</a:t>
            </a:r>
          </a:p>
          <a:p>
            <a:r>
              <a:rPr lang="en-NZ" sz="2000" dirty="0"/>
              <a:t>A reduction in flow, achieved by increased absorption or infiltration; or a reduction in contaminants, achieved by source control and/or treatment are both considered a beneficial outcome, or environmental impact.</a:t>
            </a:r>
          </a:p>
          <a:p>
            <a:r>
              <a:rPr lang="en-NZ" sz="2000" b="1" dirty="0"/>
              <a:t>Catchment-scale integration of WSUD is an obvious candidate for an EIB.</a:t>
            </a:r>
          </a:p>
          <a:p>
            <a:r>
              <a:rPr lang="en-NZ" sz="2000" dirty="0"/>
              <a:t>Easily replicable to other sectors where environmental impact can be measured.</a:t>
            </a:r>
          </a:p>
          <a:p>
            <a:r>
              <a:rPr lang="en-NZ" sz="2000" dirty="0"/>
              <a:t>Can be coupled with other incentives, pervious rates credits, impervious tax etc.</a:t>
            </a:r>
          </a:p>
          <a:p>
            <a:endParaRPr lang="en-US" sz="2000" dirty="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8185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6665-D39A-84E2-CB26-B9EFD5F2BB97}"/>
              </a:ext>
            </a:extLst>
          </p:cNvPr>
          <p:cNvSpPr>
            <a:spLocks noGrp="1"/>
          </p:cNvSpPr>
          <p:nvPr>
            <p:ph type="title"/>
          </p:nvPr>
        </p:nvSpPr>
        <p:spPr/>
        <p:txBody>
          <a:bodyPr>
            <a:normAutofit/>
          </a:bodyPr>
          <a:lstStyle/>
          <a:p>
            <a:r>
              <a:rPr lang="en-NZ" sz="4000" b="1" dirty="0"/>
              <a:t>What initiatives could EIB’s finance?</a:t>
            </a:r>
          </a:p>
        </p:txBody>
      </p:sp>
      <p:sp>
        <p:nvSpPr>
          <p:cNvPr id="3" name="Content Placeholder 2">
            <a:extLst>
              <a:ext uri="{FF2B5EF4-FFF2-40B4-BE49-F238E27FC236}">
                <a16:creationId xmlns:a16="http://schemas.microsoft.com/office/drawing/2014/main" id="{8C740A52-30E6-DD57-AC5A-86ECC57052FD}"/>
              </a:ext>
            </a:extLst>
          </p:cNvPr>
          <p:cNvSpPr>
            <a:spLocks noGrp="1"/>
          </p:cNvSpPr>
          <p:nvPr>
            <p:ph idx="1"/>
          </p:nvPr>
        </p:nvSpPr>
        <p:spPr>
          <a:xfrm>
            <a:off x="694063" y="1690688"/>
            <a:ext cx="4968607" cy="4428502"/>
          </a:xfrm>
          <a:noFill/>
        </p:spPr>
        <p:txBody>
          <a:bodyPr>
            <a:noAutofit/>
          </a:bodyPr>
          <a:lstStyle/>
          <a:p>
            <a:pPr>
              <a:lnSpc>
                <a:spcPct val="100000"/>
              </a:lnSpc>
              <a:spcBef>
                <a:spcPts val="0"/>
              </a:spcBef>
            </a:pPr>
            <a:r>
              <a:rPr lang="en-NZ" sz="1800" dirty="0"/>
              <a:t>Riparian planting on highly erodible soils</a:t>
            </a:r>
          </a:p>
          <a:p>
            <a:pPr>
              <a:lnSpc>
                <a:spcPct val="100000"/>
              </a:lnSpc>
              <a:spcBef>
                <a:spcPts val="0"/>
              </a:spcBef>
            </a:pPr>
            <a:r>
              <a:rPr lang="en-NZ" sz="1800" dirty="0"/>
              <a:t>Day lighting streams</a:t>
            </a:r>
          </a:p>
          <a:p>
            <a:pPr>
              <a:lnSpc>
                <a:spcPct val="100000"/>
              </a:lnSpc>
              <a:spcBef>
                <a:spcPts val="0"/>
              </a:spcBef>
            </a:pPr>
            <a:r>
              <a:rPr lang="en-NZ" sz="1800" dirty="0"/>
              <a:t>Combined sewer overflow diversions</a:t>
            </a:r>
          </a:p>
          <a:p>
            <a:pPr>
              <a:lnSpc>
                <a:spcPct val="100000"/>
              </a:lnSpc>
              <a:spcBef>
                <a:spcPts val="0"/>
              </a:spcBef>
            </a:pPr>
            <a:r>
              <a:rPr lang="en-NZ" sz="1800" dirty="0"/>
              <a:t>Retrofit treatment devices at catchment scale</a:t>
            </a:r>
          </a:p>
          <a:p>
            <a:pPr>
              <a:lnSpc>
                <a:spcPct val="100000"/>
              </a:lnSpc>
              <a:spcBef>
                <a:spcPts val="0"/>
              </a:spcBef>
            </a:pPr>
            <a:r>
              <a:rPr lang="en-NZ" sz="1800" dirty="0"/>
              <a:t>Remove impervious surfaces</a:t>
            </a:r>
          </a:p>
          <a:p>
            <a:pPr>
              <a:lnSpc>
                <a:spcPct val="100000"/>
              </a:lnSpc>
              <a:spcBef>
                <a:spcPts val="0"/>
              </a:spcBef>
            </a:pPr>
            <a:r>
              <a:rPr lang="en-NZ" sz="1800" dirty="0"/>
              <a:t>Green roofs</a:t>
            </a:r>
          </a:p>
          <a:p>
            <a:pPr>
              <a:lnSpc>
                <a:spcPct val="100000"/>
              </a:lnSpc>
              <a:spcBef>
                <a:spcPts val="0"/>
              </a:spcBef>
            </a:pPr>
            <a:r>
              <a:rPr lang="en-NZ" sz="1800" dirty="0"/>
              <a:t>Increased street sweeping costs</a:t>
            </a:r>
          </a:p>
          <a:p>
            <a:pPr>
              <a:lnSpc>
                <a:spcPct val="100000"/>
              </a:lnSpc>
              <a:spcBef>
                <a:spcPts val="0"/>
              </a:spcBef>
            </a:pPr>
            <a:r>
              <a:rPr lang="en-NZ" sz="1800" dirty="0"/>
              <a:t>Dredging of receiving water bodies</a:t>
            </a:r>
          </a:p>
          <a:p>
            <a:pPr>
              <a:lnSpc>
                <a:spcPct val="100000"/>
              </a:lnSpc>
              <a:spcBef>
                <a:spcPts val="0"/>
              </a:spcBef>
            </a:pPr>
            <a:r>
              <a:rPr lang="en-NZ" sz="1800" dirty="0"/>
              <a:t>Naturalising rivers</a:t>
            </a:r>
          </a:p>
          <a:p>
            <a:pPr>
              <a:lnSpc>
                <a:spcPct val="100000"/>
              </a:lnSpc>
              <a:spcBef>
                <a:spcPts val="0"/>
              </a:spcBef>
            </a:pPr>
            <a:r>
              <a:rPr lang="en-NZ" sz="1800" dirty="0"/>
              <a:t>Above and below ground attenuation</a:t>
            </a:r>
          </a:p>
          <a:p>
            <a:pPr>
              <a:lnSpc>
                <a:spcPct val="100000"/>
              </a:lnSpc>
              <a:spcBef>
                <a:spcPts val="0"/>
              </a:spcBef>
            </a:pPr>
            <a:r>
              <a:rPr lang="en-NZ" sz="1800" dirty="0"/>
              <a:t>Groundwater recharge</a:t>
            </a:r>
          </a:p>
          <a:p>
            <a:pPr>
              <a:lnSpc>
                <a:spcPct val="100000"/>
              </a:lnSpc>
              <a:spcBef>
                <a:spcPts val="0"/>
              </a:spcBef>
            </a:pPr>
            <a:r>
              <a:rPr lang="en-NZ" sz="1800" dirty="0"/>
              <a:t>Wetland restoration and carbon sequestration</a:t>
            </a:r>
          </a:p>
          <a:p>
            <a:pPr>
              <a:lnSpc>
                <a:spcPct val="100000"/>
              </a:lnSpc>
              <a:spcBef>
                <a:spcPts val="0"/>
              </a:spcBef>
            </a:pPr>
            <a:r>
              <a:rPr lang="en-NZ" sz="1800" b="1" dirty="0"/>
              <a:t>And all the associated social benefits toward improved standard of living!</a:t>
            </a:r>
          </a:p>
        </p:txBody>
      </p:sp>
      <p:pic>
        <p:nvPicPr>
          <p:cNvPr id="6" name="Picture 5">
            <a:extLst>
              <a:ext uri="{FF2B5EF4-FFF2-40B4-BE49-F238E27FC236}">
                <a16:creationId xmlns:a16="http://schemas.microsoft.com/office/drawing/2014/main" id="{EDD74329-6CF8-225D-9EBE-E67528D9BFE0}"/>
              </a:ext>
            </a:extLst>
          </p:cNvPr>
          <p:cNvPicPr>
            <a:picLocks noChangeAspect="1"/>
          </p:cNvPicPr>
          <p:nvPr/>
        </p:nvPicPr>
        <p:blipFill>
          <a:blip r:embed="rId3"/>
          <a:stretch>
            <a:fillRect/>
          </a:stretch>
        </p:blipFill>
        <p:spPr>
          <a:xfrm>
            <a:off x="5662670" y="1573443"/>
            <a:ext cx="6167064" cy="4545747"/>
          </a:xfrm>
          <a:prstGeom prst="rect">
            <a:avLst/>
          </a:prstGeom>
        </p:spPr>
      </p:pic>
      <p:grpSp>
        <p:nvGrpSpPr>
          <p:cNvPr id="8" name="Group 7">
            <a:extLst>
              <a:ext uri="{FF2B5EF4-FFF2-40B4-BE49-F238E27FC236}">
                <a16:creationId xmlns:a16="http://schemas.microsoft.com/office/drawing/2014/main" id="{06459A2F-0F73-A258-DF4B-25B3D96C3C3B}"/>
              </a:ext>
            </a:extLst>
          </p:cNvPr>
          <p:cNvGrpSpPr/>
          <p:nvPr/>
        </p:nvGrpSpPr>
        <p:grpSpPr>
          <a:xfrm>
            <a:off x="5585552" y="2197464"/>
            <a:ext cx="6244182" cy="3720050"/>
            <a:chOff x="5585552" y="2197464"/>
            <a:chExt cx="6244182" cy="3720050"/>
          </a:xfrm>
        </p:grpSpPr>
        <p:pic>
          <p:nvPicPr>
            <p:cNvPr id="4" name="Picture 2" descr="Building a 'second nature' into our cities: wildness, art and biophilic  design">
              <a:extLst>
                <a:ext uri="{FF2B5EF4-FFF2-40B4-BE49-F238E27FC236}">
                  <a16:creationId xmlns:a16="http://schemas.microsoft.com/office/drawing/2014/main" id="{9E613687-16E0-112B-4B28-497B433662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5" r="1450"/>
            <a:stretch/>
          </p:blipFill>
          <p:spPr bwMode="auto">
            <a:xfrm>
              <a:off x="5662670" y="2197464"/>
              <a:ext cx="6167064" cy="34689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4EA4C04-E606-9667-D9EF-24CD1982C899}"/>
                </a:ext>
              </a:extLst>
            </p:cNvPr>
            <p:cNvSpPr txBox="1"/>
            <p:nvPr/>
          </p:nvSpPr>
          <p:spPr>
            <a:xfrm>
              <a:off x="5585552" y="5655904"/>
              <a:ext cx="6136395" cy="261610"/>
            </a:xfrm>
            <a:prstGeom prst="rect">
              <a:avLst/>
            </a:prstGeom>
            <a:noFill/>
          </p:spPr>
          <p:txBody>
            <a:bodyPr wrap="square" rtlCol="0">
              <a:spAutoFit/>
            </a:bodyPr>
            <a:lstStyle/>
            <a:p>
              <a:r>
                <a:rPr lang="en-NZ" sz="1050" dirty="0"/>
                <a:t>A disused railway viaduct in New York’s High Line Park ret</a:t>
              </a:r>
              <a:r>
                <a:rPr lang="en-NZ" sz="1050" dirty="0">
                  <a:hlinkClick r:id="rId5">
                    <a:extLst>
                      <a:ext uri="{A12FA001-AC4F-418D-AE19-62706E023703}">
                        <ahyp:hlinkClr xmlns:ahyp="http://schemas.microsoft.com/office/drawing/2018/hyperlinkcolor" val="tx"/>
                      </a:ext>
                    </a:extLst>
                  </a:hlinkClick>
                </a:rPr>
                <a:t>r</a:t>
              </a:r>
              <a:r>
                <a:rPr lang="en-NZ" sz="1050" dirty="0"/>
                <a:t>ofitted into a biophilic city asset</a:t>
              </a:r>
            </a:p>
          </p:txBody>
        </p:sp>
      </p:grpSp>
    </p:spTree>
    <p:extLst>
      <p:ext uri="{BB962C8B-B14F-4D97-AF65-F5344CB8AC3E}">
        <p14:creationId xmlns:p14="http://schemas.microsoft.com/office/powerpoint/2010/main" val="100740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500"/>
                                        <p:tgtEl>
                                          <p:spTgt spid="3">
                                            <p:txEl>
                                              <p:pRg st="12" end="12"/>
                                            </p:txEl>
                                          </p:spTgt>
                                        </p:tgtEl>
                                      </p:cBhvr>
                                    </p:animEffect>
                                  </p:childTnLst>
                                </p:cTn>
                              </p:par>
                            </p:childTnLst>
                          </p:cTn>
                        </p:par>
                        <p:par>
                          <p:cTn id="56" fill="hold">
                            <p:stCondLst>
                              <p:cond delay="6500"/>
                            </p:stCondLst>
                            <p:childTnLst>
                              <p:par>
                                <p:cTn id="57" presetID="10" presetClass="exit" presetSubtype="0" fill="hold" nodeType="afterEffect">
                                  <p:stCondLst>
                                    <p:cond delay="7000"/>
                                  </p:stCondLst>
                                  <p:childTnLst>
                                    <p:animEffect transition="out" filter="fade">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childTnLst>
                          </p:cTn>
                        </p:par>
                        <p:par>
                          <p:cTn id="60" fill="hold">
                            <p:stCondLst>
                              <p:cond delay="14000"/>
                            </p:stCondLst>
                            <p:childTnLst>
                              <p:par>
                                <p:cTn id="61" presetID="1" presetClass="entr" presetSubtype="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801C-F079-5F31-0176-5631A3B434E1}"/>
              </a:ext>
            </a:extLst>
          </p:cNvPr>
          <p:cNvSpPr>
            <a:spLocks noGrp="1"/>
          </p:cNvSpPr>
          <p:nvPr>
            <p:ph type="title"/>
          </p:nvPr>
        </p:nvSpPr>
        <p:spPr/>
        <p:txBody>
          <a:bodyPr>
            <a:normAutofit/>
          </a:bodyPr>
          <a:lstStyle/>
          <a:p>
            <a:r>
              <a:rPr lang="en-NZ" sz="4000" b="1" dirty="0"/>
              <a:t>A case study - DC Water</a:t>
            </a:r>
          </a:p>
        </p:txBody>
      </p:sp>
      <p:sp>
        <p:nvSpPr>
          <p:cNvPr id="3" name="Content Placeholder 2">
            <a:extLst>
              <a:ext uri="{FF2B5EF4-FFF2-40B4-BE49-F238E27FC236}">
                <a16:creationId xmlns:a16="http://schemas.microsoft.com/office/drawing/2014/main" id="{D78CA7A0-5490-8292-47A9-7FEDD69817B8}"/>
              </a:ext>
            </a:extLst>
          </p:cNvPr>
          <p:cNvSpPr>
            <a:spLocks noGrp="1"/>
          </p:cNvSpPr>
          <p:nvPr>
            <p:ph idx="1"/>
          </p:nvPr>
        </p:nvSpPr>
        <p:spPr>
          <a:xfrm>
            <a:off x="838200" y="1690688"/>
            <a:ext cx="5257800" cy="4486275"/>
          </a:xfrm>
        </p:spPr>
        <p:txBody>
          <a:bodyPr>
            <a:noAutofit/>
          </a:bodyPr>
          <a:lstStyle/>
          <a:p>
            <a:r>
              <a:rPr lang="en-US" sz="1800" dirty="0"/>
              <a:t>The first ever EIB for </a:t>
            </a:r>
            <a:r>
              <a:rPr lang="en-NZ" sz="1800" b="1" dirty="0"/>
              <a:t>$25m USD </a:t>
            </a:r>
            <a:r>
              <a:rPr lang="en-US" sz="1800" dirty="0"/>
              <a:t>was issued in 2016 by DC Water in Washington, US</a:t>
            </a:r>
          </a:p>
          <a:p>
            <a:r>
              <a:rPr lang="en-NZ" sz="1800" dirty="0"/>
              <a:t>The bond was purchased by </a:t>
            </a:r>
            <a:r>
              <a:rPr lang="en-US" sz="1800" dirty="0"/>
              <a:t>Goldman Sachs and the Calvert Foundation (George Hawkins).</a:t>
            </a:r>
            <a:endParaRPr lang="en-NZ" sz="1800" dirty="0"/>
          </a:p>
          <a:p>
            <a:r>
              <a:rPr lang="en-NZ" sz="1800" dirty="0"/>
              <a:t>The purpose was to </a:t>
            </a:r>
            <a:r>
              <a:rPr lang="en-NZ" sz="1800" b="1" dirty="0"/>
              <a:t>reduce runoff and improve WQ </a:t>
            </a:r>
            <a:r>
              <a:rPr lang="en-NZ" sz="1800" dirty="0"/>
              <a:t>of Rock Creek due to combined sewer overflows.</a:t>
            </a:r>
          </a:p>
          <a:p>
            <a:r>
              <a:rPr lang="en-NZ" sz="1800" dirty="0"/>
              <a:t>The proceeds were used to retrofit bioretention gardens, urban swales, kerb extensions, permeable pavements, and infiltration basins in parks across </a:t>
            </a:r>
            <a:r>
              <a:rPr lang="en-NZ" sz="1800" b="1" dirty="0"/>
              <a:t>200ha</a:t>
            </a:r>
            <a:r>
              <a:rPr lang="en-NZ" sz="1800" dirty="0"/>
              <a:t> of impervious urban land…</a:t>
            </a:r>
          </a:p>
          <a:p>
            <a:r>
              <a:rPr lang="en-NZ" sz="1800" dirty="0"/>
              <a:t>Following 12months of baseline measuring, a </a:t>
            </a:r>
            <a:r>
              <a:rPr lang="en-NZ" sz="1800" b="1" dirty="0"/>
              <a:t>30% reduction on runoff</a:t>
            </a:r>
            <a:r>
              <a:rPr lang="en-NZ" sz="1800" dirty="0"/>
              <a:t> was modelled post installation.</a:t>
            </a:r>
          </a:p>
          <a:p>
            <a:r>
              <a:rPr lang="en-NZ" sz="1800" dirty="0"/>
              <a:t>The performance risks and benefits of managing stormwater runoff were shared among DC Water and the investors.</a:t>
            </a:r>
          </a:p>
        </p:txBody>
      </p:sp>
      <p:pic>
        <p:nvPicPr>
          <p:cNvPr id="4" name="Content Placeholder 3">
            <a:extLst>
              <a:ext uri="{FF2B5EF4-FFF2-40B4-BE49-F238E27FC236}">
                <a16:creationId xmlns:a16="http://schemas.microsoft.com/office/drawing/2014/main" id="{CDBDF9FE-93D9-625E-404A-2B3099F4CB88}"/>
              </a:ext>
            </a:extLst>
          </p:cNvPr>
          <p:cNvPicPr>
            <a:picLocks noChangeAspect="1"/>
          </p:cNvPicPr>
          <p:nvPr/>
        </p:nvPicPr>
        <p:blipFill>
          <a:blip r:embed="rId3"/>
          <a:stretch>
            <a:fillRect/>
          </a:stretch>
        </p:blipFill>
        <p:spPr>
          <a:xfrm>
            <a:off x="6486525" y="1237455"/>
            <a:ext cx="5387919" cy="5075287"/>
          </a:xfrm>
          <a:prstGeom prst="rect">
            <a:avLst/>
          </a:prstGeom>
        </p:spPr>
      </p:pic>
    </p:spTree>
    <p:extLst>
      <p:ext uri="{BB962C8B-B14F-4D97-AF65-F5344CB8AC3E}">
        <p14:creationId xmlns:p14="http://schemas.microsoft.com/office/powerpoint/2010/main" val="42440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994E-1457-9849-D34D-16CCAFADEEC7}"/>
              </a:ext>
            </a:extLst>
          </p:cNvPr>
          <p:cNvSpPr>
            <a:spLocks noGrp="1"/>
          </p:cNvSpPr>
          <p:nvPr>
            <p:ph type="title"/>
          </p:nvPr>
        </p:nvSpPr>
        <p:spPr/>
        <p:txBody>
          <a:bodyPr>
            <a:normAutofit/>
          </a:bodyPr>
          <a:lstStyle/>
          <a:p>
            <a:r>
              <a:rPr lang="en-NZ" sz="4000" b="1" dirty="0"/>
              <a:t>How did the project perform?</a:t>
            </a:r>
          </a:p>
        </p:txBody>
      </p:sp>
      <p:sp>
        <p:nvSpPr>
          <p:cNvPr id="8" name="Content Placeholder 2">
            <a:extLst>
              <a:ext uri="{FF2B5EF4-FFF2-40B4-BE49-F238E27FC236}">
                <a16:creationId xmlns:a16="http://schemas.microsoft.com/office/drawing/2014/main" id="{F03F2B22-5E4F-19FB-C262-B4AE01AEF5D3}"/>
              </a:ext>
            </a:extLst>
          </p:cNvPr>
          <p:cNvSpPr>
            <a:spLocks noGrp="1"/>
          </p:cNvSpPr>
          <p:nvPr>
            <p:ph idx="1"/>
          </p:nvPr>
        </p:nvSpPr>
        <p:spPr>
          <a:xfrm>
            <a:off x="749147" y="3944039"/>
            <a:ext cx="7502487" cy="2548836"/>
          </a:xfrm>
        </p:spPr>
        <p:txBody>
          <a:bodyPr>
            <a:normAutofit lnSpcReduction="10000"/>
          </a:bodyPr>
          <a:lstStyle/>
          <a:p>
            <a:r>
              <a:rPr lang="en-NZ" sz="1800" b="1" i="0" dirty="0">
                <a:solidFill>
                  <a:srgbClr val="292929"/>
                </a:solidFill>
                <a:effectLst/>
              </a:rPr>
              <a:t>Post-construction monitoring found that the green infrastructure reduced stormwater runoff by nearly 20% from previous levels.</a:t>
            </a:r>
          </a:p>
          <a:p>
            <a:r>
              <a:rPr lang="en-NZ" sz="1800" b="0" i="0" dirty="0">
                <a:solidFill>
                  <a:srgbClr val="292929"/>
                </a:solidFill>
                <a:effectLst/>
              </a:rPr>
              <a:t>Following the success of this project other cities are replicating the model elsewhere, including Louisiana to restore wetlands, Atlanta to enhance flood resilience, Baltimore to address water pollution, and Hampton VA to fund nature-based flood mitigation.</a:t>
            </a:r>
          </a:p>
          <a:p>
            <a:r>
              <a:rPr lang="en-NZ" sz="1800" b="0" i="0" dirty="0">
                <a:solidFill>
                  <a:srgbClr val="292929"/>
                </a:solidFill>
                <a:effectLst/>
              </a:rPr>
              <a:t>Massive lessons learnt about the balance between grey and green infrastructure.</a:t>
            </a:r>
          </a:p>
          <a:p>
            <a:r>
              <a:rPr lang="en-NZ" sz="1800" b="1" dirty="0">
                <a:solidFill>
                  <a:srgbClr val="292929"/>
                </a:solidFill>
              </a:rPr>
              <a:t>Is NZ innovative and courageous to do the same?</a:t>
            </a:r>
            <a:endParaRPr lang="en-NZ" sz="1800" b="1" i="0" dirty="0">
              <a:solidFill>
                <a:srgbClr val="292929"/>
              </a:solidFill>
              <a:effectLst/>
            </a:endParaRPr>
          </a:p>
          <a:p>
            <a:endParaRPr lang="en-NZ" sz="1800" i="0" dirty="0">
              <a:solidFill>
                <a:srgbClr val="292929"/>
              </a:solidFill>
              <a:latin typeface="source-serif-pro"/>
            </a:endParaRPr>
          </a:p>
          <a:p>
            <a:endParaRPr lang="en-NZ" sz="1800" b="0" i="0" dirty="0">
              <a:solidFill>
                <a:srgbClr val="292929"/>
              </a:solidFill>
              <a:effectLst/>
              <a:latin typeface="source-serif-pro"/>
            </a:endParaRPr>
          </a:p>
        </p:txBody>
      </p:sp>
      <p:pic>
        <p:nvPicPr>
          <p:cNvPr id="10" name="Picture 9">
            <a:extLst>
              <a:ext uri="{FF2B5EF4-FFF2-40B4-BE49-F238E27FC236}">
                <a16:creationId xmlns:a16="http://schemas.microsoft.com/office/drawing/2014/main" id="{22BC19A4-9722-2815-2244-E655FAC94E1C}"/>
              </a:ext>
            </a:extLst>
          </p:cNvPr>
          <p:cNvPicPr>
            <a:picLocks noChangeAspect="1"/>
          </p:cNvPicPr>
          <p:nvPr/>
        </p:nvPicPr>
        <p:blipFill>
          <a:blip r:embed="rId3"/>
          <a:stretch>
            <a:fillRect/>
          </a:stretch>
        </p:blipFill>
        <p:spPr>
          <a:xfrm>
            <a:off x="8536378" y="170645"/>
            <a:ext cx="3118176" cy="3167226"/>
          </a:xfrm>
          <a:prstGeom prst="rect">
            <a:avLst/>
          </a:prstGeom>
        </p:spPr>
      </p:pic>
      <p:pic>
        <p:nvPicPr>
          <p:cNvPr id="12" name="Picture 11">
            <a:extLst>
              <a:ext uri="{FF2B5EF4-FFF2-40B4-BE49-F238E27FC236}">
                <a16:creationId xmlns:a16="http://schemas.microsoft.com/office/drawing/2014/main" id="{BE0491B8-153D-7DCB-1F79-09962806E030}"/>
              </a:ext>
            </a:extLst>
          </p:cNvPr>
          <p:cNvPicPr>
            <a:picLocks noChangeAspect="1"/>
          </p:cNvPicPr>
          <p:nvPr/>
        </p:nvPicPr>
        <p:blipFill>
          <a:blip r:embed="rId4"/>
          <a:stretch>
            <a:fillRect/>
          </a:stretch>
        </p:blipFill>
        <p:spPr>
          <a:xfrm>
            <a:off x="8494004" y="3555291"/>
            <a:ext cx="3202925" cy="3132064"/>
          </a:xfrm>
          <a:prstGeom prst="rect">
            <a:avLst/>
          </a:prstGeom>
        </p:spPr>
      </p:pic>
      <p:pic>
        <p:nvPicPr>
          <p:cNvPr id="14" name="Picture 13">
            <a:extLst>
              <a:ext uri="{FF2B5EF4-FFF2-40B4-BE49-F238E27FC236}">
                <a16:creationId xmlns:a16="http://schemas.microsoft.com/office/drawing/2014/main" id="{BB4A8165-2EBE-55D6-E3B6-8827F152F032}"/>
              </a:ext>
            </a:extLst>
          </p:cNvPr>
          <p:cNvPicPr>
            <a:picLocks noChangeAspect="1"/>
          </p:cNvPicPr>
          <p:nvPr/>
        </p:nvPicPr>
        <p:blipFill>
          <a:blip r:embed="rId5"/>
          <a:stretch>
            <a:fillRect/>
          </a:stretch>
        </p:blipFill>
        <p:spPr>
          <a:xfrm>
            <a:off x="838199" y="1353750"/>
            <a:ext cx="7172215" cy="2321059"/>
          </a:xfrm>
          <a:prstGeom prst="rect">
            <a:avLst/>
          </a:prstGeom>
        </p:spPr>
      </p:pic>
    </p:spTree>
    <p:extLst>
      <p:ext uri="{BB962C8B-B14F-4D97-AF65-F5344CB8AC3E}">
        <p14:creationId xmlns:p14="http://schemas.microsoft.com/office/powerpoint/2010/main" val="226245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3B997D2-DC0E-4754-8F22-29715B4C6129}">
  <we:reference id="388a131a-1943-4531-8a65-20167b6b8ae7" version="1.0.0.71"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FD83D971FAD04DB2639AA82678211A" ma:contentTypeVersion="16" ma:contentTypeDescription="Create a new document." ma:contentTypeScope="" ma:versionID="c62304dd76f6b7d5ed8e2c9594665c1d">
  <xsd:schema xmlns:xsd="http://www.w3.org/2001/XMLSchema" xmlns:xs="http://www.w3.org/2001/XMLSchema" xmlns:p="http://schemas.microsoft.com/office/2006/metadata/properties" xmlns:ns2="1bf58d84-5e20-4a41-aa73-0a6f7670ae44" xmlns:ns3="ed53b97b-cfb5-43fb-98c8-420dca68bc0c" targetNamespace="http://schemas.microsoft.com/office/2006/metadata/properties" ma:root="true" ma:fieldsID="788901bc87c6534e3c103d3a989455eb" ns2:_="" ns3:_="">
    <xsd:import namespace="1bf58d84-5e20-4a41-aa73-0a6f7670ae44"/>
    <xsd:import namespace="ed53b97b-cfb5-43fb-98c8-420dca68bc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58d84-5e20-4a41-aa73-0a6f7670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0e5db3c-8ba6-4bd5-be1c-b4e1caae56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d53b97b-cfb5-43fb-98c8-420dca68bc0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77a1829-6093-4983-9065-48e89054a285}" ma:internalName="TaxCatchAll" ma:showField="CatchAllData" ma:web="ed53b97b-cfb5-43fb-98c8-420dca68bc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127978-FB6C-4FE4-BCDE-AE641D04085B}"/>
</file>

<file path=customXml/itemProps2.xml><?xml version="1.0" encoding="utf-8"?>
<ds:datastoreItem xmlns:ds="http://schemas.openxmlformats.org/officeDocument/2006/customXml" ds:itemID="{1C8BB2C1-2CE7-485B-A968-96A8A2071724}"/>
</file>

<file path=docProps/app.xml><?xml version="1.0" encoding="utf-8"?>
<Properties xmlns="http://schemas.openxmlformats.org/officeDocument/2006/extended-properties" xmlns:vt="http://schemas.openxmlformats.org/officeDocument/2006/docPropsVTypes">
  <TotalTime>10998</TotalTime>
  <Words>2971</Words>
  <Application>Microsoft Office PowerPoint</Application>
  <PresentationFormat>Widescreen</PresentationFormat>
  <Paragraphs>219</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vt:lpstr>
      <vt:lpstr>Calibri</vt:lpstr>
      <vt:lpstr>Calibri Light</vt:lpstr>
      <vt:lpstr>fira-sans</vt:lpstr>
      <vt:lpstr>source-serif-pro</vt:lpstr>
      <vt:lpstr>Symbol</vt:lpstr>
      <vt:lpstr>Verdana</vt:lpstr>
      <vt:lpstr>Office Theme</vt:lpstr>
      <vt:lpstr>ENVIRONMENTAL IMPACT BONDS.  WHAT ARE THEY, AND HOW CAN THEY FUND STORMWATER PROJECTS TO ACHIEVE REAL IMPACT AT SCALE?  "Public funding alone will not finance the scale of investment that's needed, with the urgency required, to address the climate crisis.”  James Shaw, Climate Change Minister, NZ Govt, May 2023. </vt:lpstr>
      <vt:lpstr>Introduction</vt:lpstr>
      <vt:lpstr>What is an Environmental Impact Bond (EIB)?</vt:lpstr>
      <vt:lpstr>PowerPoint Presentation</vt:lpstr>
      <vt:lpstr>Private capital? Public infrastructure?</vt:lpstr>
      <vt:lpstr>Why stormwater?</vt:lpstr>
      <vt:lpstr>What initiatives could EIB’s finance?</vt:lpstr>
      <vt:lpstr>A case study - DC Water</vt:lpstr>
      <vt:lpstr>How did the project perform?</vt:lpstr>
      <vt:lpstr>A hypothetical NZ example</vt:lpstr>
      <vt:lpstr>What about project risk?</vt:lpstr>
      <vt:lpstr>What’s wrong with the status quo?</vt:lpstr>
      <vt:lpstr>What does the investor get in return?</vt:lpstr>
      <vt:lpstr>What does the bond issuer get in return?</vt:lpstr>
      <vt:lpstr>Closing thoughts…</vt:lpstr>
      <vt:lpstr>References</vt:lpstr>
    </vt:vector>
  </TitlesOfParts>
  <Company>Tonkin Taylor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IMPACT BONDS (EIB).  WHAT ARE THEY, AND HOW CAN THEY FUND STORMWATER PROJECTS TO ACHIEVE REAL IMPACT AT SCALE?</dc:title>
  <dc:creator>Brad Tiller</dc:creator>
  <cp:lastModifiedBy>Brad Tiller</cp:lastModifiedBy>
  <cp:revision>11</cp:revision>
  <dcterms:created xsi:type="dcterms:W3CDTF">2023-03-31T21:43:11Z</dcterms:created>
  <dcterms:modified xsi:type="dcterms:W3CDTF">2023-05-23T20:43:57Z</dcterms:modified>
</cp:coreProperties>
</file>