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4"/>
  </p:notesMasterIdLst>
  <p:sldIdLst>
    <p:sldId id="275" r:id="rId5"/>
    <p:sldId id="276" r:id="rId6"/>
    <p:sldId id="516" r:id="rId7"/>
    <p:sldId id="520" r:id="rId8"/>
    <p:sldId id="339" r:id="rId9"/>
    <p:sldId id="393" r:id="rId10"/>
    <p:sldId id="493" r:id="rId11"/>
    <p:sldId id="494" r:id="rId12"/>
    <p:sldId id="495" r:id="rId13"/>
    <p:sldId id="497" r:id="rId14"/>
    <p:sldId id="509" r:id="rId15"/>
    <p:sldId id="510" r:id="rId16"/>
    <p:sldId id="511" r:id="rId17"/>
    <p:sldId id="506" r:id="rId18"/>
    <p:sldId id="508" r:id="rId19"/>
    <p:sldId id="512" r:id="rId20"/>
    <p:sldId id="507" r:id="rId21"/>
    <p:sldId id="498" r:id="rId22"/>
    <p:sldId id="513" r:id="rId23"/>
    <p:sldId id="499" r:id="rId24"/>
    <p:sldId id="500" r:id="rId25"/>
    <p:sldId id="501" r:id="rId26"/>
    <p:sldId id="504" r:id="rId27"/>
    <p:sldId id="514" r:id="rId28"/>
    <p:sldId id="502" r:id="rId29"/>
    <p:sldId id="515" r:id="rId30"/>
    <p:sldId id="518" r:id="rId31"/>
    <p:sldId id="519" r:id="rId32"/>
    <p:sldId id="486" r:id="rId3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61C95EB-8B64-4908-AC78-6677BF7D8DA3}">
          <p14:sldIdLst>
            <p14:sldId id="275"/>
            <p14:sldId id="276"/>
            <p14:sldId id="516"/>
            <p14:sldId id="520"/>
            <p14:sldId id="339"/>
            <p14:sldId id="393"/>
            <p14:sldId id="493"/>
            <p14:sldId id="494"/>
            <p14:sldId id="495"/>
            <p14:sldId id="497"/>
            <p14:sldId id="509"/>
            <p14:sldId id="510"/>
            <p14:sldId id="511"/>
            <p14:sldId id="506"/>
            <p14:sldId id="508"/>
            <p14:sldId id="512"/>
            <p14:sldId id="507"/>
            <p14:sldId id="498"/>
            <p14:sldId id="513"/>
            <p14:sldId id="499"/>
            <p14:sldId id="500"/>
            <p14:sldId id="501"/>
            <p14:sldId id="504"/>
            <p14:sldId id="514"/>
            <p14:sldId id="502"/>
            <p14:sldId id="515"/>
            <p14:sldId id="518"/>
            <p14:sldId id="519"/>
            <p14:sldId id="486"/>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94C9"/>
    <a:srgbClr val="031B2B"/>
    <a:srgbClr val="012639"/>
    <a:srgbClr val="0C67AC"/>
    <a:srgbClr val="1F2B36"/>
    <a:srgbClr val="007CB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1" autoAdjust="0"/>
    <p:restoredTop sz="99843" autoAdjust="0"/>
  </p:normalViewPr>
  <p:slideViewPr>
    <p:cSldViewPr snapToGrid="0" snapToObjects="1">
      <p:cViewPr varScale="1">
        <p:scale>
          <a:sx n="153" d="100"/>
          <a:sy n="153" d="100"/>
        </p:scale>
        <p:origin x="168" y="144"/>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805DEB-33B9-E848-880E-ADA21A16F4E7}" type="datetimeFigureOut">
              <a:rPr lang="en-US" smtClean="0"/>
              <a:t>5/3/2019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932515-18B2-AB42-8194-5F3EA15B5ECB}" type="slidenum">
              <a:rPr lang="en-US" smtClean="0"/>
              <a:t>‹#›</a:t>
            </a:fld>
            <a:endParaRPr lang="en-US"/>
          </a:p>
        </p:txBody>
      </p:sp>
    </p:spTree>
    <p:extLst>
      <p:ext uri="{BB962C8B-B14F-4D97-AF65-F5344CB8AC3E}">
        <p14:creationId xmlns:p14="http://schemas.microsoft.com/office/powerpoint/2010/main" val="59664384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Ocea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4572"/>
            <a:ext cx="9143996" cy="5148070"/>
          </a:xfrm>
          <a:prstGeom prst="rect">
            <a:avLst/>
          </a:prstGeom>
        </p:spPr>
      </p:pic>
      <p:sp>
        <p:nvSpPr>
          <p:cNvPr id="2" name="Title 1"/>
          <p:cNvSpPr>
            <a:spLocks noGrp="1"/>
          </p:cNvSpPr>
          <p:nvPr>
            <p:ph type="ctrTitle" hasCustomPrompt="1"/>
          </p:nvPr>
        </p:nvSpPr>
        <p:spPr>
          <a:xfrm>
            <a:off x="576942" y="890248"/>
            <a:ext cx="8038835" cy="1102519"/>
          </a:xfrm>
        </p:spPr>
        <p:txBody>
          <a:bodyPr anchor="b" anchorCtr="0"/>
          <a:lstStyle>
            <a:lvl1pPr algn="l">
              <a:defRPr sz="3200" baseline="0">
                <a:solidFill>
                  <a:schemeClr val="bg1"/>
                </a:solidFill>
              </a:defRPr>
            </a:lvl1pPr>
          </a:lstStyle>
          <a:p>
            <a:r>
              <a:rPr lang="en-US" dirty="0"/>
              <a:t>Insert presentation/section title</a:t>
            </a:r>
          </a:p>
        </p:txBody>
      </p:sp>
      <p:sp>
        <p:nvSpPr>
          <p:cNvPr id="3" name="Subtitle 2"/>
          <p:cNvSpPr>
            <a:spLocks noGrp="1"/>
          </p:cNvSpPr>
          <p:nvPr>
            <p:ph type="subTitle" idx="1" hasCustomPrompt="1"/>
          </p:nvPr>
        </p:nvSpPr>
        <p:spPr>
          <a:xfrm>
            <a:off x="576942" y="2071914"/>
            <a:ext cx="8038835" cy="1314450"/>
          </a:xfrm>
        </p:spPr>
        <p:txBody>
          <a:bodyPr lIns="0">
            <a:norm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Insert subheading/speaker name</a:t>
            </a:r>
          </a:p>
        </p:txBody>
      </p:sp>
      <p:sp>
        <p:nvSpPr>
          <p:cNvPr id="9" name="Text Placeholder 4"/>
          <p:cNvSpPr>
            <a:spLocks noGrp="1"/>
          </p:cNvSpPr>
          <p:nvPr>
            <p:ph type="body" sz="quarter" idx="10" hasCustomPrompt="1"/>
          </p:nvPr>
        </p:nvSpPr>
        <p:spPr>
          <a:xfrm>
            <a:off x="576942" y="4793563"/>
            <a:ext cx="4664075" cy="221396"/>
          </a:xfrm>
        </p:spPr>
        <p:txBody>
          <a:bodyPr lIns="0" anchor="b">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90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Optional title/date/website/caption/etc.</a:t>
            </a:r>
          </a:p>
        </p:txBody>
      </p:sp>
    </p:spTree>
    <p:extLst>
      <p:ext uri="{BB962C8B-B14F-4D97-AF65-F5344CB8AC3E}">
        <p14:creationId xmlns:p14="http://schemas.microsoft.com/office/powerpoint/2010/main" val="1318342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 Alternative logo">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54" y="0"/>
            <a:ext cx="9135875" cy="5143498"/>
          </a:xfrm>
          <a:prstGeom prst="rect">
            <a:avLst/>
          </a:prstGeom>
        </p:spPr>
      </p:pic>
      <p:sp>
        <p:nvSpPr>
          <p:cNvPr id="2" name="Title 1"/>
          <p:cNvSpPr>
            <a:spLocks noGrp="1"/>
          </p:cNvSpPr>
          <p:nvPr>
            <p:ph type="title" hasCustomPrompt="1"/>
          </p:nvPr>
        </p:nvSpPr>
        <p:spPr/>
        <p:txBody>
          <a:bodyPr>
            <a:normAutofit/>
          </a:bodyPr>
          <a:lstStyle>
            <a:lvl1pPr algn="l">
              <a:defRPr sz="2800" b="1">
                <a:solidFill>
                  <a:srgbClr val="007CBA"/>
                </a:solidFill>
              </a:defRPr>
            </a:lvl1pPr>
          </a:lstStyle>
          <a:p>
            <a:r>
              <a:rPr lang="mi-NZ" dirty="0"/>
              <a:t>Insert section or slide heading</a:t>
            </a:r>
            <a:endParaRPr lang="en-US" dirty="0"/>
          </a:p>
        </p:txBody>
      </p:sp>
      <p:sp>
        <p:nvSpPr>
          <p:cNvPr id="3" name="Content Placeholder 2"/>
          <p:cNvSpPr>
            <a:spLocks noGrp="1"/>
          </p:cNvSpPr>
          <p:nvPr>
            <p:ph idx="1" hasCustomPrompt="1"/>
          </p:nvPr>
        </p:nvSpPr>
        <p:spPr>
          <a:xfrm>
            <a:off x="457200" y="1070050"/>
            <a:ext cx="8229600" cy="2934186"/>
          </a:xfrm>
        </p:spPr>
        <p:txBody>
          <a:bodyPr>
            <a:normAutofit/>
          </a:bodyPr>
          <a:lstStyle>
            <a:lvl1pPr>
              <a:lnSpc>
                <a:spcPct val="130000"/>
              </a:lnSpc>
              <a:defRPr sz="1800"/>
            </a:lvl1pPr>
          </a:lstStyle>
          <a:p>
            <a:pPr lvl="0"/>
            <a:r>
              <a:rPr lang="en-US" dirty="0"/>
              <a:t>Alternative logo: Ki ta Maui e </a:t>
            </a:r>
            <a:r>
              <a:rPr lang="en-US" dirty="0" err="1"/>
              <a:t>kii</a:t>
            </a:r>
            <a:r>
              <a:rPr lang="en-US" dirty="0"/>
              <a:t> </a:t>
            </a:r>
            <a:r>
              <a:rPr lang="en-US" dirty="0" err="1"/>
              <a:t>ai</a:t>
            </a:r>
            <a:r>
              <a:rPr lang="en-US" dirty="0"/>
              <a:t>, “</a:t>
            </a:r>
            <a:r>
              <a:rPr lang="en-US" dirty="0" err="1"/>
              <a:t>Kaore</a:t>
            </a:r>
            <a:r>
              <a:rPr lang="en-US" dirty="0"/>
              <a:t> au e </a:t>
            </a:r>
            <a:r>
              <a:rPr lang="en-US" dirty="0" err="1"/>
              <a:t>whakahoha</a:t>
            </a:r>
            <a:r>
              <a:rPr lang="en-US" dirty="0"/>
              <a:t> </a:t>
            </a:r>
            <a:r>
              <a:rPr lang="en-US" dirty="0" err="1"/>
              <a:t>i</a:t>
            </a:r>
            <a:r>
              <a:rPr lang="en-US" dirty="0"/>
              <a:t> a </a:t>
            </a:r>
            <a:r>
              <a:rPr lang="en-US" dirty="0" err="1"/>
              <a:t>koutou</a:t>
            </a:r>
            <a:r>
              <a:rPr lang="en-US" dirty="0"/>
              <a:t>, </a:t>
            </a:r>
            <a:r>
              <a:rPr lang="en-US" dirty="0" err="1"/>
              <a:t>ka</a:t>
            </a:r>
            <a:r>
              <a:rPr lang="en-US" dirty="0"/>
              <a:t> </a:t>
            </a:r>
            <a:r>
              <a:rPr lang="en-US" dirty="0" err="1"/>
              <a:t>noho</a:t>
            </a:r>
            <a:r>
              <a:rPr lang="en-US" dirty="0"/>
              <a:t> </a:t>
            </a:r>
            <a:r>
              <a:rPr lang="en-US" dirty="0" err="1"/>
              <a:t>hei</a:t>
            </a:r>
            <a:r>
              <a:rPr lang="en-US" dirty="0"/>
              <a:t> </a:t>
            </a:r>
            <a:r>
              <a:rPr lang="en-US" dirty="0" err="1"/>
              <a:t>karetao</a:t>
            </a:r>
            <a:r>
              <a:rPr lang="en-US" dirty="0"/>
              <a:t> </a:t>
            </a:r>
            <a:r>
              <a:rPr lang="en-US" dirty="0" err="1"/>
              <a:t>noa</a:t>
            </a:r>
            <a:r>
              <a:rPr lang="en-US" dirty="0"/>
              <a:t> </a:t>
            </a:r>
            <a:r>
              <a:rPr lang="en-US" dirty="0" err="1"/>
              <a:t>iho</a:t>
            </a:r>
            <a:r>
              <a:rPr lang="en-US" dirty="0"/>
              <a:t>, </a:t>
            </a:r>
            <a:r>
              <a:rPr lang="en-US" dirty="0" err="1"/>
              <a:t>koinei</a:t>
            </a:r>
            <a:r>
              <a:rPr lang="en-US" dirty="0"/>
              <a:t> </a:t>
            </a:r>
            <a:r>
              <a:rPr lang="en-US" dirty="0" err="1"/>
              <a:t>taku</a:t>
            </a:r>
            <a:r>
              <a:rPr lang="en-US" dirty="0"/>
              <a:t> </a:t>
            </a:r>
            <a:r>
              <a:rPr lang="en-US" dirty="0" err="1"/>
              <a:t>whakapono</a:t>
            </a:r>
            <a:r>
              <a:rPr lang="en-US" dirty="0"/>
              <a:t> </a:t>
            </a:r>
            <a:r>
              <a:rPr lang="en-US" dirty="0" err="1"/>
              <a:t>ki</a:t>
            </a:r>
            <a:r>
              <a:rPr lang="en-US" dirty="0"/>
              <a:t> a </a:t>
            </a:r>
            <a:r>
              <a:rPr lang="en-US" dirty="0" err="1"/>
              <a:t>koutou</a:t>
            </a:r>
            <a:r>
              <a:rPr lang="en-US" dirty="0"/>
              <a:t>.”</a:t>
            </a:r>
          </a:p>
        </p:txBody>
      </p:sp>
      <p:sp>
        <p:nvSpPr>
          <p:cNvPr id="7" name="Text Placeholder 4"/>
          <p:cNvSpPr>
            <a:spLocks noGrp="1"/>
          </p:cNvSpPr>
          <p:nvPr>
            <p:ph type="body" sz="quarter" idx="10" hasCustomPrompt="1"/>
          </p:nvPr>
        </p:nvSpPr>
        <p:spPr>
          <a:xfrm>
            <a:off x="576942" y="4793563"/>
            <a:ext cx="4664075" cy="221396"/>
          </a:xfrm>
        </p:spPr>
        <p:txBody>
          <a:bodyPr lIns="0" anchor="b">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90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Optional title/date/website/caption/etc.</a:t>
            </a:r>
          </a:p>
        </p:txBody>
      </p:sp>
    </p:spTree>
    <p:extLst>
      <p:ext uri="{BB962C8B-B14F-4D97-AF65-F5344CB8AC3E}">
        <p14:creationId xmlns:p14="http://schemas.microsoft.com/office/powerpoint/2010/main" val="2188050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screen image - Alternative logo">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54" y="0"/>
            <a:ext cx="9135875" cy="5143498"/>
          </a:xfrm>
          <a:prstGeom prst="rect">
            <a:avLst/>
          </a:prstGeom>
        </p:spPr>
      </p:pic>
      <p:sp>
        <p:nvSpPr>
          <p:cNvPr id="4" name="Picture Placeholder 3"/>
          <p:cNvSpPr>
            <a:spLocks noGrp="1"/>
          </p:cNvSpPr>
          <p:nvPr>
            <p:ph type="pic" sz="quarter" idx="10" hasCustomPrompt="1"/>
          </p:nvPr>
        </p:nvSpPr>
        <p:spPr>
          <a:xfrm>
            <a:off x="0" y="0"/>
            <a:ext cx="9144000" cy="5143500"/>
          </a:xfrm>
        </p:spPr>
        <p:txBody>
          <a:bodyPr lIns="396000" tIns="561600" rIns="396000" anchor="t" anchorCtr="0">
            <a:normAutofit/>
          </a:bodyPr>
          <a:lstStyle>
            <a:lvl1pPr marL="0" indent="0">
              <a:buNone/>
              <a:defRPr sz="2000" baseline="0">
                <a:solidFill>
                  <a:schemeClr val="tx1">
                    <a:lumMod val="50000"/>
                    <a:lumOff val="50000"/>
                  </a:schemeClr>
                </a:solidFill>
              </a:defRPr>
            </a:lvl1pPr>
          </a:lstStyle>
          <a:p>
            <a:r>
              <a:rPr lang="en-US" dirty="0"/>
              <a:t>To fill the screen with an image, click the icon below.                                To place a full screen image behind the logo, right click the grey area beside the slide, select ‘format background’ and chose ‘picture or texture fill’ then ‘insert from file’. Size your picture to 25.4cm x14.3cm before inserting.</a:t>
            </a:r>
          </a:p>
        </p:txBody>
      </p:sp>
    </p:spTree>
    <p:extLst>
      <p:ext uri="{BB962C8B-B14F-4D97-AF65-F5344CB8AC3E}">
        <p14:creationId xmlns:p14="http://schemas.microsoft.com/office/powerpoint/2010/main" val="1171964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4BF12C-5C7A-4DB0-B628-D1033456124A}"/>
              </a:ext>
            </a:extLst>
          </p:cNvPr>
          <p:cNvSpPr>
            <a:spLocks noGrp="1"/>
          </p:cNvSpPr>
          <p:nvPr>
            <p:ph type="title"/>
          </p:nvPr>
        </p:nvSpPr>
        <p:spPr/>
        <p:txBody>
          <a:bodyPr/>
          <a:lstStyle/>
          <a:p>
            <a:r>
              <a:rPr lang="en-US"/>
              <a:t>Click to edit Master title style</a:t>
            </a:r>
            <a:endParaRPr lang="en-GB"/>
          </a:p>
        </p:txBody>
      </p:sp>
      <p:sp>
        <p:nvSpPr>
          <p:cNvPr id="6" name="Date Placeholder 5">
            <a:extLst>
              <a:ext uri="{FF2B5EF4-FFF2-40B4-BE49-F238E27FC236}">
                <a16:creationId xmlns:a16="http://schemas.microsoft.com/office/drawing/2014/main" xmlns="" id="{36F088AF-16F9-4648-BD46-3113BC60293A}"/>
              </a:ext>
            </a:extLst>
          </p:cNvPr>
          <p:cNvSpPr>
            <a:spLocks noGrp="1"/>
          </p:cNvSpPr>
          <p:nvPr>
            <p:ph type="dt" sz="half" idx="10"/>
          </p:nvPr>
        </p:nvSpPr>
        <p:spPr/>
        <p:txBody>
          <a:bodyPr/>
          <a:lstStyle/>
          <a:p>
            <a:pPr defTabSz="914355"/>
            <a:fld id="{A57DBE4E-624D-4C8B-8EC4-0968C75BBC8F}" type="datetime4">
              <a:rPr lang="en-GB" smtClean="0">
                <a:solidFill>
                  <a:prstClr val="black"/>
                </a:solidFill>
              </a:rPr>
              <a:pPr defTabSz="914355"/>
              <a:t>03 May 2019</a:t>
            </a:fld>
            <a:endParaRPr lang="en-GB" dirty="0">
              <a:solidFill>
                <a:prstClr val="black"/>
              </a:solidFill>
            </a:endParaRPr>
          </a:p>
        </p:txBody>
      </p:sp>
      <p:sp>
        <p:nvSpPr>
          <p:cNvPr id="7" name="Footer Placeholder 6">
            <a:extLst>
              <a:ext uri="{FF2B5EF4-FFF2-40B4-BE49-F238E27FC236}">
                <a16:creationId xmlns:a16="http://schemas.microsoft.com/office/drawing/2014/main" xmlns="" id="{7E05F02E-E594-4160-A2FF-D7E28210A85F}"/>
              </a:ext>
            </a:extLst>
          </p:cNvPr>
          <p:cNvSpPr>
            <a:spLocks noGrp="1"/>
          </p:cNvSpPr>
          <p:nvPr>
            <p:ph type="ftr" sz="quarter" idx="11"/>
          </p:nvPr>
        </p:nvSpPr>
        <p:spPr/>
        <p:txBody>
          <a:bodyPr/>
          <a:lstStyle/>
          <a:p>
            <a:pPr defTabSz="914355"/>
            <a:r>
              <a:rPr lang="en-GB">
                <a:solidFill>
                  <a:prstClr val="black"/>
                </a:solidFill>
              </a:rPr>
              <a:t>Mott MacDonald | Presentation</a:t>
            </a:r>
            <a:endParaRPr lang="en-GB" dirty="0">
              <a:solidFill>
                <a:prstClr val="black"/>
              </a:solidFill>
            </a:endParaRPr>
          </a:p>
        </p:txBody>
      </p:sp>
      <p:sp>
        <p:nvSpPr>
          <p:cNvPr id="8" name="Slide Number Placeholder 7">
            <a:extLst>
              <a:ext uri="{FF2B5EF4-FFF2-40B4-BE49-F238E27FC236}">
                <a16:creationId xmlns:a16="http://schemas.microsoft.com/office/drawing/2014/main" xmlns="" id="{DA88AC70-FAC5-462B-BACC-B224FEC9389E}"/>
              </a:ext>
            </a:extLst>
          </p:cNvPr>
          <p:cNvSpPr>
            <a:spLocks noGrp="1"/>
          </p:cNvSpPr>
          <p:nvPr>
            <p:ph type="sldNum" sz="quarter" idx="12"/>
          </p:nvPr>
        </p:nvSpPr>
        <p:spPr/>
        <p:txBody>
          <a:bodyPr/>
          <a:lstStyle/>
          <a:p>
            <a:pPr defTabSz="914355"/>
            <a:fld id="{2490C926-4C7A-4456-B603-8FB00524CD8E}" type="slidenum">
              <a:rPr lang="en-GB" smtClean="0">
                <a:solidFill>
                  <a:prstClr val="black"/>
                </a:solidFill>
              </a:rPr>
              <a:pPr defTabSz="914355"/>
              <a:t>‹#›</a:t>
            </a:fld>
            <a:endParaRPr lang="en-GB" dirty="0">
              <a:solidFill>
                <a:prstClr val="black"/>
              </a:solidFill>
            </a:endParaRPr>
          </a:p>
        </p:txBody>
      </p:sp>
      <p:sp>
        <p:nvSpPr>
          <p:cNvPr id="9" name="Text Placeholder 4">
            <a:extLst>
              <a:ext uri="{FF2B5EF4-FFF2-40B4-BE49-F238E27FC236}">
                <a16:creationId xmlns:a16="http://schemas.microsoft.com/office/drawing/2014/main" xmlns="" id="{054C7005-88B1-496A-A47C-01DAB7429A6D}"/>
              </a:ext>
            </a:extLst>
          </p:cNvPr>
          <p:cNvSpPr>
            <a:spLocks noGrp="1"/>
          </p:cNvSpPr>
          <p:nvPr>
            <p:ph type="body" sz="quarter" idx="14" hasCustomPrompt="1"/>
          </p:nvPr>
        </p:nvSpPr>
        <p:spPr>
          <a:xfrm>
            <a:off x="395288" y="781052"/>
            <a:ext cx="8353425" cy="230188"/>
          </a:xfrm>
        </p:spPr>
        <p:txBody>
          <a:bodyPr>
            <a:noAutofit/>
          </a:bodyPr>
          <a:lstStyle>
            <a:lvl1pPr marL="0" indent="0">
              <a:lnSpc>
                <a:spcPct val="100000"/>
              </a:lnSpc>
              <a:spcBef>
                <a:spcPts val="0"/>
              </a:spcBef>
              <a:buFont typeface="Arial" panose="020B0604020202020204" pitchFamily="34" charset="0"/>
              <a:buNone/>
              <a:defRPr sz="1600">
                <a:solidFill>
                  <a:schemeClr val="tx2"/>
                </a:solidFill>
              </a:defRPr>
            </a:lvl1pPr>
            <a:lvl2pPr marL="0" indent="0">
              <a:lnSpc>
                <a:spcPct val="100000"/>
              </a:lnSpc>
              <a:spcBef>
                <a:spcPts val="0"/>
              </a:spcBef>
              <a:buFont typeface="Arial" panose="020B0604020202020204" pitchFamily="34" charset="0"/>
              <a:buNone/>
              <a:defRPr sz="1600">
                <a:solidFill>
                  <a:schemeClr val="accent1"/>
                </a:solidFill>
              </a:defRPr>
            </a:lvl2pPr>
            <a:lvl3pPr marL="0" indent="0">
              <a:lnSpc>
                <a:spcPct val="100000"/>
              </a:lnSpc>
              <a:spcBef>
                <a:spcPts val="0"/>
              </a:spcBef>
              <a:buFont typeface="Arial" panose="020B0604020202020204" pitchFamily="34" charset="0"/>
              <a:buNone/>
              <a:defRPr sz="1600">
                <a:solidFill>
                  <a:schemeClr val="accent1"/>
                </a:solidFill>
              </a:defRPr>
            </a:lvl3pPr>
            <a:lvl4pPr marL="0" indent="0">
              <a:lnSpc>
                <a:spcPct val="100000"/>
              </a:lnSpc>
              <a:spcBef>
                <a:spcPts val="0"/>
              </a:spcBef>
              <a:buFont typeface="Arial" panose="020B0604020202020204" pitchFamily="34" charset="0"/>
              <a:buNone/>
              <a:defRPr sz="1600">
                <a:solidFill>
                  <a:schemeClr val="accent1"/>
                </a:solidFill>
              </a:defRPr>
            </a:lvl4pPr>
            <a:lvl5pPr marL="0" indent="0">
              <a:lnSpc>
                <a:spcPct val="100000"/>
              </a:lnSpc>
              <a:spcBef>
                <a:spcPts val="0"/>
              </a:spcBef>
              <a:buFont typeface="Arial" panose="020B0604020202020204" pitchFamily="34" charset="0"/>
              <a:buNone/>
              <a:defRPr sz="1600">
                <a:solidFill>
                  <a:schemeClr val="accent1"/>
                </a:solidFill>
              </a:defRPr>
            </a:lvl5pPr>
          </a:lstStyle>
          <a:p>
            <a:pPr lvl="0"/>
            <a:r>
              <a:rPr lang="en-US" dirty="0"/>
              <a:t>Click to edit subtitle style – 1 line only</a:t>
            </a:r>
          </a:p>
        </p:txBody>
      </p:sp>
    </p:spTree>
    <p:extLst>
      <p:ext uri="{BB962C8B-B14F-4D97-AF65-F5344CB8AC3E}">
        <p14:creationId xmlns:p14="http://schemas.microsoft.com/office/powerpoint/2010/main" val="291548776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ARK copy 5">
    <p:spTree>
      <p:nvGrpSpPr>
        <p:cNvPr id="1" name=""/>
        <p:cNvGrpSpPr/>
        <p:nvPr/>
      </p:nvGrpSpPr>
      <p:grpSpPr>
        <a:xfrm>
          <a:off x="0" y="0"/>
          <a:ext cx="0" cy="0"/>
          <a:chOff x="0" y="0"/>
          <a:chExt cx="0" cy="0"/>
        </a:xfrm>
      </p:grpSpPr>
      <p:sp>
        <p:nvSpPr>
          <p:cNvPr id="63" name="Slide Number"/>
          <p:cNvSpPr txBox="1">
            <a:spLocks noGrp="1"/>
          </p:cNvSpPr>
          <p:nvPr>
            <p:ph type="sldNum" sz="quarter" idx="2"/>
          </p:nvPr>
        </p:nvSpPr>
        <p:spPr>
          <a:prstGeom prst="rect">
            <a:avLst/>
          </a:prstGeom>
        </p:spPr>
        <p:txBody>
          <a:bodyPr/>
          <a:lstStyle/>
          <a:p>
            <a:pPr hangingPunct="0"/>
            <a:fld id="{86CB4B4D-7CA3-9044-876B-883B54F8677D}" type="slidenum">
              <a:rPr lang="en-GB" kern="0" smtClean="0"/>
              <a:pPr hangingPunct="0"/>
              <a:t>‹#›</a:t>
            </a:fld>
            <a:endParaRPr lang="en-GB" kern="0"/>
          </a:p>
        </p:txBody>
      </p:sp>
    </p:spTree>
    <p:extLst>
      <p:ext uri="{BB962C8B-B14F-4D97-AF65-F5344CB8AC3E}">
        <p14:creationId xmlns:p14="http://schemas.microsoft.com/office/powerpoint/2010/main" val="37766579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B66E9E2-03A4-4160-BE7E-187915D8DCAE}"/>
              </a:ext>
            </a:extLst>
          </p:cNvPr>
          <p:cNvSpPr>
            <a:spLocks noGrp="1"/>
          </p:cNvSpPr>
          <p:nvPr>
            <p:ph type="dt" sz="half" idx="10"/>
          </p:nvPr>
        </p:nvSpPr>
        <p:spPr/>
        <p:txBody>
          <a:bodyPr/>
          <a:lstStyle/>
          <a:p>
            <a:fld id="{611895A1-BAAE-4145-A84B-0F2DEEFB440C}" type="datetime4">
              <a:rPr lang="en-GB" smtClean="0"/>
              <a:t>03 May 2019</a:t>
            </a:fld>
            <a:endParaRPr lang="en-GB"/>
          </a:p>
        </p:txBody>
      </p:sp>
      <p:sp>
        <p:nvSpPr>
          <p:cNvPr id="3" name="Footer Placeholder 2">
            <a:extLst>
              <a:ext uri="{FF2B5EF4-FFF2-40B4-BE49-F238E27FC236}">
                <a16:creationId xmlns:a16="http://schemas.microsoft.com/office/drawing/2014/main" xmlns="" id="{9E75279F-9899-46DE-ACA8-F3E7C54241D6}"/>
              </a:ext>
            </a:extLst>
          </p:cNvPr>
          <p:cNvSpPr>
            <a:spLocks noGrp="1"/>
          </p:cNvSpPr>
          <p:nvPr>
            <p:ph type="ftr" sz="quarter" idx="11"/>
          </p:nvPr>
        </p:nvSpPr>
        <p:spPr/>
        <p:txBody>
          <a:bodyPr/>
          <a:lstStyle/>
          <a:p>
            <a:r>
              <a:rPr lang="en-GB"/>
              <a:t>Mott MacDonald | Presentation</a:t>
            </a:r>
          </a:p>
        </p:txBody>
      </p:sp>
      <p:sp>
        <p:nvSpPr>
          <p:cNvPr id="4" name="Slide Number Placeholder 3">
            <a:extLst>
              <a:ext uri="{FF2B5EF4-FFF2-40B4-BE49-F238E27FC236}">
                <a16:creationId xmlns:a16="http://schemas.microsoft.com/office/drawing/2014/main" xmlns="" id="{6B513E61-3D8F-4FC6-9ED6-E983E01F4DF8}"/>
              </a:ext>
            </a:extLst>
          </p:cNvPr>
          <p:cNvSpPr>
            <a:spLocks noGrp="1"/>
          </p:cNvSpPr>
          <p:nvPr>
            <p:ph type="sldNum" sz="quarter" idx="12"/>
          </p:nvPr>
        </p:nvSpPr>
        <p:spPr/>
        <p:txBody>
          <a:bodyPr/>
          <a:lstStyle/>
          <a:p>
            <a:fld id="{CC3E9A5E-8771-451B-A65D-F2E804806B11}" type="slidenum">
              <a:rPr lang="en-GB" smtClean="0"/>
              <a:t>‹#›</a:t>
            </a:fld>
            <a:endParaRPr lang="en-GB"/>
          </a:p>
        </p:txBody>
      </p:sp>
    </p:spTree>
    <p:extLst>
      <p:ext uri="{BB962C8B-B14F-4D97-AF65-F5344CB8AC3E}">
        <p14:creationId xmlns:p14="http://schemas.microsoft.com/office/powerpoint/2010/main" val="357228106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 Ocea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4572"/>
            <a:ext cx="9143996" cy="5148070"/>
          </a:xfrm>
          <a:prstGeom prst="rect">
            <a:avLst/>
          </a:prstGeom>
        </p:spPr>
      </p:pic>
      <p:sp>
        <p:nvSpPr>
          <p:cNvPr id="6" name="Text Placeholder 4"/>
          <p:cNvSpPr>
            <a:spLocks noGrp="1"/>
          </p:cNvSpPr>
          <p:nvPr>
            <p:ph type="body" sz="quarter" idx="11" hasCustomPrompt="1"/>
          </p:nvPr>
        </p:nvSpPr>
        <p:spPr>
          <a:xfrm>
            <a:off x="576942" y="449263"/>
            <a:ext cx="7645400" cy="552977"/>
          </a:xfrm>
        </p:spPr>
        <p:txBody>
          <a:bodyPr/>
          <a:lstStyle>
            <a:lvl1pPr marL="0" indent="0">
              <a:buNone/>
              <a:defRPr baseline="0">
                <a:solidFill>
                  <a:srgbClr val="043A5F"/>
                </a:solidFill>
              </a:defRPr>
            </a:lvl1pPr>
            <a:lvl2pPr marL="349200" indent="0">
              <a:buNone/>
              <a:defRPr/>
            </a:lvl2pPr>
            <a:lvl3pPr marL="662400" indent="0">
              <a:buNone/>
              <a:defRPr/>
            </a:lvl3pPr>
            <a:lvl4pPr marL="903600" indent="0">
              <a:buNone/>
              <a:defRPr/>
            </a:lvl4pPr>
            <a:lvl5pPr marL="1108800" indent="0">
              <a:buNone/>
              <a:defRPr/>
            </a:lvl5pPr>
          </a:lstStyle>
          <a:p>
            <a:pPr lvl="0"/>
            <a:r>
              <a:rPr lang="en-US" dirty="0"/>
              <a:t>Alternative </a:t>
            </a:r>
            <a:r>
              <a:rPr lang="en-US" dirty="0" err="1"/>
              <a:t>tohu</a:t>
            </a:r>
            <a:r>
              <a:rPr lang="en-US" dirty="0"/>
              <a:t> section divider for use without text</a:t>
            </a:r>
          </a:p>
        </p:txBody>
      </p:sp>
      <p:sp>
        <p:nvSpPr>
          <p:cNvPr id="5" name="Text Placeholder 4"/>
          <p:cNvSpPr>
            <a:spLocks noGrp="1"/>
          </p:cNvSpPr>
          <p:nvPr>
            <p:ph type="body" sz="quarter" idx="10" hasCustomPrompt="1"/>
          </p:nvPr>
        </p:nvSpPr>
        <p:spPr>
          <a:xfrm>
            <a:off x="576942" y="4793563"/>
            <a:ext cx="4664075" cy="221396"/>
          </a:xfrm>
        </p:spPr>
        <p:txBody>
          <a:bodyPr lIns="0" anchor="b">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90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Optional title/date/website/caption/etc.</a:t>
            </a:r>
          </a:p>
        </p:txBody>
      </p:sp>
    </p:spTree>
    <p:extLst>
      <p:ext uri="{BB962C8B-B14F-4D97-AF65-F5344CB8AC3E}">
        <p14:creationId xmlns:p14="http://schemas.microsoft.com/office/powerpoint/2010/main" val="2945462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Shor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2285"/>
            <a:ext cx="9143996" cy="5148069"/>
          </a:xfrm>
          <a:prstGeom prst="rect">
            <a:avLst/>
          </a:prstGeom>
        </p:spPr>
      </p:pic>
      <p:sp>
        <p:nvSpPr>
          <p:cNvPr id="2" name="Title 1"/>
          <p:cNvSpPr>
            <a:spLocks noGrp="1"/>
          </p:cNvSpPr>
          <p:nvPr>
            <p:ph type="ctrTitle" hasCustomPrompt="1"/>
          </p:nvPr>
        </p:nvSpPr>
        <p:spPr>
          <a:xfrm>
            <a:off x="576942" y="890248"/>
            <a:ext cx="8038834" cy="1102519"/>
          </a:xfrm>
        </p:spPr>
        <p:txBody>
          <a:bodyPr anchor="b" anchorCtr="0"/>
          <a:lstStyle>
            <a:lvl1pPr algn="l">
              <a:defRPr sz="3200">
                <a:solidFill>
                  <a:schemeClr val="bg1"/>
                </a:solidFill>
              </a:defRPr>
            </a:lvl1pPr>
          </a:lstStyle>
          <a:p>
            <a:r>
              <a:rPr lang="en-US" dirty="0"/>
              <a:t>Insert presentation/section title</a:t>
            </a:r>
          </a:p>
        </p:txBody>
      </p:sp>
      <p:sp>
        <p:nvSpPr>
          <p:cNvPr id="3" name="Subtitle 2"/>
          <p:cNvSpPr>
            <a:spLocks noGrp="1"/>
          </p:cNvSpPr>
          <p:nvPr>
            <p:ph type="subTitle" idx="1" hasCustomPrompt="1"/>
          </p:nvPr>
        </p:nvSpPr>
        <p:spPr>
          <a:xfrm>
            <a:off x="576942" y="2071914"/>
            <a:ext cx="8038835" cy="1314450"/>
          </a:xfrm>
        </p:spPr>
        <p:txBody>
          <a:bodyPr lIns="0">
            <a:norm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Insert subheading/speaker name</a:t>
            </a:r>
          </a:p>
        </p:txBody>
      </p:sp>
      <p:sp>
        <p:nvSpPr>
          <p:cNvPr id="6" name="Text Placeholder 4"/>
          <p:cNvSpPr>
            <a:spLocks noGrp="1"/>
          </p:cNvSpPr>
          <p:nvPr>
            <p:ph type="body" sz="quarter" idx="10" hasCustomPrompt="1"/>
          </p:nvPr>
        </p:nvSpPr>
        <p:spPr>
          <a:xfrm>
            <a:off x="576942" y="4793563"/>
            <a:ext cx="4664075" cy="221396"/>
          </a:xfrm>
        </p:spPr>
        <p:txBody>
          <a:bodyPr lIns="0" anchor="b">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90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Optional title/date/website/caption/etc.</a:t>
            </a:r>
          </a:p>
        </p:txBody>
      </p:sp>
    </p:spTree>
    <p:extLst>
      <p:ext uri="{BB962C8B-B14F-4D97-AF65-F5344CB8AC3E}">
        <p14:creationId xmlns:p14="http://schemas.microsoft.com/office/powerpoint/2010/main" val="1190386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2285"/>
            <a:ext cx="9143996" cy="5148069"/>
          </a:xfrm>
          <a:prstGeom prst="rect">
            <a:avLst/>
          </a:prstGeom>
        </p:spPr>
      </p:pic>
      <p:sp>
        <p:nvSpPr>
          <p:cNvPr id="2" name="Title 1"/>
          <p:cNvSpPr>
            <a:spLocks noGrp="1"/>
          </p:cNvSpPr>
          <p:nvPr>
            <p:ph type="title" hasCustomPrompt="1"/>
          </p:nvPr>
        </p:nvSpPr>
        <p:spPr/>
        <p:txBody>
          <a:bodyPr>
            <a:normAutofit/>
          </a:bodyPr>
          <a:lstStyle>
            <a:lvl1pPr algn="l">
              <a:defRPr sz="2800" b="1">
                <a:solidFill>
                  <a:srgbClr val="007CBA"/>
                </a:solidFill>
              </a:defRPr>
            </a:lvl1pPr>
          </a:lstStyle>
          <a:p>
            <a:r>
              <a:rPr lang="mi-NZ" dirty="0"/>
              <a:t>Insert section or slide heading</a:t>
            </a:r>
            <a:endParaRPr lang="en-US" dirty="0"/>
          </a:p>
        </p:txBody>
      </p:sp>
      <p:sp>
        <p:nvSpPr>
          <p:cNvPr id="3" name="Content Placeholder 2"/>
          <p:cNvSpPr>
            <a:spLocks noGrp="1"/>
          </p:cNvSpPr>
          <p:nvPr>
            <p:ph idx="1" hasCustomPrompt="1"/>
          </p:nvPr>
        </p:nvSpPr>
        <p:spPr>
          <a:xfrm>
            <a:off x="457200" y="1070049"/>
            <a:ext cx="8229600" cy="2635363"/>
          </a:xfrm>
        </p:spPr>
        <p:txBody>
          <a:bodyPr>
            <a:normAutofit/>
          </a:bodyPr>
          <a:lstStyle>
            <a:lvl1pPr>
              <a:lnSpc>
                <a:spcPct val="130000"/>
              </a:lnSpc>
              <a:defRPr sz="1800"/>
            </a:lvl1pPr>
          </a:lstStyle>
          <a:p>
            <a:pPr lvl="0"/>
            <a:r>
              <a:rPr lang="en-US" dirty="0"/>
              <a:t>Ki ta Maui e </a:t>
            </a:r>
            <a:r>
              <a:rPr lang="en-US" dirty="0" err="1"/>
              <a:t>kii</a:t>
            </a:r>
            <a:r>
              <a:rPr lang="en-US" dirty="0"/>
              <a:t> </a:t>
            </a:r>
            <a:r>
              <a:rPr lang="en-US" dirty="0" err="1"/>
              <a:t>ai</a:t>
            </a:r>
            <a:r>
              <a:rPr lang="en-US" dirty="0"/>
              <a:t>, “</a:t>
            </a:r>
            <a:r>
              <a:rPr lang="en-US" dirty="0" err="1"/>
              <a:t>Kaore</a:t>
            </a:r>
            <a:r>
              <a:rPr lang="en-US" dirty="0"/>
              <a:t> au e </a:t>
            </a:r>
            <a:r>
              <a:rPr lang="en-US" dirty="0" err="1"/>
              <a:t>whakahoha</a:t>
            </a:r>
            <a:r>
              <a:rPr lang="en-US" dirty="0"/>
              <a:t> </a:t>
            </a:r>
            <a:r>
              <a:rPr lang="en-US" dirty="0" err="1"/>
              <a:t>i</a:t>
            </a:r>
            <a:r>
              <a:rPr lang="en-US" dirty="0"/>
              <a:t> a </a:t>
            </a:r>
            <a:r>
              <a:rPr lang="en-US" dirty="0" err="1"/>
              <a:t>koutou</a:t>
            </a:r>
            <a:r>
              <a:rPr lang="en-US" dirty="0"/>
              <a:t>, </a:t>
            </a:r>
            <a:r>
              <a:rPr lang="en-US" dirty="0" err="1"/>
              <a:t>ka</a:t>
            </a:r>
            <a:r>
              <a:rPr lang="en-US" dirty="0"/>
              <a:t> </a:t>
            </a:r>
            <a:r>
              <a:rPr lang="en-US" dirty="0" err="1"/>
              <a:t>noho</a:t>
            </a:r>
            <a:r>
              <a:rPr lang="en-US" dirty="0"/>
              <a:t> </a:t>
            </a:r>
            <a:r>
              <a:rPr lang="en-US" dirty="0" err="1"/>
              <a:t>hei</a:t>
            </a:r>
            <a:r>
              <a:rPr lang="en-US" dirty="0"/>
              <a:t> </a:t>
            </a:r>
            <a:r>
              <a:rPr lang="en-US" dirty="0" err="1"/>
              <a:t>karetao</a:t>
            </a:r>
            <a:r>
              <a:rPr lang="en-US" dirty="0"/>
              <a:t> </a:t>
            </a:r>
            <a:r>
              <a:rPr lang="en-US" dirty="0" err="1"/>
              <a:t>noa</a:t>
            </a:r>
            <a:r>
              <a:rPr lang="en-US" dirty="0"/>
              <a:t> </a:t>
            </a:r>
            <a:r>
              <a:rPr lang="en-US" dirty="0" err="1"/>
              <a:t>iho</a:t>
            </a:r>
            <a:r>
              <a:rPr lang="en-US" dirty="0"/>
              <a:t>, </a:t>
            </a:r>
            <a:r>
              <a:rPr lang="en-US" dirty="0" err="1"/>
              <a:t>koinei</a:t>
            </a:r>
            <a:r>
              <a:rPr lang="en-US" dirty="0"/>
              <a:t> </a:t>
            </a:r>
            <a:r>
              <a:rPr lang="en-US" dirty="0" err="1"/>
              <a:t>taku</a:t>
            </a:r>
            <a:r>
              <a:rPr lang="en-US" dirty="0"/>
              <a:t> </a:t>
            </a:r>
            <a:r>
              <a:rPr lang="en-US" dirty="0" err="1"/>
              <a:t>whakapono</a:t>
            </a:r>
            <a:r>
              <a:rPr lang="en-US" dirty="0"/>
              <a:t> </a:t>
            </a:r>
            <a:r>
              <a:rPr lang="en-US" dirty="0" err="1"/>
              <a:t>ki</a:t>
            </a:r>
            <a:r>
              <a:rPr lang="en-US" dirty="0"/>
              <a:t> a </a:t>
            </a:r>
            <a:r>
              <a:rPr lang="en-US" dirty="0" err="1"/>
              <a:t>koutou</a:t>
            </a:r>
            <a:r>
              <a:rPr lang="en-US" dirty="0"/>
              <a:t>.”</a:t>
            </a:r>
          </a:p>
        </p:txBody>
      </p:sp>
      <p:sp>
        <p:nvSpPr>
          <p:cNvPr id="6" name="Text Placeholder 4"/>
          <p:cNvSpPr>
            <a:spLocks noGrp="1"/>
          </p:cNvSpPr>
          <p:nvPr>
            <p:ph type="body" sz="quarter" idx="10" hasCustomPrompt="1"/>
          </p:nvPr>
        </p:nvSpPr>
        <p:spPr>
          <a:xfrm>
            <a:off x="576942" y="4793563"/>
            <a:ext cx="4664075" cy="221396"/>
          </a:xfrm>
        </p:spPr>
        <p:txBody>
          <a:bodyPr lIns="0" anchor="b">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90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Optional title/date/website/caption/etc.</a:t>
            </a:r>
          </a:p>
        </p:txBody>
      </p:sp>
    </p:spTree>
    <p:extLst>
      <p:ext uri="{BB962C8B-B14F-4D97-AF65-F5344CB8AC3E}">
        <p14:creationId xmlns:p14="http://schemas.microsoft.com/office/powerpoint/2010/main" val="3317333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and tex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2285"/>
            <a:ext cx="9143996" cy="5148069"/>
          </a:xfrm>
          <a:prstGeom prst="rect">
            <a:avLst/>
          </a:prstGeom>
        </p:spPr>
      </p:pic>
      <p:sp>
        <p:nvSpPr>
          <p:cNvPr id="2" name="Title 1"/>
          <p:cNvSpPr>
            <a:spLocks noGrp="1"/>
          </p:cNvSpPr>
          <p:nvPr>
            <p:ph type="title" hasCustomPrompt="1"/>
          </p:nvPr>
        </p:nvSpPr>
        <p:spPr/>
        <p:txBody>
          <a:bodyPr>
            <a:normAutofit/>
          </a:bodyPr>
          <a:lstStyle>
            <a:lvl1pPr algn="l">
              <a:defRPr sz="2800" b="1">
                <a:solidFill>
                  <a:srgbClr val="007CBA"/>
                </a:solidFill>
              </a:defRPr>
            </a:lvl1pPr>
          </a:lstStyle>
          <a:p>
            <a:r>
              <a:rPr lang="mi-NZ" dirty="0"/>
              <a:t>Insert section or slide heading</a:t>
            </a:r>
            <a:endParaRPr lang="en-US" dirty="0"/>
          </a:p>
        </p:txBody>
      </p:sp>
      <p:sp>
        <p:nvSpPr>
          <p:cNvPr id="7" name="Table Placeholder 6"/>
          <p:cNvSpPr>
            <a:spLocks noGrp="1"/>
          </p:cNvSpPr>
          <p:nvPr>
            <p:ph type="tbl" sz="quarter" idx="11"/>
          </p:nvPr>
        </p:nvSpPr>
        <p:spPr>
          <a:xfrm>
            <a:off x="457200" y="1159093"/>
            <a:ext cx="8229600" cy="1687202"/>
          </a:xfrm>
        </p:spPr>
        <p:txBody>
          <a:bodyPr>
            <a:normAutofit/>
          </a:bodyPr>
          <a:lstStyle>
            <a:lvl1pPr>
              <a:defRPr sz="1800"/>
            </a:lvl1pPr>
          </a:lstStyle>
          <a:p>
            <a:r>
              <a:rPr lang="en-US"/>
              <a:t>Click icon to add table</a:t>
            </a:r>
            <a:endParaRPr lang="en-US" dirty="0"/>
          </a:p>
        </p:txBody>
      </p:sp>
      <p:sp>
        <p:nvSpPr>
          <p:cNvPr id="10" name="Text Placeholder 9"/>
          <p:cNvSpPr>
            <a:spLocks noGrp="1"/>
          </p:cNvSpPr>
          <p:nvPr>
            <p:ph type="body" sz="quarter" idx="12" hasCustomPrompt="1"/>
          </p:nvPr>
        </p:nvSpPr>
        <p:spPr>
          <a:xfrm>
            <a:off x="457200" y="2856544"/>
            <a:ext cx="8229600" cy="841398"/>
          </a:xfrm>
        </p:spPr>
        <p:txBody>
          <a:bodyPr>
            <a:noAutofit/>
          </a:bodyPr>
          <a:lstStyle>
            <a:lvl1pPr marL="0" indent="0">
              <a:buNone/>
              <a:defRPr sz="1600"/>
            </a:lvl1pPr>
            <a:lvl2pPr>
              <a:defRPr sz="1800"/>
            </a:lvl2pPr>
            <a:lvl3pPr>
              <a:defRPr sz="1600"/>
            </a:lvl3pPr>
            <a:lvl4pPr>
              <a:defRPr sz="1200"/>
            </a:lvl4pPr>
            <a:lvl5pPr>
              <a:defRPr sz="1100"/>
            </a:lvl5pPr>
          </a:lstStyle>
          <a:p>
            <a:pPr lvl="0"/>
            <a:r>
              <a:rPr lang="en-US" dirty="0"/>
              <a:t>Ki ta Maui e </a:t>
            </a:r>
            <a:r>
              <a:rPr lang="en-US" dirty="0" err="1"/>
              <a:t>kii</a:t>
            </a:r>
            <a:r>
              <a:rPr lang="en-US" dirty="0"/>
              <a:t> </a:t>
            </a:r>
            <a:r>
              <a:rPr lang="en-US" dirty="0" err="1"/>
              <a:t>ai</a:t>
            </a:r>
            <a:r>
              <a:rPr lang="en-US" dirty="0"/>
              <a:t>, “</a:t>
            </a:r>
            <a:r>
              <a:rPr lang="en-US" dirty="0" err="1"/>
              <a:t>Kaore</a:t>
            </a:r>
            <a:r>
              <a:rPr lang="en-US" dirty="0"/>
              <a:t> au e </a:t>
            </a:r>
            <a:r>
              <a:rPr lang="en-US" dirty="0" err="1"/>
              <a:t>whakahoha</a:t>
            </a:r>
            <a:r>
              <a:rPr lang="en-US" dirty="0"/>
              <a:t> </a:t>
            </a:r>
            <a:r>
              <a:rPr lang="en-US" dirty="0" err="1"/>
              <a:t>i</a:t>
            </a:r>
            <a:r>
              <a:rPr lang="en-US" dirty="0"/>
              <a:t> a </a:t>
            </a:r>
            <a:r>
              <a:rPr lang="en-US" dirty="0" err="1"/>
              <a:t>koutou</a:t>
            </a:r>
            <a:r>
              <a:rPr lang="en-US" dirty="0"/>
              <a:t>, </a:t>
            </a:r>
            <a:r>
              <a:rPr lang="en-US" dirty="0" err="1"/>
              <a:t>ka</a:t>
            </a:r>
            <a:r>
              <a:rPr lang="en-US" dirty="0"/>
              <a:t> </a:t>
            </a:r>
            <a:r>
              <a:rPr lang="en-US" dirty="0" err="1"/>
              <a:t>noho</a:t>
            </a:r>
            <a:r>
              <a:rPr lang="en-US" dirty="0"/>
              <a:t> </a:t>
            </a:r>
            <a:r>
              <a:rPr lang="en-US" dirty="0" err="1"/>
              <a:t>hei</a:t>
            </a:r>
            <a:r>
              <a:rPr lang="en-US" dirty="0"/>
              <a:t> </a:t>
            </a:r>
            <a:r>
              <a:rPr lang="en-US" dirty="0" err="1"/>
              <a:t>karetao</a:t>
            </a:r>
            <a:r>
              <a:rPr lang="en-US" dirty="0"/>
              <a:t> </a:t>
            </a:r>
            <a:r>
              <a:rPr lang="en-US" dirty="0" err="1"/>
              <a:t>noa</a:t>
            </a:r>
            <a:r>
              <a:rPr lang="en-US" dirty="0"/>
              <a:t> </a:t>
            </a:r>
            <a:r>
              <a:rPr lang="en-US" dirty="0" err="1"/>
              <a:t>iho</a:t>
            </a:r>
            <a:r>
              <a:rPr lang="en-US" dirty="0"/>
              <a:t>, </a:t>
            </a:r>
            <a:r>
              <a:rPr lang="en-US" dirty="0" err="1"/>
              <a:t>koinei</a:t>
            </a:r>
            <a:r>
              <a:rPr lang="en-US" dirty="0"/>
              <a:t> </a:t>
            </a:r>
            <a:r>
              <a:rPr lang="en-US" dirty="0" err="1"/>
              <a:t>taku</a:t>
            </a:r>
            <a:r>
              <a:rPr lang="en-US" dirty="0"/>
              <a:t> </a:t>
            </a:r>
            <a:r>
              <a:rPr lang="en-US" dirty="0" err="1"/>
              <a:t>whakapono</a:t>
            </a:r>
            <a:r>
              <a:rPr lang="en-US" dirty="0"/>
              <a:t> </a:t>
            </a:r>
            <a:r>
              <a:rPr lang="en-US" dirty="0" err="1"/>
              <a:t>ki</a:t>
            </a:r>
            <a:r>
              <a:rPr lang="en-US" dirty="0"/>
              <a:t> a </a:t>
            </a:r>
            <a:r>
              <a:rPr lang="en-US" dirty="0" err="1"/>
              <a:t>koutou</a:t>
            </a:r>
            <a:r>
              <a:rPr lang="en-US" dirty="0"/>
              <a:t>.”</a:t>
            </a:r>
            <a:endParaRPr lang="mi-NZ" dirty="0"/>
          </a:p>
        </p:txBody>
      </p:sp>
      <p:sp>
        <p:nvSpPr>
          <p:cNvPr id="9" name="Text Placeholder 4"/>
          <p:cNvSpPr>
            <a:spLocks noGrp="1"/>
          </p:cNvSpPr>
          <p:nvPr>
            <p:ph type="body" sz="quarter" idx="10" hasCustomPrompt="1"/>
          </p:nvPr>
        </p:nvSpPr>
        <p:spPr>
          <a:xfrm>
            <a:off x="576942" y="4793563"/>
            <a:ext cx="4664075" cy="221396"/>
          </a:xfrm>
        </p:spPr>
        <p:txBody>
          <a:bodyPr lIns="0" anchor="b">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90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Optional title/date/website/caption/etc.</a:t>
            </a:r>
          </a:p>
        </p:txBody>
      </p:sp>
    </p:spTree>
    <p:extLst>
      <p:ext uri="{BB962C8B-B14F-4D97-AF65-F5344CB8AC3E}">
        <p14:creationId xmlns:p14="http://schemas.microsoft.com/office/powerpoint/2010/main" val="2428809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54" y="0"/>
            <a:ext cx="9135875" cy="5143498"/>
          </a:xfrm>
          <a:prstGeom prst="rect">
            <a:avLst/>
          </a:prstGeom>
        </p:spPr>
      </p:pic>
      <p:sp>
        <p:nvSpPr>
          <p:cNvPr id="2" name="Title 1"/>
          <p:cNvSpPr>
            <a:spLocks noGrp="1"/>
          </p:cNvSpPr>
          <p:nvPr>
            <p:ph type="title" hasCustomPrompt="1"/>
          </p:nvPr>
        </p:nvSpPr>
        <p:spPr/>
        <p:txBody>
          <a:bodyPr>
            <a:normAutofit/>
          </a:bodyPr>
          <a:lstStyle>
            <a:lvl1pPr algn="l">
              <a:defRPr sz="2800" b="1">
                <a:solidFill>
                  <a:srgbClr val="007CBA"/>
                </a:solidFill>
              </a:defRPr>
            </a:lvl1pPr>
          </a:lstStyle>
          <a:p>
            <a:r>
              <a:rPr lang="mi-NZ" dirty="0"/>
              <a:t>Insert image slide heading</a:t>
            </a:r>
            <a:endParaRPr lang="en-US" dirty="0"/>
          </a:p>
        </p:txBody>
      </p:sp>
      <p:sp>
        <p:nvSpPr>
          <p:cNvPr id="5" name="Picture Placeholder 4"/>
          <p:cNvSpPr>
            <a:spLocks noGrp="1"/>
          </p:cNvSpPr>
          <p:nvPr>
            <p:ph type="pic" sz="quarter" idx="12" hasCustomPrompt="1"/>
          </p:nvPr>
        </p:nvSpPr>
        <p:spPr>
          <a:xfrm>
            <a:off x="457200" y="1125142"/>
            <a:ext cx="5416784" cy="2617623"/>
          </a:xfrm>
        </p:spPr>
        <p:txBody>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1800">
                <a:solidFill>
                  <a:schemeClr val="bg1">
                    <a:lumMod val="50000"/>
                  </a:schemeClr>
                </a:solidFill>
              </a:defRPr>
            </a:lvl1pPr>
          </a:lstStyle>
          <a:p>
            <a:r>
              <a:rPr lang="en-US" dirty="0"/>
              <a:t>Click icon to insert an image. Use the crop tool to adjust size and position.</a:t>
            </a:r>
          </a:p>
        </p:txBody>
      </p:sp>
      <p:sp>
        <p:nvSpPr>
          <p:cNvPr id="4" name="Text Placeholder 3"/>
          <p:cNvSpPr>
            <a:spLocks noGrp="1"/>
          </p:cNvSpPr>
          <p:nvPr>
            <p:ph type="body" sz="quarter" idx="13" hasCustomPrompt="1"/>
          </p:nvPr>
        </p:nvSpPr>
        <p:spPr>
          <a:xfrm>
            <a:off x="5986616" y="1125142"/>
            <a:ext cx="2700184" cy="2617624"/>
          </a:xfrm>
        </p:spPr>
        <p:txBody>
          <a:bodyPr>
            <a:normAutofit/>
          </a:bodyPr>
          <a:lstStyle>
            <a:lvl1pPr marL="234000" indent="-234000">
              <a:defRPr sz="1600"/>
            </a:lvl1pPr>
            <a:lvl2pPr>
              <a:defRPr sz="1800"/>
            </a:lvl2pPr>
            <a:lvl3pPr>
              <a:defRPr sz="1600"/>
            </a:lvl3pPr>
            <a:lvl4pPr>
              <a:defRPr sz="1200"/>
            </a:lvl4pPr>
            <a:lvl5pPr>
              <a:defRPr sz="1100"/>
            </a:lvl5pPr>
          </a:lstStyle>
          <a:p>
            <a:r>
              <a:rPr lang="en-US" dirty="0" err="1"/>
              <a:t>Ko</a:t>
            </a:r>
            <a:r>
              <a:rPr lang="en-US" dirty="0"/>
              <a:t> </a:t>
            </a:r>
            <a:r>
              <a:rPr lang="en-US" dirty="0" err="1"/>
              <a:t>te</a:t>
            </a:r>
            <a:r>
              <a:rPr lang="en-US" dirty="0"/>
              <a:t> </a:t>
            </a:r>
            <a:r>
              <a:rPr lang="en-US" dirty="0" err="1"/>
              <a:t>moemoea</a:t>
            </a:r>
            <a:r>
              <a:rPr lang="en-US" dirty="0"/>
              <a:t> a Maui </a:t>
            </a:r>
            <a:r>
              <a:rPr lang="en-US" dirty="0" err="1"/>
              <a:t>kia</a:t>
            </a:r>
            <a:r>
              <a:rPr lang="en-US" dirty="0"/>
              <a:t> </a:t>
            </a:r>
            <a:r>
              <a:rPr lang="en-US" dirty="0" err="1"/>
              <a:t>haere</a:t>
            </a:r>
            <a:r>
              <a:rPr lang="en-US" dirty="0"/>
              <a:t> </a:t>
            </a:r>
            <a:r>
              <a:rPr lang="en-US" dirty="0" err="1"/>
              <a:t>ngatahi</a:t>
            </a:r>
            <a:r>
              <a:rPr lang="en-US" dirty="0"/>
              <a:t> </a:t>
            </a:r>
            <a:r>
              <a:rPr lang="en-US" dirty="0" err="1"/>
              <a:t>ai</a:t>
            </a:r>
            <a:r>
              <a:rPr lang="en-US" dirty="0"/>
              <a:t> </a:t>
            </a:r>
            <a:r>
              <a:rPr lang="en-US" dirty="0" err="1"/>
              <a:t>ratou</a:t>
            </a:r>
            <a:r>
              <a:rPr lang="en-US" dirty="0"/>
              <a:t> </a:t>
            </a:r>
            <a:r>
              <a:rPr lang="en-US" dirty="0" err="1"/>
              <a:t>ko</a:t>
            </a:r>
            <a:r>
              <a:rPr lang="en-US" dirty="0"/>
              <a:t> </a:t>
            </a:r>
            <a:r>
              <a:rPr lang="en-US" dirty="0" err="1"/>
              <a:t>ona</a:t>
            </a:r>
            <a:r>
              <a:rPr lang="en-US" dirty="0"/>
              <a:t> </a:t>
            </a:r>
            <a:r>
              <a:rPr lang="en-US" dirty="0" err="1"/>
              <a:t>tuakana</a:t>
            </a:r>
            <a:r>
              <a:rPr lang="en-US" dirty="0"/>
              <a:t> </a:t>
            </a:r>
            <a:r>
              <a:rPr lang="en-US" dirty="0" err="1"/>
              <a:t>ki</a:t>
            </a:r>
            <a:r>
              <a:rPr lang="en-US" dirty="0"/>
              <a:t> </a:t>
            </a:r>
            <a:r>
              <a:rPr lang="en-US" dirty="0" err="1"/>
              <a:t>te</a:t>
            </a:r>
            <a:r>
              <a:rPr lang="en-US" dirty="0"/>
              <a:t> </a:t>
            </a:r>
            <a:r>
              <a:rPr lang="en-US" dirty="0" err="1"/>
              <a:t>hii</a:t>
            </a:r>
            <a:r>
              <a:rPr lang="en-US" dirty="0"/>
              <a:t> </a:t>
            </a:r>
            <a:r>
              <a:rPr lang="en-US" dirty="0" err="1"/>
              <a:t>ika</a:t>
            </a:r>
            <a:r>
              <a:rPr lang="en-US" dirty="0"/>
              <a:t>. I </a:t>
            </a:r>
            <a:r>
              <a:rPr lang="en-US" dirty="0" err="1"/>
              <a:t>te</a:t>
            </a:r>
            <a:r>
              <a:rPr lang="en-US" dirty="0"/>
              <a:t> </a:t>
            </a:r>
            <a:r>
              <a:rPr lang="en-US" dirty="0" err="1"/>
              <a:t>hokinga</a:t>
            </a:r>
            <a:r>
              <a:rPr lang="en-US" dirty="0"/>
              <a:t> </a:t>
            </a:r>
            <a:r>
              <a:rPr lang="en-US" dirty="0" err="1"/>
              <a:t>mai</a:t>
            </a:r>
            <a:r>
              <a:rPr lang="en-US" dirty="0"/>
              <a:t> o </a:t>
            </a:r>
            <a:r>
              <a:rPr lang="en-US" dirty="0" err="1"/>
              <a:t>ona</a:t>
            </a:r>
            <a:r>
              <a:rPr lang="en-US" dirty="0"/>
              <a:t> </a:t>
            </a:r>
            <a:r>
              <a:rPr lang="en-US" dirty="0" err="1"/>
              <a:t>tuakana</a:t>
            </a:r>
            <a:r>
              <a:rPr lang="en-US" dirty="0"/>
              <a:t> </a:t>
            </a:r>
            <a:r>
              <a:rPr lang="en-US" dirty="0" err="1"/>
              <a:t>ki</a:t>
            </a:r>
            <a:r>
              <a:rPr lang="en-US" dirty="0"/>
              <a:t> </a:t>
            </a:r>
            <a:r>
              <a:rPr lang="en-US" dirty="0" err="1"/>
              <a:t>tatahi</a:t>
            </a:r>
            <a:r>
              <a:rPr lang="en-US" dirty="0"/>
              <a:t>, </a:t>
            </a:r>
            <a:r>
              <a:rPr lang="en-US" dirty="0" err="1"/>
              <a:t>ka</a:t>
            </a:r>
            <a:r>
              <a:rPr lang="en-US" dirty="0"/>
              <a:t> </a:t>
            </a:r>
            <a:r>
              <a:rPr lang="en-US" dirty="0" err="1"/>
              <a:t>kii</a:t>
            </a:r>
            <a:r>
              <a:rPr lang="en-US" dirty="0"/>
              <a:t> </a:t>
            </a:r>
            <a:r>
              <a:rPr lang="en-US" dirty="0" err="1"/>
              <a:t>atu</a:t>
            </a:r>
            <a:r>
              <a:rPr lang="en-US" dirty="0"/>
              <a:t> a Maui, “</a:t>
            </a:r>
            <a:r>
              <a:rPr lang="en-US" dirty="0" err="1"/>
              <a:t>ka</a:t>
            </a:r>
            <a:r>
              <a:rPr lang="en-US" dirty="0"/>
              <a:t> </a:t>
            </a:r>
            <a:r>
              <a:rPr lang="en-US" dirty="0" err="1"/>
              <a:t>taea</a:t>
            </a:r>
            <a:r>
              <a:rPr lang="en-US" dirty="0"/>
              <a:t> e au </a:t>
            </a:r>
            <a:r>
              <a:rPr lang="en-US" dirty="0" err="1"/>
              <a:t>te</a:t>
            </a:r>
            <a:r>
              <a:rPr lang="en-US" dirty="0"/>
              <a:t> </a:t>
            </a:r>
            <a:r>
              <a:rPr lang="en-US" dirty="0" err="1"/>
              <a:t>haramai</a:t>
            </a:r>
            <a:r>
              <a:rPr lang="en-US" dirty="0"/>
              <a:t> </a:t>
            </a:r>
            <a:r>
              <a:rPr lang="en-US" dirty="0" err="1"/>
              <a:t>i</a:t>
            </a:r>
            <a:r>
              <a:rPr lang="en-US" dirty="0"/>
              <a:t> to </a:t>
            </a:r>
            <a:r>
              <a:rPr lang="en-US" dirty="0" err="1"/>
              <a:t>koutou</a:t>
            </a:r>
            <a:r>
              <a:rPr lang="en-US" dirty="0"/>
              <a:t> </a:t>
            </a:r>
            <a:r>
              <a:rPr lang="en-US" dirty="0" err="1"/>
              <a:t>na</a:t>
            </a:r>
            <a:r>
              <a:rPr lang="en-US" dirty="0"/>
              <a:t> </a:t>
            </a:r>
            <a:r>
              <a:rPr lang="en-US" dirty="0" err="1"/>
              <a:t>taha</a:t>
            </a:r>
            <a:r>
              <a:rPr lang="en-US" dirty="0"/>
              <a:t> </a:t>
            </a:r>
            <a:r>
              <a:rPr lang="en-US" dirty="0" err="1"/>
              <a:t>ki</a:t>
            </a:r>
            <a:r>
              <a:rPr lang="en-US" dirty="0"/>
              <a:t> </a:t>
            </a:r>
            <a:r>
              <a:rPr lang="en-US" dirty="0" err="1"/>
              <a:t>te</a:t>
            </a:r>
            <a:r>
              <a:rPr lang="en-US" dirty="0"/>
              <a:t> </a:t>
            </a:r>
            <a:r>
              <a:rPr lang="en-US" dirty="0" err="1"/>
              <a:t>hii</a:t>
            </a:r>
            <a:r>
              <a:rPr lang="en-US" dirty="0"/>
              <a:t> </a:t>
            </a:r>
            <a:r>
              <a:rPr lang="en-US" dirty="0" err="1"/>
              <a:t>ika</a:t>
            </a:r>
            <a:r>
              <a:rPr lang="en-US" dirty="0"/>
              <a:t>?” </a:t>
            </a:r>
          </a:p>
        </p:txBody>
      </p:sp>
      <p:sp>
        <p:nvSpPr>
          <p:cNvPr id="9" name="Text Placeholder 4"/>
          <p:cNvSpPr>
            <a:spLocks noGrp="1"/>
          </p:cNvSpPr>
          <p:nvPr>
            <p:ph type="body" sz="quarter" idx="10" hasCustomPrompt="1"/>
          </p:nvPr>
        </p:nvSpPr>
        <p:spPr>
          <a:xfrm>
            <a:off x="576942" y="4793563"/>
            <a:ext cx="4664075" cy="221396"/>
          </a:xfrm>
        </p:spPr>
        <p:txBody>
          <a:bodyPr lIns="0" anchor="b">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90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Optional title/date/website/caption/etc.</a:t>
            </a:r>
          </a:p>
        </p:txBody>
      </p:sp>
    </p:spTree>
    <p:extLst>
      <p:ext uri="{BB962C8B-B14F-4D97-AF65-F5344CB8AC3E}">
        <p14:creationId xmlns:p14="http://schemas.microsoft.com/office/powerpoint/2010/main" val="3711380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and headin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54" y="0"/>
            <a:ext cx="9135875" cy="5143498"/>
          </a:xfrm>
          <a:prstGeom prst="rect">
            <a:avLst/>
          </a:prstGeom>
        </p:spPr>
      </p:pic>
      <p:sp>
        <p:nvSpPr>
          <p:cNvPr id="2" name="Title 1"/>
          <p:cNvSpPr>
            <a:spLocks noGrp="1"/>
          </p:cNvSpPr>
          <p:nvPr>
            <p:ph type="title" hasCustomPrompt="1"/>
          </p:nvPr>
        </p:nvSpPr>
        <p:spPr>
          <a:xfrm>
            <a:off x="457200" y="205980"/>
            <a:ext cx="8229600" cy="442732"/>
          </a:xfrm>
        </p:spPr>
        <p:txBody>
          <a:bodyPr>
            <a:normAutofit/>
          </a:bodyPr>
          <a:lstStyle>
            <a:lvl1pPr algn="l">
              <a:defRPr sz="2800" b="1">
                <a:solidFill>
                  <a:srgbClr val="007CBA"/>
                </a:solidFill>
              </a:defRPr>
            </a:lvl1pPr>
          </a:lstStyle>
          <a:p>
            <a:r>
              <a:rPr lang="mi-NZ" dirty="0"/>
              <a:t>Insert image slide heading</a:t>
            </a:r>
            <a:endParaRPr lang="en-US" dirty="0"/>
          </a:p>
        </p:txBody>
      </p:sp>
      <p:sp>
        <p:nvSpPr>
          <p:cNvPr id="5" name="Picture Placeholder 4"/>
          <p:cNvSpPr>
            <a:spLocks noGrp="1"/>
          </p:cNvSpPr>
          <p:nvPr>
            <p:ph type="pic" sz="quarter" idx="12" hasCustomPrompt="1"/>
          </p:nvPr>
        </p:nvSpPr>
        <p:spPr>
          <a:xfrm>
            <a:off x="457200" y="730828"/>
            <a:ext cx="8229600" cy="3011937"/>
          </a:xfrm>
        </p:spPr>
        <p:txBody>
          <a:bodyPr/>
          <a:lstStyle>
            <a:lvl1pPr>
              <a:defRPr sz="1800">
                <a:solidFill>
                  <a:schemeClr val="bg1">
                    <a:lumMod val="50000"/>
                  </a:schemeClr>
                </a:solidFill>
              </a:defRPr>
            </a:lvl1pPr>
          </a:lstStyle>
          <a:p>
            <a:r>
              <a:rPr lang="en-US" dirty="0"/>
              <a:t>Click icon to insert an image. Use the crop tool to adjust size and position.</a:t>
            </a:r>
          </a:p>
        </p:txBody>
      </p:sp>
      <p:sp>
        <p:nvSpPr>
          <p:cNvPr id="7" name="Text Placeholder 4"/>
          <p:cNvSpPr>
            <a:spLocks noGrp="1"/>
          </p:cNvSpPr>
          <p:nvPr>
            <p:ph type="body" sz="quarter" idx="10" hasCustomPrompt="1"/>
          </p:nvPr>
        </p:nvSpPr>
        <p:spPr>
          <a:xfrm>
            <a:off x="576942" y="4793563"/>
            <a:ext cx="4664075" cy="221396"/>
          </a:xfrm>
        </p:spPr>
        <p:txBody>
          <a:bodyPr lIns="0" anchor="b">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90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Optional title/date/website/caption/etc.</a:t>
            </a:r>
          </a:p>
        </p:txBody>
      </p:sp>
    </p:spTree>
    <p:extLst>
      <p:ext uri="{BB962C8B-B14F-4D97-AF65-F5344CB8AC3E}">
        <p14:creationId xmlns:p14="http://schemas.microsoft.com/office/powerpoint/2010/main" val="3261306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Full screen image with logo">
    <p:spTree>
      <p:nvGrpSpPr>
        <p:cNvPr id="1" name=""/>
        <p:cNvGrpSpPr/>
        <p:nvPr/>
      </p:nvGrpSpPr>
      <p:grpSpPr>
        <a:xfrm>
          <a:off x="0" y="0"/>
          <a:ext cx="0" cy="0"/>
          <a:chOff x="0" y="0"/>
          <a:chExt cx="0" cy="0"/>
        </a:xfrm>
      </p:grpSpPr>
      <p:sp>
        <p:nvSpPr>
          <p:cNvPr id="5" name="Picture Placeholder 3"/>
          <p:cNvSpPr>
            <a:spLocks noGrp="1"/>
          </p:cNvSpPr>
          <p:nvPr>
            <p:ph type="pic" sz="quarter" idx="10" hasCustomPrompt="1"/>
          </p:nvPr>
        </p:nvSpPr>
        <p:spPr>
          <a:xfrm>
            <a:off x="-7475" y="-2285"/>
            <a:ext cx="9144000" cy="5143500"/>
          </a:xfrm>
        </p:spPr>
        <p:txBody>
          <a:bodyPr lIns="396000" tIns="561600" rIns="396000" anchor="t" anchorCtr="0">
            <a:normAutofit/>
          </a:bodyPr>
          <a:lstStyle>
            <a:lvl1pPr marL="0" indent="0">
              <a:buNone/>
              <a:defRPr sz="2000" baseline="0">
                <a:solidFill>
                  <a:schemeClr val="tx1">
                    <a:lumMod val="50000"/>
                    <a:lumOff val="50000"/>
                  </a:schemeClr>
                </a:solidFill>
              </a:defRPr>
            </a:lvl1pPr>
          </a:lstStyle>
          <a:p>
            <a:r>
              <a:rPr lang="en-US" dirty="0"/>
              <a:t>To fill the screen with an image, click the icon below.                                To place a full screen image behind the logo, right click the grey area beside the slide, select ‘format background’ and chose ‘picture or texture fill’ then ‘insert from file’.  Size your picture to 25.4cm x14.3cm before inserting.</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2285"/>
            <a:ext cx="9143994" cy="5148069"/>
          </a:xfrm>
          <a:prstGeom prst="rect">
            <a:avLst/>
          </a:prstGeom>
        </p:spPr>
      </p:pic>
      <p:sp>
        <p:nvSpPr>
          <p:cNvPr id="7" name="Text Placeholder 4"/>
          <p:cNvSpPr>
            <a:spLocks noGrp="1"/>
          </p:cNvSpPr>
          <p:nvPr>
            <p:ph type="body" sz="quarter" idx="11" hasCustomPrompt="1"/>
          </p:nvPr>
        </p:nvSpPr>
        <p:spPr>
          <a:xfrm>
            <a:off x="576942" y="4793563"/>
            <a:ext cx="4664075" cy="221396"/>
          </a:xfrm>
        </p:spPr>
        <p:txBody>
          <a:bodyPr lIns="0" anchor="b">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90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Optional title/date/website/caption/etc.</a:t>
            </a:r>
          </a:p>
        </p:txBody>
      </p:sp>
    </p:spTree>
    <p:extLst>
      <p:ext uri="{BB962C8B-B14F-4D97-AF65-F5344CB8AC3E}">
        <p14:creationId xmlns:p14="http://schemas.microsoft.com/office/powerpoint/2010/main" val="16640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10" name="Media Placeholder 2"/>
          <p:cNvSpPr>
            <a:spLocks noGrp="1"/>
          </p:cNvSpPr>
          <p:nvPr>
            <p:ph type="media" sz="quarter" idx="11" hasCustomPrompt="1"/>
          </p:nvPr>
        </p:nvSpPr>
        <p:spPr>
          <a:xfrm>
            <a:off x="0" y="-8211"/>
            <a:ext cx="9144000" cy="5143500"/>
          </a:xfrm>
        </p:spPr>
        <p:txBody>
          <a:bodyPr lIns="324000" tIns="468000"/>
          <a:lstStyle>
            <a:lvl1pPr>
              <a:defRPr>
                <a:solidFill>
                  <a:srgbClr val="7F7F7F"/>
                </a:solidFill>
              </a:defRPr>
            </a:lvl1pPr>
          </a:lstStyle>
          <a:p>
            <a:r>
              <a:rPr lang="en-US" dirty="0"/>
              <a:t>Click icon to insert a video</a:t>
            </a:r>
          </a:p>
        </p:txBody>
      </p:sp>
    </p:spTree>
    <p:extLst>
      <p:ext uri="{BB962C8B-B14F-4D97-AF65-F5344CB8AC3E}">
        <p14:creationId xmlns:p14="http://schemas.microsoft.com/office/powerpoint/2010/main" val="3577472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0" tIns="45720" rIns="91440" bIns="45720" rtlCol="0" anchor="ctr"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080998"/>
            <a:ext cx="8229600" cy="339447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0768027"/>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5" r:id="rId3"/>
    <p:sldLayoutId id="2147483656" r:id="rId4"/>
    <p:sldLayoutId id="2147483659" r:id="rId5"/>
    <p:sldLayoutId id="2147483660" r:id="rId6"/>
    <p:sldLayoutId id="2147483658" r:id="rId7"/>
    <p:sldLayoutId id="2147483664" r:id="rId8"/>
    <p:sldLayoutId id="2147483654" r:id="rId9"/>
    <p:sldLayoutId id="2147483657" r:id="rId10"/>
    <p:sldLayoutId id="2147483662" r:id="rId11"/>
    <p:sldLayoutId id="2147483666" r:id="rId12"/>
    <p:sldLayoutId id="2147483667" r:id="rId13"/>
    <p:sldLayoutId id="2147483668" r:id="rId14"/>
  </p:sldLayoutIdLst>
  <p:txStyles>
    <p:titleStyle>
      <a:lvl1pPr algn="l" defTabSz="457200" rtl="0" eaLnBrk="1" latinLnBrk="0" hangingPunct="1">
        <a:spcBef>
          <a:spcPct val="0"/>
        </a:spcBef>
        <a:buNone/>
        <a:defRPr sz="3600" kern="1200">
          <a:solidFill>
            <a:schemeClr val="tx1"/>
          </a:solidFill>
          <a:latin typeface="Arial"/>
          <a:ea typeface="+mj-ea"/>
          <a:cs typeface="Arial"/>
        </a:defRPr>
      </a:lvl1pPr>
    </p:titleStyle>
    <p:bodyStyle>
      <a:lvl1pPr marL="270000" indent="-2700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597600" indent="-24840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856800" indent="-1944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098000" indent="-1944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1303200" indent="-194400" algn="l" defTabSz="457200" rtl="0" eaLnBrk="1" latinLnBrk="0" hangingPunct="1">
        <a:spcBef>
          <a:spcPct val="20000"/>
        </a:spcBef>
        <a:buFont typeface="Arial"/>
        <a:buChar char="•"/>
        <a:defRPr sz="11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xmlns="" id="{CB78AA8B-CD65-4597-98D0-166255248796}"/>
              </a:ext>
            </a:extLst>
          </p:cNvPr>
          <p:cNvSpPr txBox="1"/>
          <p:nvPr/>
        </p:nvSpPr>
        <p:spPr>
          <a:xfrm>
            <a:off x="527053" y="1581150"/>
            <a:ext cx="4959348" cy="1975486"/>
          </a:xfrm>
          <a:prstGeom prst="rect">
            <a:avLst/>
          </a:prstGeom>
          <a:noFill/>
        </p:spPr>
        <p:txBody>
          <a:bodyPr wrap="square" lIns="0" tIns="0" rIns="0" bIns="0" rtlCol="0" anchor="ctr">
            <a:noAutofit/>
          </a:bodyPr>
          <a:lstStyle/>
          <a:p>
            <a:pPr>
              <a:lnSpc>
                <a:spcPct val="80000"/>
              </a:lnSpc>
            </a:pPr>
            <a:r>
              <a:rPr lang="en-GB" sz="5250" b="1" dirty="0">
                <a:solidFill>
                  <a:schemeClr val="bg1"/>
                </a:solidFill>
              </a:rPr>
              <a:t>Operational Dashboard</a:t>
            </a:r>
          </a:p>
        </p:txBody>
      </p:sp>
      <p:cxnSp>
        <p:nvCxnSpPr>
          <p:cNvPr id="28" name="Straight Connector 27">
            <a:extLst>
              <a:ext uri="{FF2B5EF4-FFF2-40B4-BE49-F238E27FC236}">
                <a16:creationId xmlns:a16="http://schemas.microsoft.com/office/drawing/2014/main" xmlns="" id="{569CB37D-EEA1-4C17-AF06-57AC43B77C72}"/>
              </a:ext>
            </a:extLst>
          </p:cNvPr>
          <p:cNvCxnSpPr>
            <a:cxnSpLocks/>
          </p:cNvCxnSpPr>
          <p:nvPr/>
        </p:nvCxnSpPr>
        <p:spPr>
          <a:xfrm flipH="1">
            <a:off x="4572001" y="2072229"/>
            <a:ext cx="3" cy="848179"/>
          </a:xfrm>
          <a:prstGeom prst="line">
            <a:avLst/>
          </a:prstGeom>
          <a:ln>
            <a:solidFill>
              <a:srgbClr val="1494C9"/>
            </a:solidFill>
          </a:ln>
        </p:spPr>
        <p:style>
          <a:lnRef idx="1">
            <a:schemeClr val="accent1"/>
          </a:lnRef>
          <a:fillRef idx="0">
            <a:schemeClr val="accent1"/>
          </a:fillRef>
          <a:effectRef idx="0">
            <a:schemeClr val="accent1"/>
          </a:effectRef>
          <a:fontRef idx="minor">
            <a:schemeClr val="tx1"/>
          </a:fontRef>
        </p:style>
      </p:cxnSp>
      <p:sp>
        <p:nvSpPr>
          <p:cNvPr id="29" name="Content Placeholder 1">
            <a:extLst>
              <a:ext uri="{FF2B5EF4-FFF2-40B4-BE49-F238E27FC236}">
                <a16:creationId xmlns:a16="http://schemas.microsoft.com/office/drawing/2014/main" xmlns="" id="{F74664BF-77AE-407B-955A-1FBB94C42F60}"/>
              </a:ext>
            </a:extLst>
          </p:cNvPr>
          <p:cNvSpPr txBox="1">
            <a:spLocks/>
          </p:cNvSpPr>
          <p:nvPr/>
        </p:nvSpPr>
        <p:spPr>
          <a:xfrm>
            <a:off x="5004197" y="1811830"/>
            <a:ext cx="3612750" cy="684488"/>
          </a:xfrm>
          <a:prstGeom prst="rect">
            <a:avLst/>
          </a:prstGeom>
        </p:spPr>
        <p:txBody>
          <a:bodyPr vert="horz" lIns="0" tIns="0" rIns="0" bIns="0" rtlCol="0">
            <a:noAutofit/>
          </a:bodyPr>
          <a:lstStyle>
            <a:lvl1pPr marL="0" indent="0" algn="l" defTabSz="685800" rtl="0" eaLnBrk="1" latinLnBrk="0" hangingPunct="1">
              <a:lnSpc>
                <a:spcPct val="90000"/>
              </a:lnSpc>
              <a:spcBef>
                <a:spcPts val="1200"/>
              </a:spcBef>
              <a:spcAft>
                <a:spcPts val="1200"/>
              </a:spcAft>
              <a:buClr>
                <a:schemeClr val="accent1"/>
              </a:buClr>
              <a:buFont typeface="Arial" panose="020B0604020202020204" pitchFamily="34" charset="0"/>
              <a:buNone/>
              <a:defRPr sz="1600" kern="1200">
                <a:solidFill>
                  <a:schemeClr val="accent1"/>
                </a:solidFill>
                <a:latin typeface="+mn-lt"/>
                <a:ea typeface="+mn-ea"/>
                <a:cs typeface="+mn-cs"/>
              </a:defRPr>
            </a:lvl1pPr>
            <a:lvl2pPr marL="0" indent="0" algn="l" defTabSz="685800" rtl="0" eaLnBrk="1" latinLnBrk="0" hangingPunct="1">
              <a:lnSpc>
                <a:spcPct val="90000"/>
              </a:lnSpc>
              <a:spcBef>
                <a:spcPts val="0"/>
              </a:spcBef>
              <a:spcAft>
                <a:spcPts val="600"/>
              </a:spcAft>
              <a:buClr>
                <a:schemeClr val="accent1"/>
              </a:buClr>
              <a:buFont typeface="Arial" panose="020B0604020202020204" pitchFamily="34" charset="0"/>
              <a:buNone/>
              <a:defRPr sz="1400" kern="1200">
                <a:solidFill>
                  <a:schemeClr val="tx1"/>
                </a:solidFill>
                <a:latin typeface="+mn-lt"/>
                <a:ea typeface="+mn-ea"/>
                <a:cs typeface="+mn-cs"/>
              </a:defRPr>
            </a:lvl2pPr>
            <a:lvl3pPr marL="165100" indent="-16510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3pPr>
            <a:lvl4pPr marL="363538" indent="-166688"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4pPr>
            <a:lvl5pPr marL="539750" indent="-166688"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6pPr>
            <a:lvl7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7pPr>
            <a:lvl8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8pPr>
            <a:lvl9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9pPr>
          </a:lstStyle>
          <a:p>
            <a:r>
              <a:rPr lang="en-GB" sz="2200" b="1" dirty="0">
                <a:solidFill>
                  <a:srgbClr val="1494C9"/>
                </a:solidFill>
              </a:rPr>
              <a:t>Andrew Skelton (Auckland Council Healthy Waters)</a:t>
            </a:r>
          </a:p>
          <a:p>
            <a:r>
              <a:rPr lang="en-GB" sz="2200" b="1" dirty="0">
                <a:solidFill>
                  <a:srgbClr val="1494C9"/>
                </a:solidFill>
              </a:rPr>
              <a:t>Alex </a:t>
            </a:r>
            <a:r>
              <a:rPr lang="en-GB" sz="2200" b="1" dirty="0" err="1">
                <a:solidFill>
                  <a:srgbClr val="1494C9"/>
                </a:solidFill>
              </a:rPr>
              <a:t>Osti</a:t>
            </a:r>
            <a:r>
              <a:rPr lang="en-GB" sz="2200" b="1" dirty="0">
                <a:solidFill>
                  <a:srgbClr val="1494C9"/>
                </a:solidFill>
              </a:rPr>
              <a:t> </a:t>
            </a:r>
            <a:br>
              <a:rPr lang="en-GB" sz="2200" b="1" dirty="0">
                <a:solidFill>
                  <a:srgbClr val="1494C9"/>
                </a:solidFill>
              </a:rPr>
            </a:br>
            <a:r>
              <a:rPr lang="en-GB" sz="2200" b="1" dirty="0">
                <a:solidFill>
                  <a:srgbClr val="1494C9"/>
                </a:solidFill>
              </a:rPr>
              <a:t>(Mott MacDonald)</a:t>
            </a:r>
          </a:p>
        </p:txBody>
      </p:sp>
    </p:spTree>
    <p:extLst>
      <p:ext uri="{BB962C8B-B14F-4D97-AF65-F5344CB8AC3E}">
        <p14:creationId xmlns:p14="http://schemas.microsoft.com/office/powerpoint/2010/main" val="412380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 calcmode="lin" valueType="num">
                                      <p:cBhvr additive="base">
                                        <p:cTn id="7" dur="500"/>
                                        <p:tgtEl>
                                          <p:spTgt spid="29">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29">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29">
                                            <p:txEl>
                                              <p:pRg st="1" end="1"/>
                                            </p:txEl>
                                          </p:spTgt>
                                        </p:tgtEl>
                                        <p:attrNameLst>
                                          <p:attrName>style.visibility</p:attrName>
                                        </p:attrNameLst>
                                      </p:cBhvr>
                                      <p:to>
                                        <p:strVal val="visible"/>
                                      </p:to>
                                    </p:set>
                                    <p:anim calcmode="lin" valueType="num">
                                      <p:cBhvr additive="base">
                                        <p:cTn id="13" dur="500"/>
                                        <p:tgtEl>
                                          <p:spTgt spid="29">
                                            <p:txEl>
                                              <p:pRg st="1" end="1"/>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29">
                                            <p:txEl>
                                              <p:pRg st="1" end="1"/>
                                            </p:txEl>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xmlns="" id="{099916D0-6016-410E-A0C6-12926E478585}"/>
              </a:ext>
            </a:extLst>
          </p:cNvPr>
          <p:cNvSpPr>
            <a:spLocks noGrp="1"/>
          </p:cNvSpPr>
          <p:nvPr>
            <p:ph type="title"/>
          </p:nvPr>
        </p:nvSpPr>
        <p:spPr/>
        <p:txBody>
          <a:bodyPr>
            <a:normAutofit/>
          </a:bodyPr>
          <a:lstStyle/>
          <a:p>
            <a:r>
              <a:rPr lang="en-GB" sz="3400" b="1" dirty="0">
                <a:solidFill>
                  <a:srgbClr val="1494C9"/>
                </a:solidFill>
              </a:rPr>
              <a:t>Decision Making</a:t>
            </a:r>
          </a:p>
        </p:txBody>
      </p:sp>
      <p:sp>
        <p:nvSpPr>
          <p:cNvPr id="19" name="Text Placeholder 9">
            <a:extLst>
              <a:ext uri="{FF2B5EF4-FFF2-40B4-BE49-F238E27FC236}">
                <a16:creationId xmlns:a16="http://schemas.microsoft.com/office/drawing/2014/main" xmlns="" id="{88A48B75-3532-4491-99AC-B6DC5EA2583C}"/>
              </a:ext>
            </a:extLst>
          </p:cNvPr>
          <p:cNvSpPr>
            <a:spLocks noGrp="1"/>
          </p:cNvSpPr>
          <p:nvPr>
            <p:ph type="body" sz="quarter" idx="14"/>
          </p:nvPr>
        </p:nvSpPr>
        <p:spPr>
          <a:xfrm>
            <a:off x="395289" y="809261"/>
            <a:ext cx="6265069" cy="172641"/>
          </a:xfrm>
        </p:spPr>
        <p:txBody>
          <a:bodyPr/>
          <a:lstStyle/>
          <a:p>
            <a:r>
              <a:rPr lang="en-GB" dirty="0">
                <a:solidFill>
                  <a:srgbClr val="012639"/>
                </a:solidFill>
              </a:rPr>
              <a:t>The Dashboard</a:t>
            </a:r>
          </a:p>
        </p:txBody>
      </p:sp>
      <p:pic>
        <p:nvPicPr>
          <p:cNvPr id="2" name="Picture 1">
            <a:extLst>
              <a:ext uri="{FF2B5EF4-FFF2-40B4-BE49-F238E27FC236}">
                <a16:creationId xmlns:a16="http://schemas.microsoft.com/office/drawing/2014/main" xmlns="" id="{298CFCDA-034D-43E2-9898-3500BC7EE190}"/>
              </a:ext>
            </a:extLst>
          </p:cNvPr>
          <p:cNvPicPr>
            <a:picLocks noChangeAspect="1"/>
          </p:cNvPicPr>
          <p:nvPr/>
        </p:nvPicPr>
        <p:blipFill>
          <a:blip r:embed="rId2"/>
          <a:stretch>
            <a:fillRect/>
          </a:stretch>
        </p:blipFill>
        <p:spPr>
          <a:xfrm>
            <a:off x="2659093" y="973445"/>
            <a:ext cx="6089618" cy="3912143"/>
          </a:xfrm>
          <a:prstGeom prst="rect">
            <a:avLst/>
          </a:prstGeom>
        </p:spPr>
      </p:pic>
    </p:spTree>
    <p:extLst>
      <p:ext uri="{BB962C8B-B14F-4D97-AF65-F5344CB8AC3E}">
        <p14:creationId xmlns:p14="http://schemas.microsoft.com/office/powerpoint/2010/main" val="121459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98CFCDA-034D-43E2-9898-3500BC7EE190}"/>
              </a:ext>
            </a:extLst>
          </p:cNvPr>
          <p:cNvPicPr>
            <a:picLocks noChangeAspect="1"/>
          </p:cNvPicPr>
          <p:nvPr/>
        </p:nvPicPr>
        <p:blipFill>
          <a:blip r:embed="rId2"/>
          <a:stretch>
            <a:fillRect/>
          </a:stretch>
        </p:blipFill>
        <p:spPr>
          <a:xfrm>
            <a:off x="2659093" y="973445"/>
            <a:ext cx="6089618" cy="3912143"/>
          </a:xfrm>
          <a:prstGeom prst="rect">
            <a:avLst/>
          </a:prstGeom>
        </p:spPr>
      </p:pic>
      <p:sp>
        <p:nvSpPr>
          <p:cNvPr id="5" name="Oval 4">
            <a:extLst>
              <a:ext uri="{FF2B5EF4-FFF2-40B4-BE49-F238E27FC236}">
                <a16:creationId xmlns:a16="http://schemas.microsoft.com/office/drawing/2014/main" xmlns="" id="{A6E2CD87-1605-4192-8F12-5AB91B5CF31F}"/>
              </a:ext>
            </a:extLst>
          </p:cNvPr>
          <p:cNvSpPr/>
          <p:nvPr/>
        </p:nvSpPr>
        <p:spPr>
          <a:xfrm>
            <a:off x="2536167" y="1864677"/>
            <a:ext cx="1229264" cy="3803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Title 8">
            <a:extLst>
              <a:ext uri="{FF2B5EF4-FFF2-40B4-BE49-F238E27FC236}">
                <a16:creationId xmlns:a16="http://schemas.microsoft.com/office/drawing/2014/main" xmlns="" id="{40B2689A-F2E9-4E58-98E3-4A3A49B39F52}"/>
              </a:ext>
            </a:extLst>
          </p:cNvPr>
          <p:cNvSpPr>
            <a:spLocks noGrp="1"/>
          </p:cNvSpPr>
          <p:nvPr>
            <p:ph type="title"/>
          </p:nvPr>
        </p:nvSpPr>
        <p:spPr>
          <a:xfrm>
            <a:off x="457200" y="205979"/>
            <a:ext cx="8229600" cy="857250"/>
          </a:xfrm>
        </p:spPr>
        <p:txBody>
          <a:bodyPr>
            <a:normAutofit/>
          </a:bodyPr>
          <a:lstStyle/>
          <a:p>
            <a:r>
              <a:rPr lang="en-GB" sz="3400" b="1" dirty="0">
                <a:solidFill>
                  <a:srgbClr val="1494C9"/>
                </a:solidFill>
              </a:rPr>
              <a:t>Decision Making</a:t>
            </a:r>
          </a:p>
        </p:txBody>
      </p:sp>
      <p:sp>
        <p:nvSpPr>
          <p:cNvPr id="11" name="Text Placeholder 9">
            <a:extLst>
              <a:ext uri="{FF2B5EF4-FFF2-40B4-BE49-F238E27FC236}">
                <a16:creationId xmlns:a16="http://schemas.microsoft.com/office/drawing/2014/main" xmlns="" id="{DDFFDA18-407E-4E43-A816-C0779AECB504}"/>
              </a:ext>
            </a:extLst>
          </p:cNvPr>
          <p:cNvSpPr>
            <a:spLocks noGrp="1"/>
          </p:cNvSpPr>
          <p:nvPr>
            <p:ph type="body" sz="quarter" idx="14"/>
          </p:nvPr>
        </p:nvSpPr>
        <p:spPr>
          <a:xfrm>
            <a:off x="395289" y="809261"/>
            <a:ext cx="6265069" cy="172641"/>
          </a:xfrm>
        </p:spPr>
        <p:txBody>
          <a:bodyPr/>
          <a:lstStyle/>
          <a:p>
            <a:r>
              <a:rPr lang="en-GB" dirty="0">
                <a:solidFill>
                  <a:srgbClr val="012639"/>
                </a:solidFill>
              </a:rPr>
              <a:t>The Dashboard</a:t>
            </a:r>
          </a:p>
        </p:txBody>
      </p:sp>
    </p:spTree>
    <p:extLst>
      <p:ext uri="{BB962C8B-B14F-4D97-AF65-F5344CB8AC3E}">
        <p14:creationId xmlns:p14="http://schemas.microsoft.com/office/powerpoint/2010/main" val="285415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98CFCDA-034D-43E2-9898-3500BC7EE190}"/>
              </a:ext>
            </a:extLst>
          </p:cNvPr>
          <p:cNvPicPr>
            <a:picLocks noChangeAspect="1"/>
          </p:cNvPicPr>
          <p:nvPr/>
        </p:nvPicPr>
        <p:blipFill>
          <a:blip r:embed="rId2"/>
          <a:stretch>
            <a:fillRect/>
          </a:stretch>
        </p:blipFill>
        <p:spPr>
          <a:xfrm>
            <a:off x="2659093" y="973445"/>
            <a:ext cx="6089618" cy="3912143"/>
          </a:xfrm>
          <a:prstGeom prst="rect">
            <a:avLst/>
          </a:prstGeom>
        </p:spPr>
      </p:pic>
      <p:sp>
        <p:nvSpPr>
          <p:cNvPr id="5" name="Oval 4">
            <a:extLst>
              <a:ext uri="{FF2B5EF4-FFF2-40B4-BE49-F238E27FC236}">
                <a16:creationId xmlns:a16="http://schemas.microsoft.com/office/drawing/2014/main" xmlns="" id="{A6E2CD87-1605-4192-8F12-5AB91B5CF31F}"/>
              </a:ext>
            </a:extLst>
          </p:cNvPr>
          <p:cNvSpPr/>
          <p:nvPr/>
        </p:nvSpPr>
        <p:spPr>
          <a:xfrm>
            <a:off x="2536167" y="1864677"/>
            <a:ext cx="1229264" cy="3803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6" name="Picture 5">
            <a:extLst>
              <a:ext uri="{FF2B5EF4-FFF2-40B4-BE49-F238E27FC236}">
                <a16:creationId xmlns:a16="http://schemas.microsoft.com/office/drawing/2014/main" xmlns="" id="{D0F94B1D-4568-4D1A-A09F-B316005DF34A}"/>
              </a:ext>
            </a:extLst>
          </p:cNvPr>
          <p:cNvPicPr>
            <a:picLocks noChangeAspect="1"/>
          </p:cNvPicPr>
          <p:nvPr/>
        </p:nvPicPr>
        <p:blipFill>
          <a:blip r:embed="rId3"/>
          <a:stretch>
            <a:fillRect/>
          </a:stretch>
        </p:blipFill>
        <p:spPr>
          <a:xfrm>
            <a:off x="115378" y="1403410"/>
            <a:ext cx="2359325" cy="2779401"/>
          </a:xfrm>
          <a:prstGeom prst="rect">
            <a:avLst/>
          </a:prstGeom>
        </p:spPr>
      </p:pic>
      <p:sp>
        <p:nvSpPr>
          <p:cNvPr id="11" name="Title 8">
            <a:extLst>
              <a:ext uri="{FF2B5EF4-FFF2-40B4-BE49-F238E27FC236}">
                <a16:creationId xmlns:a16="http://schemas.microsoft.com/office/drawing/2014/main" xmlns="" id="{4A164BA7-2408-4E11-86F3-C6FF05BBB008}"/>
              </a:ext>
            </a:extLst>
          </p:cNvPr>
          <p:cNvSpPr>
            <a:spLocks noGrp="1"/>
          </p:cNvSpPr>
          <p:nvPr>
            <p:ph type="title"/>
          </p:nvPr>
        </p:nvSpPr>
        <p:spPr>
          <a:xfrm>
            <a:off x="457200" y="205979"/>
            <a:ext cx="8229600" cy="857250"/>
          </a:xfrm>
        </p:spPr>
        <p:txBody>
          <a:bodyPr>
            <a:normAutofit/>
          </a:bodyPr>
          <a:lstStyle/>
          <a:p>
            <a:r>
              <a:rPr lang="en-GB" sz="3400" b="1" dirty="0">
                <a:solidFill>
                  <a:srgbClr val="1494C9"/>
                </a:solidFill>
              </a:rPr>
              <a:t>Decision Making</a:t>
            </a:r>
          </a:p>
        </p:txBody>
      </p:sp>
      <p:sp>
        <p:nvSpPr>
          <p:cNvPr id="12" name="Text Placeholder 9">
            <a:extLst>
              <a:ext uri="{FF2B5EF4-FFF2-40B4-BE49-F238E27FC236}">
                <a16:creationId xmlns:a16="http://schemas.microsoft.com/office/drawing/2014/main" xmlns="" id="{8CAF86FA-53B7-455E-9BF2-8396EFD26077}"/>
              </a:ext>
            </a:extLst>
          </p:cNvPr>
          <p:cNvSpPr>
            <a:spLocks noGrp="1"/>
          </p:cNvSpPr>
          <p:nvPr>
            <p:ph type="body" sz="quarter" idx="14"/>
          </p:nvPr>
        </p:nvSpPr>
        <p:spPr>
          <a:xfrm>
            <a:off x="395289" y="809261"/>
            <a:ext cx="6265069" cy="172641"/>
          </a:xfrm>
        </p:spPr>
        <p:txBody>
          <a:bodyPr/>
          <a:lstStyle/>
          <a:p>
            <a:r>
              <a:rPr lang="en-GB" dirty="0">
                <a:solidFill>
                  <a:srgbClr val="012639"/>
                </a:solidFill>
              </a:rPr>
              <a:t>The Dashboard</a:t>
            </a:r>
          </a:p>
        </p:txBody>
      </p:sp>
    </p:spTree>
    <p:extLst>
      <p:ext uri="{BB962C8B-B14F-4D97-AF65-F5344CB8AC3E}">
        <p14:creationId xmlns:p14="http://schemas.microsoft.com/office/powerpoint/2010/main" val="410112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98CFCDA-034D-43E2-9898-3500BC7EE190}"/>
              </a:ext>
            </a:extLst>
          </p:cNvPr>
          <p:cNvPicPr>
            <a:picLocks noChangeAspect="1"/>
          </p:cNvPicPr>
          <p:nvPr/>
        </p:nvPicPr>
        <p:blipFill>
          <a:blip r:embed="rId2"/>
          <a:stretch>
            <a:fillRect/>
          </a:stretch>
        </p:blipFill>
        <p:spPr>
          <a:xfrm>
            <a:off x="2659093" y="973445"/>
            <a:ext cx="6089618" cy="3912143"/>
          </a:xfrm>
          <a:prstGeom prst="rect">
            <a:avLst/>
          </a:prstGeom>
        </p:spPr>
      </p:pic>
      <p:sp>
        <p:nvSpPr>
          <p:cNvPr id="5" name="Oval 4">
            <a:extLst>
              <a:ext uri="{FF2B5EF4-FFF2-40B4-BE49-F238E27FC236}">
                <a16:creationId xmlns:a16="http://schemas.microsoft.com/office/drawing/2014/main" xmlns="" id="{A6E2CD87-1605-4192-8F12-5AB91B5CF31F}"/>
              </a:ext>
            </a:extLst>
          </p:cNvPr>
          <p:cNvSpPr/>
          <p:nvPr/>
        </p:nvSpPr>
        <p:spPr>
          <a:xfrm>
            <a:off x="2536167" y="1864677"/>
            <a:ext cx="1229264" cy="3803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4" name="Picture 3">
            <a:extLst>
              <a:ext uri="{FF2B5EF4-FFF2-40B4-BE49-F238E27FC236}">
                <a16:creationId xmlns:a16="http://schemas.microsoft.com/office/drawing/2014/main" xmlns="" id="{B9D90A83-F280-4FFB-8BA3-18BFD8D89B63}"/>
              </a:ext>
            </a:extLst>
          </p:cNvPr>
          <p:cNvPicPr>
            <a:picLocks noChangeAspect="1"/>
          </p:cNvPicPr>
          <p:nvPr/>
        </p:nvPicPr>
        <p:blipFill>
          <a:blip r:embed="rId3"/>
          <a:stretch>
            <a:fillRect/>
          </a:stretch>
        </p:blipFill>
        <p:spPr>
          <a:xfrm>
            <a:off x="472927" y="1859578"/>
            <a:ext cx="1526244" cy="2018581"/>
          </a:xfrm>
          <a:prstGeom prst="rect">
            <a:avLst/>
          </a:prstGeom>
        </p:spPr>
      </p:pic>
      <p:sp>
        <p:nvSpPr>
          <p:cNvPr id="11" name="Title 8">
            <a:extLst>
              <a:ext uri="{FF2B5EF4-FFF2-40B4-BE49-F238E27FC236}">
                <a16:creationId xmlns:a16="http://schemas.microsoft.com/office/drawing/2014/main" xmlns="" id="{247C8D28-114A-41B9-A48B-9FD508385DAD}"/>
              </a:ext>
            </a:extLst>
          </p:cNvPr>
          <p:cNvSpPr>
            <a:spLocks noGrp="1"/>
          </p:cNvSpPr>
          <p:nvPr>
            <p:ph type="title"/>
          </p:nvPr>
        </p:nvSpPr>
        <p:spPr>
          <a:xfrm>
            <a:off x="457200" y="205979"/>
            <a:ext cx="8229600" cy="857250"/>
          </a:xfrm>
        </p:spPr>
        <p:txBody>
          <a:bodyPr>
            <a:normAutofit/>
          </a:bodyPr>
          <a:lstStyle/>
          <a:p>
            <a:r>
              <a:rPr lang="en-GB" sz="3400" b="1" dirty="0">
                <a:solidFill>
                  <a:srgbClr val="1494C9"/>
                </a:solidFill>
              </a:rPr>
              <a:t>Decision Making</a:t>
            </a:r>
          </a:p>
        </p:txBody>
      </p:sp>
      <p:sp>
        <p:nvSpPr>
          <p:cNvPr id="12" name="Text Placeholder 9">
            <a:extLst>
              <a:ext uri="{FF2B5EF4-FFF2-40B4-BE49-F238E27FC236}">
                <a16:creationId xmlns:a16="http://schemas.microsoft.com/office/drawing/2014/main" xmlns="" id="{06658596-74AD-4CC5-9355-C97397D0A0AB}"/>
              </a:ext>
            </a:extLst>
          </p:cNvPr>
          <p:cNvSpPr>
            <a:spLocks noGrp="1"/>
          </p:cNvSpPr>
          <p:nvPr>
            <p:ph type="body" sz="quarter" idx="14"/>
          </p:nvPr>
        </p:nvSpPr>
        <p:spPr>
          <a:xfrm>
            <a:off x="395289" y="809261"/>
            <a:ext cx="6265069" cy="172641"/>
          </a:xfrm>
        </p:spPr>
        <p:txBody>
          <a:bodyPr/>
          <a:lstStyle/>
          <a:p>
            <a:r>
              <a:rPr lang="en-GB" dirty="0">
                <a:solidFill>
                  <a:srgbClr val="012639"/>
                </a:solidFill>
              </a:rPr>
              <a:t>The Dashboard</a:t>
            </a:r>
          </a:p>
        </p:txBody>
      </p:sp>
    </p:spTree>
    <p:extLst>
      <p:ext uri="{BB962C8B-B14F-4D97-AF65-F5344CB8AC3E}">
        <p14:creationId xmlns:p14="http://schemas.microsoft.com/office/powerpoint/2010/main" val="345264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98CFCDA-034D-43E2-9898-3500BC7EE190}"/>
              </a:ext>
            </a:extLst>
          </p:cNvPr>
          <p:cNvPicPr>
            <a:picLocks noChangeAspect="1"/>
          </p:cNvPicPr>
          <p:nvPr/>
        </p:nvPicPr>
        <p:blipFill>
          <a:blip r:embed="rId2"/>
          <a:stretch>
            <a:fillRect/>
          </a:stretch>
        </p:blipFill>
        <p:spPr>
          <a:xfrm>
            <a:off x="2659093" y="973445"/>
            <a:ext cx="6089618" cy="3912143"/>
          </a:xfrm>
          <a:prstGeom prst="rect">
            <a:avLst/>
          </a:prstGeom>
        </p:spPr>
      </p:pic>
      <p:sp>
        <p:nvSpPr>
          <p:cNvPr id="3" name="Oval 2">
            <a:extLst>
              <a:ext uri="{FF2B5EF4-FFF2-40B4-BE49-F238E27FC236}">
                <a16:creationId xmlns:a16="http://schemas.microsoft.com/office/drawing/2014/main" xmlns="" id="{7F238BB3-D1E3-42C6-B79D-E5864C64FC21}"/>
              </a:ext>
            </a:extLst>
          </p:cNvPr>
          <p:cNvSpPr/>
          <p:nvPr/>
        </p:nvSpPr>
        <p:spPr>
          <a:xfrm>
            <a:off x="2400300" y="2045831"/>
            <a:ext cx="1546285" cy="283975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Title 8">
            <a:extLst>
              <a:ext uri="{FF2B5EF4-FFF2-40B4-BE49-F238E27FC236}">
                <a16:creationId xmlns:a16="http://schemas.microsoft.com/office/drawing/2014/main" xmlns="" id="{0DF85141-85DD-499D-9269-72F02FF8D40A}"/>
              </a:ext>
            </a:extLst>
          </p:cNvPr>
          <p:cNvSpPr>
            <a:spLocks noGrp="1"/>
          </p:cNvSpPr>
          <p:nvPr>
            <p:ph type="title"/>
          </p:nvPr>
        </p:nvSpPr>
        <p:spPr>
          <a:xfrm>
            <a:off x="457200" y="205979"/>
            <a:ext cx="8229600" cy="857250"/>
          </a:xfrm>
        </p:spPr>
        <p:txBody>
          <a:bodyPr>
            <a:normAutofit/>
          </a:bodyPr>
          <a:lstStyle/>
          <a:p>
            <a:r>
              <a:rPr lang="en-GB" sz="3400" b="1" dirty="0">
                <a:solidFill>
                  <a:srgbClr val="1494C9"/>
                </a:solidFill>
              </a:rPr>
              <a:t>Decision Making</a:t>
            </a:r>
          </a:p>
        </p:txBody>
      </p:sp>
      <p:sp>
        <p:nvSpPr>
          <p:cNvPr id="13" name="Text Placeholder 9">
            <a:extLst>
              <a:ext uri="{FF2B5EF4-FFF2-40B4-BE49-F238E27FC236}">
                <a16:creationId xmlns:a16="http://schemas.microsoft.com/office/drawing/2014/main" xmlns="" id="{106FCCB7-2F07-4954-BE23-726A2468826F}"/>
              </a:ext>
            </a:extLst>
          </p:cNvPr>
          <p:cNvSpPr>
            <a:spLocks noGrp="1"/>
          </p:cNvSpPr>
          <p:nvPr>
            <p:ph type="body" sz="quarter" idx="14"/>
          </p:nvPr>
        </p:nvSpPr>
        <p:spPr>
          <a:xfrm>
            <a:off x="395289" y="809261"/>
            <a:ext cx="6265069" cy="172641"/>
          </a:xfrm>
        </p:spPr>
        <p:txBody>
          <a:bodyPr/>
          <a:lstStyle/>
          <a:p>
            <a:r>
              <a:rPr lang="en-GB" dirty="0">
                <a:solidFill>
                  <a:srgbClr val="012639"/>
                </a:solidFill>
              </a:rPr>
              <a:t>The Dashboard</a:t>
            </a:r>
          </a:p>
        </p:txBody>
      </p:sp>
    </p:spTree>
    <p:extLst>
      <p:ext uri="{BB962C8B-B14F-4D97-AF65-F5344CB8AC3E}">
        <p14:creationId xmlns:p14="http://schemas.microsoft.com/office/powerpoint/2010/main" val="316626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98CFCDA-034D-43E2-9898-3500BC7EE190}"/>
              </a:ext>
            </a:extLst>
          </p:cNvPr>
          <p:cNvPicPr>
            <a:picLocks noChangeAspect="1"/>
          </p:cNvPicPr>
          <p:nvPr/>
        </p:nvPicPr>
        <p:blipFill>
          <a:blip r:embed="rId2"/>
          <a:stretch>
            <a:fillRect/>
          </a:stretch>
        </p:blipFill>
        <p:spPr>
          <a:xfrm>
            <a:off x="2659093" y="973445"/>
            <a:ext cx="6089618" cy="3912143"/>
          </a:xfrm>
          <a:prstGeom prst="rect">
            <a:avLst/>
          </a:prstGeom>
        </p:spPr>
      </p:pic>
      <p:sp>
        <p:nvSpPr>
          <p:cNvPr id="3" name="Oval 2">
            <a:extLst>
              <a:ext uri="{FF2B5EF4-FFF2-40B4-BE49-F238E27FC236}">
                <a16:creationId xmlns:a16="http://schemas.microsoft.com/office/drawing/2014/main" xmlns="" id="{7F238BB3-D1E3-42C6-B79D-E5864C64FC21}"/>
              </a:ext>
            </a:extLst>
          </p:cNvPr>
          <p:cNvSpPr/>
          <p:nvPr/>
        </p:nvSpPr>
        <p:spPr>
          <a:xfrm>
            <a:off x="2400300" y="2045831"/>
            <a:ext cx="1546285" cy="283975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ext Placeholder 77">
            <a:extLst>
              <a:ext uri="{FF2B5EF4-FFF2-40B4-BE49-F238E27FC236}">
                <a16:creationId xmlns:a16="http://schemas.microsoft.com/office/drawing/2014/main" xmlns="" id="{1DE51037-E129-46E4-835F-551EF41551D0}"/>
              </a:ext>
            </a:extLst>
          </p:cNvPr>
          <p:cNvSpPr txBox="1">
            <a:spLocks/>
          </p:cNvSpPr>
          <p:nvPr/>
        </p:nvSpPr>
        <p:spPr>
          <a:xfrm>
            <a:off x="474028" y="2229893"/>
            <a:ext cx="1487471" cy="2012011"/>
          </a:xfrm>
          <a:prstGeom prst="rect">
            <a:avLst/>
          </a:prstGeom>
        </p:spPr>
        <p:txBody>
          <a:bodyPr vert="horz" lIns="0" tIns="0" rIns="0" bIns="0" rtlCol="0">
            <a:normAutofit/>
          </a:bodyPr>
          <a:lstStyle>
            <a:lvl1pPr marL="266700" indent="-266700" algn="l" defTabSz="685800" rtl="0" eaLnBrk="1" latinLnBrk="0" hangingPunct="1">
              <a:lnSpc>
                <a:spcPct val="90000"/>
              </a:lnSpc>
              <a:spcBef>
                <a:spcPts val="100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1pPr>
            <a:lvl2pPr marL="266700" indent="-266700" algn="l" defTabSz="685800" rtl="0" eaLnBrk="1" latinLnBrk="0" hangingPunct="1">
              <a:lnSpc>
                <a:spcPct val="90000"/>
              </a:lnSpc>
              <a:spcBef>
                <a:spcPts val="100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266700" indent="-266700" algn="l" defTabSz="685800" rtl="0" eaLnBrk="1" latinLnBrk="0" hangingPunct="1">
              <a:lnSpc>
                <a:spcPct val="90000"/>
              </a:lnSpc>
              <a:spcBef>
                <a:spcPts val="1000"/>
              </a:spcBef>
              <a:spcAft>
                <a:spcPts val="0"/>
              </a:spcAft>
              <a:buClr>
                <a:schemeClr val="accent1"/>
              </a:buClr>
              <a:buFont typeface="Arial" panose="020B0604020202020204" pitchFamily="34" charset="0"/>
              <a:buChar char="−"/>
              <a:tabLst>
                <a:tab pos="180975" algn="l"/>
              </a:tabLst>
              <a:defRPr sz="1600" kern="1200">
                <a:solidFill>
                  <a:schemeClr val="tx1"/>
                </a:solidFill>
                <a:latin typeface="+mn-lt"/>
                <a:ea typeface="+mn-ea"/>
                <a:cs typeface="+mn-cs"/>
              </a:defRPr>
            </a:lvl3pPr>
            <a:lvl4pPr marL="266700" indent="-266700" algn="l" defTabSz="685800" rtl="0" eaLnBrk="1" latinLnBrk="0" hangingPunct="1">
              <a:lnSpc>
                <a:spcPct val="90000"/>
              </a:lnSpc>
              <a:spcBef>
                <a:spcPts val="1000"/>
              </a:spcBef>
              <a:spcAft>
                <a:spcPts val="0"/>
              </a:spcAft>
              <a:buClr>
                <a:schemeClr val="accent1"/>
              </a:buClr>
              <a:buFont typeface="Arial" panose="020B0604020202020204" pitchFamily="34" charset="0"/>
              <a:buChar char="−"/>
              <a:tabLst>
                <a:tab pos="180975" algn="l"/>
              </a:tabLst>
              <a:defRPr sz="1600" kern="1200">
                <a:solidFill>
                  <a:schemeClr val="tx1"/>
                </a:solidFill>
                <a:latin typeface="+mn-lt"/>
                <a:ea typeface="+mn-ea"/>
                <a:cs typeface="+mn-cs"/>
              </a:defRPr>
            </a:lvl4pPr>
            <a:lvl5pPr marL="266700" indent="-266700" algn="l" defTabSz="685800" rtl="0" eaLnBrk="1" latinLnBrk="0" hangingPunct="1">
              <a:lnSpc>
                <a:spcPct val="90000"/>
              </a:lnSpc>
              <a:spcBef>
                <a:spcPts val="1000"/>
              </a:spcBef>
              <a:spcAft>
                <a:spcPts val="0"/>
              </a:spcAft>
              <a:buClr>
                <a:schemeClr val="accent1"/>
              </a:buClr>
              <a:buFont typeface="Arial" panose="020B0604020202020204" pitchFamily="34" charset="0"/>
              <a:buChar char="−"/>
              <a:tabLst>
                <a:tab pos="180975" algn="l"/>
              </a:tabLst>
              <a:defRPr sz="1600" kern="1200">
                <a:solidFill>
                  <a:schemeClr val="tx1"/>
                </a:solidFill>
                <a:latin typeface="+mn-lt"/>
                <a:ea typeface="+mn-ea"/>
                <a:cs typeface="+mn-cs"/>
              </a:defRPr>
            </a:lvl5pPr>
            <a:lvl6pPr marL="171450"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tabLst>
                <a:tab pos="180975" algn="l"/>
              </a:tabLst>
              <a:defRPr sz="1600" kern="1200">
                <a:solidFill>
                  <a:schemeClr val="tx1"/>
                </a:solidFill>
                <a:latin typeface="+mn-lt"/>
                <a:ea typeface="+mn-ea"/>
                <a:cs typeface="+mn-cs"/>
              </a:defRPr>
            </a:lvl6pPr>
            <a:lvl7pPr marL="171450"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tabLst>
                <a:tab pos="180975" algn="l"/>
              </a:tabLst>
              <a:defRPr sz="1600" kern="1200">
                <a:solidFill>
                  <a:schemeClr val="tx1"/>
                </a:solidFill>
                <a:latin typeface="+mn-lt"/>
                <a:ea typeface="+mn-ea"/>
                <a:cs typeface="+mn-cs"/>
              </a:defRPr>
            </a:lvl7pPr>
            <a:lvl8pPr marL="171450"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tabLst>
                <a:tab pos="180975" algn="l"/>
              </a:tabLst>
              <a:defRPr sz="1600" kern="1200">
                <a:solidFill>
                  <a:schemeClr val="tx1"/>
                </a:solidFill>
                <a:latin typeface="+mn-lt"/>
                <a:ea typeface="+mn-ea"/>
                <a:cs typeface="+mn-cs"/>
              </a:defRPr>
            </a:lvl8pPr>
            <a:lvl9pPr marL="171450"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tabLst>
                <a:tab pos="180975" algn="l"/>
              </a:tabLst>
              <a:defRPr sz="1600" kern="1200">
                <a:solidFill>
                  <a:schemeClr val="tx1"/>
                </a:solidFill>
                <a:latin typeface="+mn-lt"/>
                <a:ea typeface="+mn-ea"/>
                <a:cs typeface="+mn-cs"/>
              </a:defRPr>
            </a:lvl9pPr>
          </a:lstStyle>
          <a:p>
            <a:pPr>
              <a:buClr>
                <a:schemeClr val="accent2"/>
              </a:buClr>
              <a:buFont typeface="Arial" panose="020B0604020202020204" pitchFamily="34" charset="0"/>
              <a:buChar char="•"/>
            </a:pPr>
            <a:r>
              <a:rPr lang="en-GB" sz="1200" dirty="0"/>
              <a:t>Gauge locations/values</a:t>
            </a:r>
          </a:p>
          <a:p>
            <a:pPr>
              <a:buClr>
                <a:schemeClr val="accent2"/>
              </a:buClr>
              <a:buFont typeface="Arial" panose="020B0604020202020204" pitchFamily="34" charset="0"/>
              <a:buChar char="•"/>
            </a:pPr>
            <a:r>
              <a:rPr lang="en-GB" sz="1200" dirty="0"/>
              <a:t>Requests for service (filterable)</a:t>
            </a:r>
          </a:p>
          <a:p>
            <a:pPr>
              <a:buClr>
                <a:schemeClr val="accent2"/>
              </a:buClr>
              <a:buFont typeface="Arial" panose="020B0604020202020204" pitchFamily="34" charset="0"/>
              <a:buChar char="•"/>
            </a:pPr>
            <a:r>
              <a:rPr lang="en-GB" sz="1200" dirty="0"/>
              <a:t>Rainfall information</a:t>
            </a:r>
          </a:p>
          <a:p>
            <a:pPr>
              <a:buClr>
                <a:schemeClr val="accent2"/>
              </a:buClr>
              <a:buFont typeface="Arial" panose="020B0604020202020204" pitchFamily="34" charset="0"/>
              <a:buChar char="•"/>
            </a:pPr>
            <a:r>
              <a:rPr lang="en-GB" sz="1200" dirty="0"/>
              <a:t>GIS Data</a:t>
            </a:r>
          </a:p>
        </p:txBody>
      </p:sp>
      <p:sp>
        <p:nvSpPr>
          <p:cNvPr id="11" name="Title 8">
            <a:extLst>
              <a:ext uri="{FF2B5EF4-FFF2-40B4-BE49-F238E27FC236}">
                <a16:creationId xmlns:a16="http://schemas.microsoft.com/office/drawing/2014/main" xmlns="" id="{73760A3D-BD27-4E91-BD3F-C71257A717B1}"/>
              </a:ext>
            </a:extLst>
          </p:cNvPr>
          <p:cNvSpPr>
            <a:spLocks noGrp="1"/>
          </p:cNvSpPr>
          <p:nvPr>
            <p:ph type="title"/>
          </p:nvPr>
        </p:nvSpPr>
        <p:spPr>
          <a:xfrm>
            <a:off x="457200" y="205979"/>
            <a:ext cx="8229600" cy="857250"/>
          </a:xfrm>
        </p:spPr>
        <p:txBody>
          <a:bodyPr>
            <a:normAutofit/>
          </a:bodyPr>
          <a:lstStyle/>
          <a:p>
            <a:r>
              <a:rPr lang="en-GB" sz="3400" b="1" dirty="0">
                <a:solidFill>
                  <a:srgbClr val="1494C9"/>
                </a:solidFill>
              </a:rPr>
              <a:t>Decision Making</a:t>
            </a:r>
          </a:p>
        </p:txBody>
      </p:sp>
      <p:sp>
        <p:nvSpPr>
          <p:cNvPr id="12" name="Text Placeholder 9">
            <a:extLst>
              <a:ext uri="{FF2B5EF4-FFF2-40B4-BE49-F238E27FC236}">
                <a16:creationId xmlns:a16="http://schemas.microsoft.com/office/drawing/2014/main" xmlns="" id="{73422E3F-89AF-4D3B-8CF2-03284EE397F1}"/>
              </a:ext>
            </a:extLst>
          </p:cNvPr>
          <p:cNvSpPr>
            <a:spLocks noGrp="1"/>
          </p:cNvSpPr>
          <p:nvPr>
            <p:ph type="body" sz="quarter" idx="14"/>
          </p:nvPr>
        </p:nvSpPr>
        <p:spPr>
          <a:xfrm>
            <a:off x="395289" y="809261"/>
            <a:ext cx="6265069" cy="172641"/>
          </a:xfrm>
        </p:spPr>
        <p:txBody>
          <a:bodyPr/>
          <a:lstStyle/>
          <a:p>
            <a:r>
              <a:rPr lang="en-GB" dirty="0">
                <a:solidFill>
                  <a:srgbClr val="012639"/>
                </a:solidFill>
              </a:rPr>
              <a:t>The Dashboard</a:t>
            </a:r>
          </a:p>
        </p:txBody>
      </p:sp>
    </p:spTree>
    <p:extLst>
      <p:ext uri="{BB962C8B-B14F-4D97-AF65-F5344CB8AC3E}">
        <p14:creationId xmlns:p14="http://schemas.microsoft.com/office/powerpoint/2010/main" val="124577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98CFCDA-034D-43E2-9898-3500BC7EE190}"/>
              </a:ext>
            </a:extLst>
          </p:cNvPr>
          <p:cNvPicPr>
            <a:picLocks noChangeAspect="1"/>
          </p:cNvPicPr>
          <p:nvPr/>
        </p:nvPicPr>
        <p:blipFill>
          <a:blip r:embed="rId2"/>
          <a:stretch>
            <a:fillRect/>
          </a:stretch>
        </p:blipFill>
        <p:spPr>
          <a:xfrm>
            <a:off x="2659093" y="973445"/>
            <a:ext cx="6089618" cy="3912143"/>
          </a:xfrm>
          <a:prstGeom prst="rect">
            <a:avLst/>
          </a:prstGeom>
        </p:spPr>
      </p:pic>
      <p:sp>
        <p:nvSpPr>
          <p:cNvPr id="3" name="Oval 2">
            <a:extLst>
              <a:ext uri="{FF2B5EF4-FFF2-40B4-BE49-F238E27FC236}">
                <a16:creationId xmlns:a16="http://schemas.microsoft.com/office/drawing/2014/main" xmlns="" id="{7F238BB3-D1E3-42C6-B79D-E5864C64FC21}"/>
              </a:ext>
            </a:extLst>
          </p:cNvPr>
          <p:cNvSpPr/>
          <p:nvPr/>
        </p:nvSpPr>
        <p:spPr>
          <a:xfrm>
            <a:off x="2445589" y="3590746"/>
            <a:ext cx="1513936" cy="4722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Title 8">
            <a:extLst>
              <a:ext uri="{FF2B5EF4-FFF2-40B4-BE49-F238E27FC236}">
                <a16:creationId xmlns:a16="http://schemas.microsoft.com/office/drawing/2014/main" xmlns="" id="{AB3FBB91-7F38-4CCB-B198-6F097DEE207A}"/>
              </a:ext>
            </a:extLst>
          </p:cNvPr>
          <p:cNvSpPr>
            <a:spLocks noGrp="1"/>
          </p:cNvSpPr>
          <p:nvPr>
            <p:ph type="title"/>
          </p:nvPr>
        </p:nvSpPr>
        <p:spPr>
          <a:xfrm>
            <a:off x="457200" y="205979"/>
            <a:ext cx="8229600" cy="857250"/>
          </a:xfrm>
        </p:spPr>
        <p:txBody>
          <a:bodyPr>
            <a:normAutofit/>
          </a:bodyPr>
          <a:lstStyle/>
          <a:p>
            <a:r>
              <a:rPr lang="en-GB" sz="3400" b="1" dirty="0">
                <a:solidFill>
                  <a:srgbClr val="1494C9"/>
                </a:solidFill>
              </a:rPr>
              <a:t>Decision Making</a:t>
            </a:r>
          </a:p>
        </p:txBody>
      </p:sp>
      <p:sp>
        <p:nvSpPr>
          <p:cNvPr id="11" name="Text Placeholder 9">
            <a:extLst>
              <a:ext uri="{FF2B5EF4-FFF2-40B4-BE49-F238E27FC236}">
                <a16:creationId xmlns:a16="http://schemas.microsoft.com/office/drawing/2014/main" xmlns="" id="{9CDC389B-B23D-4D57-B813-77A224925392}"/>
              </a:ext>
            </a:extLst>
          </p:cNvPr>
          <p:cNvSpPr>
            <a:spLocks noGrp="1"/>
          </p:cNvSpPr>
          <p:nvPr>
            <p:ph type="body" sz="quarter" idx="14"/>
          </p:nvPr>
        </p:nvSpPr>
        <p:spPr>
          <a:xfrm>
            <a:off x="395289" y="809261"/>
            <a:ext cx="6265069" cy="172641"/>
          </a:xfrm>
        </p:spPr>
        <p:txBody>
          <a:bodyPr/>
          <a:lstStyle/>
          <a:p>
            <a:r>
              <a:rPr lang="en-GB" dirty="0">
                <a:solidFill>
                  <a:srgbClr val="012639"/>
                </a:solidFill>
              </a:rPr>
              <a:t>The Dashboard</a:t>
            </a:r>
          </a:p>
        </p:txBody>
      </p:sp>
    </p:spTree>
    <p:extLst>
      <p:ext uri="{BB962C8B-B14F-4D97-AF65-F5344CB8AC3E}">
        <p14:creationId xmlns:p14="http://schemas.microsoft.com/office/powerpoint/2010/main" val="2235645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98CFCDA-034D-43E2-9898-3500BC7EE190}"/>
              </a:ext>
            </a:extLst>
          </p:cNvPr>
          <p:cNvPicPr>
            <a:picLocks noChangeAspect="1"/>
          </p:cNvPicPr>
          <p:nvPr/>
        </p:nvPicPr>
        <p:blipFill>
          <a:blip r:embed="rId2"/>
          <a:stretch>
            <a:fillRect/>
          </a:stretch>
        </p:blipFill>
        <p:spPr>
          <a:xfrm>
            <a:off x="2659093" y="973445"/>
            <a:ext cx="6089618" cy="3912143"/>
          </a:xfrm>
          <a:prstGeom prst="rect">
            <a:avLst/>
          </a:prstGeom>
        </p:spPr>
      </p:pic>
      <p:sp>
        <p:nvSpPr>
          <p:cNvPr id="5" name="Oval 4">
            <a:extLst>
              <a:ext uri="{FF2B5EF4-FFF2-40B4-BE49-F238E27FC236}">
                <a16:creationId xmlns:a16="http://schemas.microsoft.com/office/drawing/2014/main" xmlns="" id="{D5C94B1E-91CA-4A3C-AE8D-E60767BE3DFD}"/>
              </a:ext>
            </a:extLst>
          </p:cNvPr>
          <p:cNvSpPr/>
          <p:nvPr/>
        </p:nvSpPr>
        <p:spPr>
          <a:xfrm>
            <a:off x="3467819" y="3959524"/>
            <a:ext cx="258793" cy="25232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Title 8">
            <a:extLst>
              <a:ext uri="{FF2B5EF4-FFF2-40B4-BE49-F238E27FC236}">
                <a16:creationId xmlns:a16="http://schemas.microsoft.com/office/drawing/2014/main" xmlns="" id="{D6FFEC8F-9AC8-4188-A90F-78D95EF59F20}"/>
              </a:ext>
            </a:extLst>
          </p:cNvPr>
          <p:cNvSpPr>
            <a:spLocks noGrp="1"/>
          </p:cNvSpPr>
          <p:nvPr>
            <p:ph type="title"/>
          </p:nvPr>
        </p:nvSpPr>
        <p:spPr>
          <a:xfrm>
            <a:off x="457200" y="205979"/>
            <a:ext cx="8229600" cy="857250"/>
          </a:xfrm>
        </p:spPr>
        <p:txBody>
          <a:bodyPr>
            <a:normAutofit/>
          </a:bodyPr>
          <a:lstStyle/>
          <a:p>
            <a:r>
              <a:rPr lang="en-GB" sz="3400" b="1" dirty="0">
                <a:solidFill>
                  <a:srgbClr val="1494C9"/>
                </a:solidFill>
              </a:rPr>
              <a:t>Decision Making</a:t>
            </a:r>
          </a:p>
        </p:txBody>
      </p:sp>
      <p:sp>
        <p:nvSpPr>
          <p:cNvPr id="11" name="Text Placeholder 9">
            <a:extLst>
              <a:ext uri="{FF2B5EF4-FFF2-40B4-BE49-F238E27FC236}">
                <a16:creationId xmlns:a16="http://schemas.microsoft.com/office/drawing/2014/main" xmlns="" id="{F77FE446-8ED9-4EDE-902E-CE75A8E905A8}"/>
              </a:ext>
            </a:extLst>
          </p:cNvPr>
          <p:cNvSpPr>
            <a:spLocks noGrp="1"/>
          </p:cNvSpPr>
          <p:nvPr>
            <p:ph type="body" sz="quarter" idx="14"/>
          </p:nvPr>
        </p:nvSpPr>
        <p:spPr>
          <a:xfrm>
            <a:off x="395289" y="809261"/>
            <a:ext cx="6265069" cy="172641"/>
          </a:xfrm>
        </p:spPr>
        <p:txBody>
          <a:bodyPr/>
          <a:lstStyle/>
          <a:p>
            <a:r>
              <a:rPr lang="en-GB" dirty="0">
                <a:solidFill>
                  <a:srgbClr val="012639"/>
                </a:solidFill>
              </a:rPr>
              <a:t>The Dashboard</a:t>
            </a:r>
          </a:p>
        </p:txBody>
      </p:sp>
    </p:spTree>
    <p:extLst>
      <p:ext uri="{BB962C8B-B14F-4D97-AF65-F5344CB8AC3E}">
        <p14:creationId xmlns:p14="http://schemas.microsoft.com/office/powerpoint/2010/main" val="379826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E6E70A5-03D5-40D7-AA07-89A4C276EB34}"/>
              </a:ext>
            </a:extLst>
          </p:cNvPr>
          <p:cNvPicPr>
            <a:picLocks noChangeAspect="1"/>
          </p:cNvPicPr>
          <p:nvPr/>
        </p:nvPicPr>
        <p:blipFill>
          <a:blip r:embed="rId2"/>
          <a:stretch>
            <a:fillRect/>
          </a:stretch>
        </p:blipFill>
        <p:spPr>
          <a:xfrm>
            <a:off x="2659093" y="973445"/>
            <a:ext cx="6089618" cy="3912143"/>
          </a:xfrm>
          <a:prstGeom prst="rect">
            <a:avLst/>
          </a:prstGeom>
        </p:spPr>
      </p:pic>
    </p:spTree>
    <p:extLst>
      <p:ext uri="{BB962C8B-B14F-4D97-AF65-F5344CB8AC3E}">
        <p14:creationId xmlns:p14="http://schemas.microsoft.com/office/powerpoint/2010/main" val="203647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E6E70A5-03D5-40D7-AA07-89A4C276EB34}"/>
              </a:ext>
            </a:extLst>
          </p:cNvPr>
          <p:cNvPicPr>
            <a:picLocks noChangeAspect="1"/>
          </p:cNvPicPr>
          <p:nvPr/>
        </p:nvPicPr>
        <p:blipFill>
          <a:blip r:embed="rId2"/>
          <a:stretch>
            <a:fillRect/>
          </a:stretch>
        </p:blipFill>
        <p:spPr>
          <a:xfrm>
            <a:off x="2659093" y="973445"/>
            <a:ext cx="6089618" cy="3912143"/>
          </a:xfrm>
          <a:prstGeom prst="rect">
            <a:avLst/>
          </a:prstGeom>
        </p:spPr>
      </p:pic>
      <p:sp>
        <p:nvSpPr>
          <p:cNvPr id="5" name="Oval 4">
            <a:extLst>
              <a:ext uri="{FF2B5EF4-FFF2-40B4-BE49-F238E27FC236}">
                <a16:creationId xmlns:a16="http://schemas.microsoft.com/office/drawing/2014/main" xmlns="" id="{149C502F-ECBB-4A5C-923B-328CC9C77230}"/>
              </a:ext>
            </a:extLst>
          </p:cNvPr>
          <p:cNvSpPr/>
          <p:nvPr/>
        </p:nvSpPr>
        <p:spPr>
          <a:xfrm>
            <a:off x="2659093" y="3953579"/>
            <a:ext cx="258793" cy="25232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Title 8">
            <a:extLst>
              <a:ext uri="{FF2B5EF4-FFF2-40B4-BE49-F238E27FC236}">
                <a16:creationId xmlns:a16="http://schemas.microsoft.com/office/drawing/2014/main" xmlns="" id="{756DFC34-45BB-4C54-95F9-CDBDCCA46B75}"/>
              </a:ext>
            </a:extLst>
          </p:cNvPr>
          <p:cNvSpPr>
            <a:spLocks noGrp="1"/>
          </p:cNvSpPr>
          <p:nvPr>
            <p:ph type="title"/>
          </p:nvPr>
        </p:nvSpPr>
        <p:spPr>
          <a:xfrm>
            <a:off x="457200" y="205979"/>
            <a:ext cx="8229600" cy="857250"/>
          </a:xfrm>
        </p:spPr>
        <p:txBody>
          <a:bodyPr>
            <a:normAutofit/>
          </a:bodyPr>
          <a:lstStyle/>
          <a:p>
            <a:r>
              <a:rPr lang="en-GB" sz="3400" b="1" dirty="0">
                <a:solidFill>
                  <a:srgbClr val="1494C9"/>
                </a:solidFill>
              </a:rPr>
              <a:t>Decision Making</a:t>
            </a:r>
          </a:p>
        </p:txBody>
      </p:sp>
      <p:sp>
        <p:nvSpPr>
          <p:cNvPr id="11" name="Text Placeholder 9">
            <a:extLst>
              <a:ext uri="{FF2B5EF4-FFF2-40B4-BE49-F238E27FC236}">
                <a16:creationId xmlns:a16="http://schemas.microsoft.com/office/drawing/2014/main" xmlns="" id="{DF101F97-DB2F-4255-AF7F-DE99B32CC492}"/>
              </a:ext>
            </a:extLst>
          </p:cNvPr>
          <p:cNvSpPr>
            <a:spLocks noGrp="1"/>
          </p:cNvSpPr>
          <p:nvPr>
            <p:ph type="body" sz="quarter" idx="14"/>
          </p:nvPr>
        </p:nvSpPr>
        <p:spPr>
          <a:xfrm>
            <a:off x="395289" y="809261"/>
            <a:ext cx="6265069" cy="172641"/>
          </a:xfrm>
        </p:spPr>
        <p:txBody>
          <a:bodyPr/>
          <a:lstStyle/>
          <a:p>
            <a:r>
              <a:rPr lang="en-GB" dirty="0">
                <a:solidFill>
                  <a:srgbClr val="012639"/>
                </a:solidFill>
              </a:rPr>
              <a:t>The Dashboard</a:t>
            </a:r>
          </a:p>
        </p:txBody>
      </p:sp>
    </p:spTree>
    <p:extLst>
      <p:ext uri="{BB962C8B-B14F-4D97-AF65-F5344CB8AC3E}">
        <p14:creationId xmlns:p14="http://schemas.microsoft.com/office/powerpoint/2010/main" val="51765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BA12C17F-4ED4-4B9B-8D65-A9AFD27588F8}"/>
              </a:ext>
            </a:extLst>
          </p:cNvPr>
          <p:cNvSpPr/>
          <p:nvPr/>
        </p:nvSpPr>
        <p:spPr>
          <a:xfrm>
            <a:off x="5641520" y="-1"/>
            <a:ext cx="1955800" cy="5143501"/>
          </a:xfrm>
          <a:prstGeom prst="rect">
            <a:avLst/>
          </a:prstGeom>
          <a:solidFill>
            <a:srgbClr val="031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sz="2400">
              <a:solidFill>
                <a:prstClr val="white"/>
              </a:solidFill>
              <a:latin typeface="Calibri"/>
            </a:endParaRPr>
          </a:p>
        </p:txBody>
      </p:sp>
      <p:sp>
        <p:nvSpPr>
          <p:cNvPr id="5" name="Title 321">
            <a:extLst>
              <a:ext uri="{FF2B5EF4-FFF2-40B4-BE49-F238E27FC236}">
                <a16:creationId xmlns:a16="http://schemas.microsoft.com/office/drawing/2014/main" xmlns="" id="{F9A2F674-F00E-4DE9-9BC0-98DBDC81A488}"/>
              </a:ext>
            </a:extLst>
          </p:cNvPr>
          <p:cNvSpPr txBox="1">
            <a:spLocks/>
          </p:cNvSpPr>
          <p:nvPr/>
        </p:nvSpPr>
        <p:spPr>
          <a:xfrm>
            <a:off x="527053" y="548218"/>
            <a:ext cx="11137899" cy="378884"/>
          </a:xfrm>
          <a:prstGeom prst="rect">
            <a:avLst/>
          </a:prstGeom>
        </p:spPr>
        <p:txBody>
          <a:bodyPr vert="horz" lIns="0" tIns="45720" rIns="91440" bIns="45720" rtlCol="0" anchor="ctr" anchorCtr="0">
            <a:noAutofit/>
          </a:bodyPr>
          <a:lstStyle>
            <a:lvl1pPr algn="l" defTabSz="457200" rtl="0" eaLnBrk="1" latinLnBrk="0" hangingPunct="1">
              <a:spcBef>
                <a:spcPct val="0"/>
              </a:spcBef>
              <a:buNone/>
              <a:defRPr sz="2800" b="1" kern="1200">
                <a:solidFill>
                  <a:srgbClr val="007CBA"/>
                </a:solidFill>
                <a:latin typeface="Arial"/>
                <a:ea typeface="+mj-ea"/>
                <a:cs typeface="Arial"/>
              </a:defRPr>
            </a:lvl1pPr>
          </a:lstStyle>
          <a:p>
            <a:pPr defTabSz="457189"/>
            <a:r>
              <a:rPr lang="en-GB" sz="2550" dirty="0"/>
              <a:t>Operational Dashboard</a:t>
            </a:r>
          </a:p>
        </p:txBody>
      </p:sp>
      <p:sp>
        <p:nvSpPr>
          <p:cNvPr id="6" name="Text Placeholder 6">
            <a:extLst>
              <a:ext uri="{FF2B5EF4-FFF2-40B4-BE49-F238E27FC236}">
                <a16:creationId xmlns:a16="http://schemas.microsoft.com/office/drawing/2014/main" xmlns="" id="{6AEEE5AE-AF40-4166-BD21-0B6D815CAD34}"/>
              </a:ext>
            </a:extLst>
          </p:cNvPr>
          <p:cNvSpPr txBox="1">
            <a:spLocks/>
          </p:cNvSpPr>
          <p:nvPr/>
        </p:nvSpPr>
        <p:spPr>
          <a:xfrm>
            <a:off x="620388" y="1959604"/>
            <a:ext cx="1371036" cy="2168960"/>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1000"/>
              </a:spcBef>
              <a:spcAft>
                <a:spcPts val="0"/>
              </a:spcAft>
              <a:buClr>
                <a:srgbClr val="2FB6BC"/>
              </a:buClr>
              <a:buSzTx/>
              <a:buFont typeface="Arial" panose="020B0604020202020204" pitchFamily="34" charset="0"/>
              <a:buNone/>
              <a:tabLst/>
              <a:defRPr sz="3000" kern="1200" baseline="0">
                <a:solidFill>
                  <a:schemeClr val="accent2"/>
                </a:solidFill>
                <a:latin typeface="+mn-lt"/>
                <a:ea typeface="+mn-ea"/>
                <a:cs typeface="+mn-cs"/>
              </a:defRPr>
            </a:lvl1pPr>
            <a:lvl2pPr marL="0" indent="0" algn="l" defTabSz="685800" rtl="0" eaLnBrk="1" latinLnBrk="0" hangingPunct="1">
              <a:lnSpc>
                <a:spcPct val="90000"/>
              </a:lnSpc>
              <a:spcBef>
                <a:spcPts val="0"/>
              </a:spcBef>
              <a:spcAft>
                <a:spcPts val="600"/>
              </a:spcAft>
              <a:buClr>
                <a:srgbClr val="2FB6BC"/>
              </a:buClr>
              <a:buFont typeface="Arial" panose="020B0604020202020204" pitchFamily="34" charset="0"/>
              <a:buNone/>
              <a:defRPr sz="1500" kern="1200" baseline="0">
                <a:solidFill>
                  <a:schemeClr val="accent2"/>
                </a:solidFill>
                <a:latin typeface="+mn-lt"/>
                <a:ea typeface="+mn-ea"/>
                <a:cs typeface="+mn-cs"/>
              </a:defRPr>
            </a:lvl2pPr>
            <a:lvl3pPr marL="0" indent="0" algn="l" defTabSz="685800" rtl="0" eaLnBrk="1" latinLnBrk="0" hangingPunct="1">
              <a:lnSpc>
                <a:spcPct val="90000"/>
              </a:lnSpc>
              <a:spcBef>
                <a:spcPts val="0"/>
              </a:spcBef>
              <a:spcAft>
                <a:spcPts val="600"/>
              </a:spcAft>
              <a:buClr>
                <a:schemeClr val="accent2"/>
              </a:buClr>
              <a:buFont typeface="Arial" panose="020B0604020202020204" pitchFamily="34" charset="0"/>
              <a:buNone/>
              <a:defRPr sz="1100" kern="1200">
                <a:solidFill>
                  <a:schemeClr val="tx1"/>
                </a:solidFill>
                <a:latin typeface="+mn-lt"/>
                <a:ea typeface="+mn-ea"/>
                <a:cs typeface="+mn-cs"/>
              </a:defRPr>
            </a:lvl3pPr>
            <a:lvl4pPr marL="363538" indent="-166688" algn="l" defTabSz="685800" rtl="0" eaLnBrk="1" latinLnBrk="0" hangingPunct="1">
              <a:lnSpc>
                <a:spcPct val="90000"/>
              </a:lnSpc>
              <a:spcBef>
                <a:spcPts val="0"/>
              </a:spcBef>
              <a:spcAft>
                <a:spcPts val="600"/>
              </a:spcAft>
              <a:buClr>
                <a:schemeClr val="accent2"/>
              </a:buClr>
              <a:buFont typeface="Arial" panose="020B0604020202020204" pitchFamily="34" charset="0"/>
              <a:buChar char="−"/>
              <a:defRPr sz="1200" kern="1200">
                <a:solidFill>
                  <a:schemeClr val="tx1"/>
                </a:solidFill>
                <a:latin typeface="+mn-lt"/>
                <a:ea typeface="+mn-ea"/>
                <a:cs typeface="+mn-cs"/>
              </a:defRPr>
            </a:lvl4pPr>
            <a:lvl5pPr marL="539750" indent="-166688" algn="l" defTabSz="685800" rtl="0" eaLnBrk="1" latinLnBrk="0" hangingPunct="1">
              <a:lnSpc>
                <a:spcPct val="90000"/>
              </a:lnSpc>
              <a:spcBef>
                <a:spcPts val="0"/>
              </a:spcBef>
              <a:spcAft>
                <a:spcPts val="600"/>
              </a:spcAft>
              <a:buClr>
                <a:schemeClr val="accent2"/>
              </a:buClr>
              <a:buFont typeface="Arial" panose="020B0604020202020204" pitchFamily="34" charset="0"/>
              <a:buChar char="−"/>
              <a:defRPr sz="1200" kern="1200">
                <a:solidFill>
                  <a:schemeClr val="tx1"/>
                </a:solidFill>
                <a:latin typeface="+mn-lt"/>
                <a:ea typeface="+mn-ea"/>
                <a:cs typeface="+mn-cs"/>
              </a:defRPr>
            </a:lvl5pPr>
            <a:lvl6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6pPr>
            <a:lvl7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7pPr>
            <a:lvl8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8pPr>
            <a:lvl9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9pPr>
          </a:lstStyle>
          <a:p>
            <a:pPr defTabSz="914378"/>
            <a:r>
              <a:rPr lang="en-GB" sz="4000" dirty="0">
                <a:solidFill>
                  <a:srgbClr val="1494C9"/>
                </a:solidFill>
                <a:latin typeface="Calibri"/>
              </a:rPr>
              <a:t>1</a:t>
            </a:r>
          </a:p>
          <a:p>
            <a:pPr lvl="1" defTabSz="685783"/>
            <a:r>
              <a:rPr lang="en-GB" dirty="0">
                <a:solidFill>
                  <a:srgbClr val="1F497D"/>
                </a:solidFill>
                <a:latin typeface="Calibri"/>
              </a:rPr>
              <a:t>Healthy Waters Operations</a:t>
            </a:r>
          </a:p>
        </p:txBody>
      </p:sp>
      <p:sp>
        <p:nvSpPr>
          <p:cNvPr id="7" name="Text Placeholder 127">
            <a:extLst>
              <a:ext uri="{FF2B5EF4-FFF2-40B4-BE49-F238E27FC236}">
                <a16:creationId xmlns:a16="http://schemas.microsoft.com/office/drawing/2014/main" xmlns="" id="{FF295CC4-C515-4583-9023-59DA01F2B276}"/>
              </a:ext>
            </a:extLst>
          </p:cNvPr>
          <p:cNvSpPr txBox="1">
            <a:spLocks/>
          </p:cNvSpPr>
          <p:nvPr/>
        </p:nvSpPr>
        <p:spPr>
          <a:xfrm>
            <a:off x="2295133" y="1956938"/>
            <a:ext cx="1369484" cy="2170485"/>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1000"/>
              </a:spcBef>
              <a:spcAft>
                <a:spcPts val="0"/>
              </a:spcAft>
              <a:buClr>
                <a:srgbClr val="2FB6BC"/>
              </a:buClr>
              <a:buSzTx/>
              <a:buFont typeface="Arial" panose="020B0604020202020204" pitchFamily="34" charset="0"/>
              <a:buNone/>
              <a:tabLst/>
              <a:defRPr sz="3000" kern="1200" baseline="0">
                <a:solidFill>
                  <a:schemeClr val="accent2"/>
                </a:solidFill>
                <a:latin typeface="+mn-lt"/>
                <a:ea typeface="+mn-ea"/>
                <a:cs typeface="+mn-cs"/>
              </a:defRPr>
            </a:lvl1pPr>
            <a:lvl2pPr marL="0" indent="0" algn="l" defTabSz="685800" rtl="0" eaLnBrk="1" latinLnBrk="0" hangingPunct="1">
              <a:lnSpc>
                <a:spcPct val="90000"/>
              </a:lnSpc>
              <a:spcBef>
                <a:spcPts val="0"/>
              </a:spcBef>
              <a:spcAft>
                <a:spcPts val="600"/>
              </a:spcAft>
              <a:buClr>
                <a:srgbClr val="2FB6BC"/>
              </a:buClr>
              <a:buFont typeface="Arial" panose="020B0604020202020204" pitchFamily="34" charset="0"/>
              <a:buNone/>
              <a:defRPr sz="1500" kern="1200" baseline="0">
                <a:solidFill>
                  <a:schemeClr val="accent2"/>
                </a:solidFill>
                <a:latin typeface="+mn-lt"/>
                <a:ea typeface="+mn-ea"/>
                <a:cs typeface="+mn-cs"/>
              </a:defRPr>
            </a:lvl2pPr>
            <a:lvl3pPr marL="0" indent="0" algn="l" defTabSz="685800" rtl="0" eaLnBrk="1" latinLnBrk="0" hangingPunct="1">
              <a:lnSpc>
                <a:spcPct val="90000"/>
              </a:lnSpc>
              <a:spcBef>
                <a:spcPts val="0"/>
              </a:spcBef>
              <a:spcAft>
                <a:spcPts val="600"/>
              </a:spcAft>
              <a:buClr>
                <a:schemeClr val="accent2"/>
              </a:buClr>
              <a:buFont typeface="Arial" panose="020B0604020202020204" pitchFamily="34" charset="0"/>
              <a:buNone/>
              <a:defRPr sz="1100" kern="1200">
                <a:solidFill>
                  <a:schemeClr val="tx1"/>
                </a:solidFill>
                <a:latin typeface="+mn-lt"/>
                <a:ea typeface="+mn-ea"/>
                <a:cs typeface="+mn-cs"/>
              </a:defRPr>
            </a:lvl3pPr>
            <a:lvl4pPr marL="363538" indent="-166688" algn="l" defTabSz="685800" rtl="0" eaLnBrk="1" latinLnBrk="0" hangingPunct="1">
              <a:lnSpc>
                <a:spcPct val="90000"/>
              </a:lnSpc>
              <a:spcBef>
                <a:spcPts val="0"/>
              </a:spcBef>
              <a:spcAft>
                <a:spcPts val="600"/>
              </a:spcAft>
              <a:buClr>
                <a:schemeClr val="accent2"/>
              </a:buClr>
              <a:buFont typeface="Arial" panose="020B0604020202020204" pitchFamily="34" charset="0"/>
              <a:buChar char="−"/>
              <a:defRPr sz="1200" kern="1200">
                <a:solidFill>
                  <a:schemeClr val="tx1"/>
                </a:solidFill>
                <a:latin typeface="+mn-lt"/>
                <a:ea typeface="+mn-ea"/>
                <a:cs typeface="+mn-cs"/>
              </a:defRPr>
            </a:lvl4pPr>
            <a:lvl5pPr marL="539750" indent="-166688" algn="l" defTabSz="685800" rtl="0" eaLnBrk="1" latinLnBrk="0" hangingPunct="1">
              <a:lnSpc>
                <a:spcPct val="90000"/>
              </a:lnSpc>
              <a:spcBef>
                <a:spcPts val="0"/>
              </a:spcBef>
              <a:spcAft>
                <a:spcPts val="600"/>
              </a:spcAft>
              <a:buClr>
                <a:schemeClr val="accent2"/>
              </a:buClr>
              <a:buFont typeface="Arial" panose="020B0604020202020204" pitchFamily="34" charset="0"/>
              <a:buChar char="−"/>
              <a:defRPr sz="1200" kern="1200">
                <a:solidFill>
                  <a:schemeClr val="tx1"/>
                </a:solidFill>
                <a:latin typeface="+mn-lt"/>
                <a:ea typeface="+mn-ea"/>
                <a:cs typeface="+mn-cs"/>
              </a:defRPr>
            </a:lvl5pPr>
            <a:lvl6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6pPr>
            <a:lvl7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7pPr>
            <a:lvl8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8pPr>
            <a:lvl9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9pPr>
          </a:lstStyle>
          <a:p>
            <a:pPr defTabSz="914378"/>
            <a:r>
              <a:rPr lang="en-GB" sz="4000" dirty="0">
                <a:solidFill>
                  <a:srgbClr val="1494C9"/>
                </a:solidFill>
                <a:latin typeface="Calibri"/>
              </a:rPr>
              <a:t>2</a:t>
            </a:r>
          </a:p>
          <a:p>
            <a:pPr lvl="1" defTabSz="685783"/>
            <a:r>
              <a:rPr lang="en-GB" dirty="0">
                <a:solidFill>
                  <a:srgbClr val="1F497D"/>
                </a:solidFill>
                <a:latin typeface="Calibri"/>
              </a:rPr>
              <a:t>The Need</a:t>
            </a:r>
          </a:p>
        </p:txBody>
      </p:sp>
      <p:sp>
        <p:nvSpPr>
          <p:cNvPr id="8" name="Text Placeholder 128">
            <a:extLst>
              <a:ext uri="{FF2B5EF4-FFF2-40B4-BE49-F238E27FC236}">
                <a16:creationId xmlns:a16="http://schemas.microsoft.com/office/drawing/2014/main" xmlns="" id="{83BD525C-0C61-4115-BE2D-EE0B97969EE9}"/>
              </a:ext>
            </a:extLst>
          </p:cNvPr>
          <p:cNvSpPr txBox="1">
            <a:spLocks/>
          </p:cNvSpPr>
          <p:nvPr/>
        </p:nvSpPr>
        <p:spPr>
          <a:xfrm>
            <a:off x="5783093" y="1958078"/>
            <a:ext cx="1371600" cy="2170485"/>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1000"/>
              </a:spcBef>
              <a:spcAft>
                <a:spcPts val="0"/>
              </a:spcAft>
              <a:buClr>
                <a:srgbClr val="2FB6BC"/>
              </a:buClr>
              <a:buSzTx/>
              <a:buFont typeface="Arial" panose="020B0604020202020204" pitchFamily="34" charset="0"/>
              <a:buNone/>
              <a:tabLst/>
              <a:defRPr sz="3000" kern="1200" baseline="0">
                <a:solidFill>
                  <a:schemeClr val="accent2"/>
                </a:solidFill>
                <a:latin typeface="+mn-lt"/>
                <a:ea typeface="+mn-ea"/>
                <a:cs typeface="+mn-cs"/>
              </a:defRPr>
            </a:lvl1pPr>
            <a:lvl2pPr marL="0" indent="0" algn="l" defTabSz="685800" rtl="0" eaLnBrk="1" latinLnBrk="0" hangingPunct="1">
              <a:lnSpc>
                <a:spcPct val="90000"/>
              </a:lnSpc>
              <a:spcBef>
                <a:spcPts val="0"/>
              </a:spcBef>
              <a:spcAft>
                <a:spcPts val="600"/>
              </a:spcAft>
              <a:buClr>
                <a:srgbClr val="2FB6BC"/>
              </a:buClr>
              <a:buFont typeface="Arial" panose="020B0604020202020204" pitchFamily="34" charset="0"/>
              <a:buNone/>
              <a:defRPr sz="1500" kern="1200" baseline="0">
                <a:solidFill>
                  <a:schemeClr val="accent2"/>
                </a:solidFill>
                <a:latin typeface="+mn-lt"/>
                <a:ea typeface="+mn-ea"/>
                <a:cs typeface="+mn-cs"/>
              </a:defRPr>
            </a:lvl2pPr>
            <a:lvl3pPr marL="0" indent="0" algn="l" defTabSz="685800" rtl="0" eaLnBrk="1" latinLnBrk="0" hangingPunct="1">
              <a:lnSpc>
                <a:spcPct val="90000"/>
              </a:lnSpc>
              <a:spcBef>
                <a:spcPts val="0"/>
              </a:spcBef>
              <a:spcAft>
                <a:spcPts val="600"/>
              </a:spcAft>
              <a:buClr>
                <a:schemeClr val="accent2"/>
              </a:buClr>
              <a:buFont typeface="Arial" panose="020B0604020202020204" pitchFamily="34" charset="0"/>
              <a:buNone/>
              <a:defRPr sz="1100" kern="1200">
                <a:solidFill>
                  <a:schemeClr val="tx1"/>
                </a:solidFill>
                <a:latin typeface="+mn-lt"/>
                <a:ea typeface="+mn-ea"/>
                <a:cs typeface="+mn-cs"/>
              </a:defRPr>
            </a:lvl3pPr>
            <a:lvl4pPr marL="363538" indent="-166688" algn="l" defTabSz="685800" rtl="0" eaLnBrk="1" latinLnBrk="0" hangingPunct="1">
              <a:lnSpc>
                <a:spcPct val="90000"/>
              </a:lnSpc>
              <a:spcBef>
                <a:spcPts val="0"/>
              </a:spcBef>
              <a:spcAft>
                <a:spcPts val="600"/>
              </a:spcAft>
              <a:buClr>
                <a:schemeClr val="accent2"/>
              </a:buClr>
              <a:buFont typeface="Arial" panose="020B0604020202020204" pitchFamily="34" charset="0"/>
              <a:buChar char="−"/>
              <a:defRPr sz="1200" kern="1200">
                <a:solidFill>
                  <a:schemeClr val="tx1"/>
                </a:solidFill>
                <a:latin typeface="+mn-lt"/>
                <a:ea typeface="+mn-ea"/>
                <a:cs typeface="+mn-cs"/>
              </a:defRPr>
            </a:lvl4pPr>
            <a:lvl5pPr marL="539750" indent="-166688" algn="l" defTabSz="685800" rtl="0" eaLnBrk="1" latinLnBrk="0" hangingPunct="1">
              <a:lnSpc>
                <a:spcPct val="90000"/>
              </a:lnSpc>
              <a:spcBef>
                <a:spcPts val="0"/>
              </a:spcBef>
              <a:spcAft>
                <a:spcPts val="600"/>
              </a:spcAft>
              <a:buClr>
                <a:schemeClr val="accent2"/>
              </a:buClr>
              <a:buFont typeface="Arial" panose="020B0604020202020204" pitchFamily="34" charset="0"/>
              <a:buChar char="−"/>
              <a:defRPr sz="1200" kern="1200">
                <a:solidFill>
                  <a:schemeClr val="tx1"/>
                </a:solidFill>
                <a:latin typeface="+mn-lt"/>
                <a:ea typeface="+mn-ea"/>
                <a:cs typeface="+mn-cs"/>
              </a:defRPr>
            </a:lvl5pPr>
            <a:lvl6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6pPr>
            <a:lvl7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7pPr>
            <a:lvl8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8pPr>
            <a:lvl9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9pPr>
          </a:lstStyle>
          <a:p>
            <a:pPr defTabSz="914378"/>
            <a:r>
              <a:rPr lang="en-GB" sz="4000" dirty="0">
                <a:solidFill>
                  <a:prstClr val="white"/>
                </a:solidFill>
                <a:latin typeface="Calibri"/>
              </a:rPr>
              <a:t>4</a:t>
            </a:r>
          </a:p>
          <a:p>
            <a:pPr lvl="1" defTabSz="685783"/>
            <a:r>
              <a:rPr lang="en-GB" dirty="0">
                <a:solidFill>
                  <a:prstClr val="white"/>
                </a:solidFill>
                <a:latin typeface="Calibri"/>
              </a:rPr>
              <a:t>The Dashboard</a:t>
            </a:r>
          </a:p>
        </p:txBody>
      </p:sp>
      <p:sp>
        <p:nvSpPr>
          <p:cNvPr id="9" name="Text Placeholder 129">
            <a:extLst>
              <a:ext uri="{FF2B5EF4-FFF2-40B4-BE49-F238E27FC236}">
                <a16:creationId xmlns:a16="http://schemas.microsoft.com/office/drawing/2014/main" xmlns="" id="{6E53ABD4-6BE4-466B-B526-099C31C66147}"/>
              </a:ext>
            </a:extLst>
          </p:cNvPr>
          <p:cNvSpPr txBox="1">
            <a:spLocks/>
          </p:cNvSpPr>
          <p:nvPr/>
        </p:nvSpPr>
        <p:spPr>
          <a:xfrm>
            <a:off x="3968326" y="1959604"/>
            <a:ext cx="1371600" cy="2170485"/>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1000"/>
              </a:spcBef>
              <a:spcAft>
                <a:spcPts val="0"/>
              </a:spcAft>
              <a:buClr>
                <a:srgbClr val="2FB6BC"/>
              </a:buClr>
              <a:buSzTx/>
              <a:buFont typeface="Arial" panose="020B0604020202020204" pitchFamily="34" charset="0"/>
              <a:buNone/>
              <a:tabLst/>
              <a:defRPr sz="3000" kern="1200" baseline="0">
                <a:solidFill>
                  <a:schemeClr val="accent2"/>
                </a:solidFill>
                <a:latin typeface="+mn-lt"/>
                <a:ea typeface="+mn-ea"/>
                <a:cs typeface="+mn-cs"/>
              </a:defRPr>
            </a:lvl1pPr>
            <a:lvl2pPr marL="0" indent="0" algn="l" defTabSz="685800" rtl="0" eaLnBrk="1" latinLnBrk="0" hangingPunct="1">
              <a:lnSpc>
                <a:spcPct val="90000"/>
              </a:lnSpc>
              <a:spcBef>
                <a:spcPts val="0"/>
              </a:spcBef>
              <a:spcAft>
                <a:spcPts val="600"/>
              </a:spcAft>
              <a:buClr>
                <a:srgbClr val="2FB6BC"/>
              </a:buClr>
              <a:buFont typeface="Arial" panose="020B0604020202020204" pitchFamily="34" charset="0"/>
              <a:buNone/>
              <a:defRPr sz="1500" kern="1200" baseline="0">
                <a:solidFill>
                  <a:schemeClr val="accent2"/>
                </a:solidFill>
                <a:latin typeface="+mn-lt"/>
                <a:ea typeface="+mn-ea"/>
                <a:cs typeface="+mn-cs"/>
              </a:defRPr>
            </a:lvl2pPr>
            <a:lvl3pPr marL="0" indent="0" algn="l" defTabSz="685800" rtl="0" eaLnBrk="1" latinLnBrk="0" hangingPunct="1">
              <a:lnSpc>
                <a:spcPct val="90000"/>
              </a:lnSpc>
              <a:spcBef>
                <a:spcPts val="0"/>
              </a:spcBef>
              <a:spcAft>
                <a:spcPts val="600"/>
              </a:spcAft>
              <a:buClr>
                <a:schemeClr val="accent2"/>
              </a:buClr>
              <a:buFont typeface="Arial" panose="020B0604020202020204" pitchFamily="34" charset="0"/>
              <a:buNone/>
              <a:defRPr sz="1100" kern="1200">
                <a:solidFill>
                  <a:schemeClr val="tx1"/>
                </a:solidFill>
                <a:latin typeface="+mn-lt"/>
                <a:ea typeface="+mn-ea"/>
                <a:cs typeface="+mn-cs"/>
              </a:defRPr>
            </a:lvl3pPr>
            <a:lvl4pPr marL="363538" indent="-166688" algn="l" defTabSz="685800" rtl="0" eaLnBrk="1" latinLnBrk="0" hangingPunct="1">
              <a:lnSpc>
                <a:spcPct val="90000"/>
              </a:lnSpc>
              <a:spcBef>
                <a:spcPts val="0"/>
              </a:spcBef>
              <a:spcAft>
                <a:spcPts val="600"/>
              </a:spcAft>
              <a:buClr>
                <a:schemeClr val="accent2"/>
              </a:buClr>
              <a:buFont typeface="Arial" panose="020B0604020202020204" pitchFamily="34" charset="0"/>
              <a:buChar char="−"/>
              <a:defRPr sz="1200" kern="1200">
                <a:solidFill>
                  <a:schemeClr val="tx1"/>
                </a:solidFill>
                <a:latin typeface="+mn-lt"/>
                <a:ea typeface="+mn-ea"/>
                <a:cs typeface="+mn-cs"/>
              </a:defRPr>
            </a:lvl4pPr>
            <a:lvl5pPr marL="539750" indent="-166688" algn="l" defTabSz="685800" rtl="0" eaLnBrk="1" latinLnBrk="0" hangingPunct="1">
              <a:lnSpc>
                <a:spcPct val="90000"/>
              </a:lnSpc>
              <a:spcBef>
                <a:spcPts val="0"/>
              </a:spcBef>
              <a:spcAft>
                <a:spcPts val="600"/>
              </a:spcAft>
              <a:buClr>
                <a:schemeClr val="accent2"/>
              </a:buClr>
              <a:buFont typeface="Arial" panose="020B0604020202020204" pitchFamily="34" charset="0"/>
              <a:buChar char="−"/>
              <a:defRPr sz="1200" kern="1200">
                <a:solidFill>
                  <a:schemeClr val="tx1"/>
                </a:solidFill>
                <a:latin typeface="+mn-lt"/>
                <a:ea typeface="+mn-ea"/>
                <a:cs typeface="+mn-cs"/>
              </a:defRPr>
            </a:lvl5pPr>
            <a:lvl6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6pPr>
            <a:lvl7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7pPr>
            <a:lvl8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8pPr>
            <a:lvl9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9pPr>
          </a:lstStyle>
          <a:p>
            <a:pPr defTabSz="914378"/>
            <a:r>
              <a:rPr lang="en-GB" sz="4000" dirty="0">
                <a:solidFill>
                  <a:srgbClr val="1494C9"/>
                </a:solidFill>
                <a:latin typeface="Calibri"/>
              </a:rPr>
              <a:t>3</a:t>
            </a:r>
          </a:p>
          <a:p>
            <a:pPr lvl="1" defTabSz="685783"/>
            <a:r>
              <a:rPr lang="en-GB" dirty="0">
                <a:solidFill>
                  <a:srgbClr val="1F497D"/>
                </a:solidFill>
                <a:latin typeface="Calibri"/>
              </a:rPr>
              <a:t>The Opportunity</a:t>
            </a:r>
          </a:p>
        </p:txBody>
      </p:sp>
      <p:sp>
        <p:nvSpPr>
          <p:cNvPr id="10" name="Text Placeholder 129">
            <a:extLst>
              <a:ext uri="{FF2B5EF4-FFF2-40B4-BE49-F238E27FC236}">
                <a16:creationId xmlns:a16="http://schemas.microsoft.com/office/drawing/2014/main" xmlns="" id="{50843CE5-DBC3-46BD-802A-A1FD16F0FC60}"/>
              </a:ext>
            </a:extLst>
          </p:cNvPr>
          <p:cNvSpPr txBox="1">
            <a:spLocks/>
          </p:cNvSpPr>
          <p:nvPr/>
        </p:nvSpPr>
        <p:spPr>
          <a:xfrm>
            <a:off x="7898912" y="1959604"/>
            <a:ext cx="1371600" cy="2170485"/>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1000"/>
              </a:spcBef>
              <a:spcAft>
                <a:spcPts val="0"/>
              </a:spcAft>
              <a:buClr>
                <a:srgbClr val="2FB6BC"/>
              </a:buClr>
              <a:buSzTx/>
              <a:buFont typeface="Arial" panose="020B0604020202020204" pitchFamily="34" charset="0"/>
              <a:buNone/>
              <a:tabLst/>
              <a:defRPr sz="3000" kern="1200" baseline="0">
                <a:solidFill>
                  <a:schemeClr val="accent2"/>
                </a:solidFill>
                <a:latin typeface="+mn-lt"/>
                <a:ea typeface="+mn-ea"/>
                <a:cs typeface="+mn-cs"/>
              </a:defRPr>
            </a:lvl1pPr>
            <a:lvl2pPr marL="0" indent="0" algn="l" defTabSz="685800" rtl="0" eaLnBrk="1" latinLnBrk="0" hangingPunct="1">
              <a:lnSpc>
                <a:spcPct val="90000"/>
              </a:lnSpc>
              <a:spcBef>
                <a:spcPts val="0"/>
              </a:spcBef>
              <a:spcAft>
                <a:spcPts val="600"/>
              </a:spcAft>
              <a:buClr>
                <a:srgbClr val="2FB6BC"/>
              </a:buClr>
              <a:buFont typeface="Arial" panose="020B0604020202020204" pitchFamily="34" charset="0"/>
              <a:buNone/>
              <a:defRPr sz="1500" kern="1200" baseline="0">
                <a:solidFill>
                  <a:schemeClr val="accent2"/>
                </a:solidFill>
                <a:latin typeface="+mn-lt"/>
                <a:ea typeface="+mn-ea"/>
                <a:cs typeface="+mn-cs"/>
              </a:defRPr>
            </a:lvl2pPr>
            <a:lvl3pPr marL="0" indent="0" algn="l" defTabSz="685800" rtl="0" eaLnBrk="1" latinLnBrk="0" hangingPunct="1">
              <a:lnSpc>
                <a:spcPct val="90000"/>
              </a:lnSpc>
              <a:spcBef>
                <a:spcPts val="0"/>
              </a:spcBef>
              <a:spcAft>
                <a:spcPts val="600"/>
              </a:spcAft>
              <a:buClr>
                <a:schemeClr val="accent2"/>
              </a:buClr>
              <a:buFont typeface="Arial" panose="020B0604020202020204" pitchFamily="34" charset="0"/>
              <a:buNone/>
              <a:defRPr sz="1100" kern="1200">
                <a:solidFill>
                  <a:schemeClr val="tx1"/>
                </a:solidFill>
                <a:latin typeface="+mn-lt"/>
                <a:ea typeface="+mn-ea"/>
                <a:cs typeface="+mn-cs"/>
              </a:defRPr>
            </a:lvl3pPr>
            <a:lvl4pPr marL="363538" indent="-166688" algn="l" defTabSz="685800" rtl="0" eaLnBrk="1" latinLnBrk="0" hangingPunct="1">
              <a:lnSpc>
                <a:spcPct val="90000"/>
              </a:lnSpc>
              <a:spcBef>
                <a:spcPts val="0"/>
              </a:spcBef>
              <a:spcAft>
                <a:spcPts val="600"/>
              </a:spcAft>
              <a:buClr>
                <a:schemeClr val="accent2"/>
              </a:buClr>
              <a:buFont typeface="Arial" panose="020B0604020202020204" pitchFamily="34" charset="0"/>
              <a:buChar char="−"/>
              <a:defRPr sz="1200" kern="1200">
                <a:solidFill>
                  <a:schemeClr val="tx1"/>
                </a:solidFill>
                <a:latin typeface="+mn-lt"/>
                <a:ea typeface="+mn-ea"/>
                <a:cs typeface="+mn-cs"/>
              </a:defRPr>
            </a:lvl4pPr>
            <a:lvl5pPr marL="539750" indent="-166688" algn="l" defTabSz="685800" rtl="0" eaLnBrk="1" latinLnBrk="0" hangingPunct="1">
              <a:lnSpc>
                <a:spcPct val="90000"/>
              </a:lnSpc>
              <a:spcBef>
                <a:spcPts val="0"/>
              </a:spcBef>
              <a:spcAft>
                <a:spcPts val="600"/>
              </a:spcAft>
              <a:buClr>
                <a:schemeClr val="accent2"/>
              </a:buClr>
              <a:buFont typeface="Arial" panose="020B0604020202020204" pitchFamily="34" charset="0"/>
              <a:buChar char="−"/>
              <a:defRPr sz="1200" kern="1200">
                <a:solidFill>
                  <a:schemeClr val="tx1"/>
                </a:solidFill>
                <a:latin typeface="+mn-lt"/>
                <a:ea typeface="+mn-ea"/>
                <a:cs typeface="+mn-cs"/>
              </a:defRPr>
            </a:lvl5pPr>
            <a:lvl6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6pPr>
            <a:lvl7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7pPr>
            <a:lvl8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8pPr>
            <a:lvl9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9pPr>
          </a:lstStyle>
          <a:p>
            <a:pPr defTabSz="914378"/>
            <a:r>
              <a:rPr lang="en-GB" sz="4000" dirty="0">
                <a:solidFill>
                  <a:srgbClr val="1494C9"/>
                </a:solidFill>
                <a:latin typeface="Calibri"/>
              </a:rPr>
              <a:t>5</a:t>
            </a:r>
          </a:p>
          <a:p>
            <a:pPr lvl="1" defTabSz="685783"/>
            <a:r>
              <a:rPr lang="en-GB" dirty="0">
                <a:solidFill>
                  <a:srgbClr val="1F497D"/>
                </a:solidFill>
                <a:latin typeface="Calibri"/>
              </a:rPr>
              <a:t>Next Steps</a:t>
            </a:r>
          </a:p>
        </p:txBody>
      </p:sp>
    </p:spTree>
    <p:extLst>
      <p:ext uri="{BB962C8B-B14F-4D97-AF65-F5344CB8AC3E}">
        <p14:creationId xmlns:p14="http://schemas.microsoft.com/office/powerpoint/2010/main" val="59170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anim calcmode="lin" valueType="num">
                                      <p:cBhvr>
                                        <p:cTn id="31" dur="500" fill="hold"/>
                                        <p:tgtEl>
                                          <p:spTgt spid="10"/>
                                        </p:tgtEl>
                                        <p:attrNameLst>
                                          <p:attrName>ppt_x</p:attrName>
                                        </p:attrNameLst>
                                      </p:cBhvr>
                                      <p:tavLst>
                                        <p:tav tm="0">
                                          <p:val>
                                            <p:strVal val="#ppt_x"/>
                                          </p:val>
                                        </p:tav>
                                        <p:tav tm="100000">
                                          <p:val>
                                            <p:strVal val="#ppt_x"/>
                                          </p:val>
                                        </p:tav>
                                      </p:tavLst>
                                    </p:anim>
                                    <p:anim calcmode="lin" valueType="num">
                                      <p:cBhvr>
                                        <p:cTn id="32" dur="500" fill="hold"/>
                                        <p:tgtEl>
                                          <p:spTgt spid="10"/>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47"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anim calcmode="lin" valueType="num">
                                      <p:cBhvr>
                                        <p:cTn id="37" dur="500" fill="hold"/>
                                        <p:tgtEl>
                                          <p:spTgt spid="11"/>
                                        </p:tgtEl>
                                        <p:attrNameLst>
                                          <p:attrName>ppt_x</p:attrName>
                                        </p:attrNameLst>
                                      </p:cBhvr>
                                      <p:tavLst>
                                        <p:tav tm="0">
                                          <p:val>
                                            <p:strVal val="#ppt_x"/>
                                          </p:val>
                                        </p:tav>
                                        <p:tav tm="100000">
                                          <p:val>
                                            <p:strVal val="#ppt_x"/>
                                          </p:val>
                                        </p:tav>
                                      </p:tavLst>
                                    </p:anim>
                                    <p:anim calcmode="lin" valueType="num">
                                      <p:cBhvr>
                                        <p:cTn id="3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P spid="7" grpId="0"/>
      <p:bldP spid="8"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een Recording 1">
            <a:hlinkClick r:id="" action="ppaction://media"/>
            <a:extLst>
              <a:ext uri="{FF2B5EF4-FFF2-40B4-BE49-F238E27FC236}">
                <a16:creationId xmlns:a16="http://schemas.microsoft.com/office/drawing/2014/main" xmlns="" id="{A4B3A0A5-104A-475A-AA93-5015CFA5314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59093" y="965207"/>
            <a:ext cx="6089617" cy="3920381"/>
          </a:xfrm>
          <a:prstGeom prst="rect">
            <a:avLst/>
          </a:prstGeom>
        </p:spPr>
      </p:pic>
      <p:sp>
        <p:nvSpPr>
          <p:cNvPr id="12" name="Title 8">
            <a:extLst>
              <a:ext uri="{FF2B5EF4-FFF2-40B4-BE49-F238E27FC236}">
                <a16:creationId xmlns:a16="http://schemas.microsoft.com/office/drawing/2014/main" xmlns="" id="{B686C078-7311-43CE-BA7E-DC65A4CC2320}"/>
              </a:ext>
            </a:extLst>
          </p:cNvPr>
          <p:cNvSpPr>
            <a:spLocks noGrp="1"/>
          </p:cNvSpPr>
          <p:nvPr>
            <p:ph type="title"/>
          </p:nvPr>
        </p:nvSpPr>
        <p:spPr>
          <a:xfrm>
            <a:off x="457200" y="205979"/>
            <a:ext cx="8229600" cy="857250"/>
          </a:xfrm>
        </p:spPr>
        <p:txBody>
          <a:bodyPr>
            <a:normAutofit/>
          </a:bodyPr>
          <a:lstStyle/>
          <a:p>
            <a:r>
              <a:rPr lang="en-GB" sz="3400" b="1" dirty="0">
                <a:solidFill>
                  <a:srgbClr val="1494C9"/>
                </a:solidFill>
              </a:rPr>
              <a:t>Decision Making</a:t>
            </a:r>
          </a:p>
        </p:txBody>
      </p:sp>
      <p:sp>
        <p:nvSpPr>
          <p:cNvPr id="13" name="Text Placeholder 9">
            <a:extLst>
              <a:ext uri="{FF2B5EF4-FFF2-40B4-BE49-F238E27FC236}">
                <a16:creationId xmlns:a16="http://schemas.microsoft.com/office/drawing/2014/main" xmlns="" id="{A1EDD9B4-4800-4671-BA4D-67F4404FC7F4}"/>
              </a:ext>
            </a:extLst>
          </p:cNvPr>
          <p:cNvSpPr>
            <a:spLocks noGrp="1"/>
          </p:cNvSpPr>
          <p:nvPr>
            <p:ph type="body" sz="quarter" idx="14"/>
          </p:nvPr>
        </p:nvSpPr>
        <p:spPr>
          <a:xfrm>
            <a:off x="395289" y="809261"/>
            <a:ext cx="6265069" cy="172641"/>
          </a:xfrm>
        </p:spPr>
        <p:txBody>
          <a:bodyPr/>
          <a:lstStyle/>
          <a:p>
            <a:r>
              <a:rPr lang="en-GB" dirty="0">
                <a:solidFill>
                  <a:srgbClr val="012639"/>
                </a:solidFill>
              </a:rPr>
              <a:t>The Dashboard</a:t>
            </a:r>
          </a:p>
        </p:txBody>
      </p:sp>
    </p:spTree>
    <p:extLst>
      <p:ext uri="{BB962C8B-B14F-4D97-AF65-F5344CB8AC3E}">
        <p14:creationId xmlns:p14="http://schemas.microsoft.com/office/powerpoint/2010/main" val="202906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27E330B-153A-4936-A11D-2AAAC0DD3F61}"/>
              </a:ext>
            </a:extLst>
          </p:cNvPr>
          <p:cNvPicPr>
            <a:picLocks noChangeAspect="1"/>
          </p:cNvPicPr>
          <p:nvPr/>
        </p:nvPicPr>
        <p:blipFill rotWithShape="1">
          <a:blip r:embed="rId2"/>
          <a:srcRect r="6235"/>
          <a:stretch/>
        </p:blipFill>
        <p:spPr>
          <a:xfrm>
            <a:off x="2659092" y="973444"/>
            <a:ext cx="6089618" cy="3911633"/>
          </a:xfrm>
          <a:prstGeom prst="rect">
            <a:avLst/>
          </a:prstGeom>
        </p:spPr>
      </p:pic>
      <p:sp>
        <p:nvSpPr>
          <p:cNvPr id="10" name="Title 8">
            <a:extLst>
              <a:ext uri="{FF2B5EF4-FFF2-40B4-BE49-F238E27FC236}">
                <a16:creationId xmlns:a16="http://schemas.microsoft.com/office/drawing/2014/main" xmlns="" id="{EAA1E2B6-731E-49E7-BB71-852B5123C9AE}"/>
              </a:ext>
            </a:extLst>
          </p:cNvPr>
          <p:cNvSpPr>
            <a:spLocks noGrp="1"/>
          </p:cNvSpPr>
          <p:nvPr>
            <p:ph type="title"/>
          </p:nvPr>
        </p:nvSpPr>
        <p:spPr>
          <a:xfrm>
            <a:off x="457200" y="205979"/>
            <a:ext cx="8229600" cy="857250"/>
          </a:xfrm>
        </p:spPr>
        <p:txBody>
          <a:bodyPr>
            <a:normAutofit/>
          </a:bodyPr>
          <a:lstStyle/>
          <a:p>
            <a:r>
              <a:rPr lang="en-GB" sz="3400" b="1" dirty="0">
                <a:solidFill>
                  <a:srgbClr val="1494C9"/>
                </a:solidFill>
              </a:rPr>
              <a:t>Decision Making</a:t>
            </a:r>
          </a:p>
        </p:txBody>
      </p:sp>
      <p:sp>
        <p:nvSpPr>
          <p:cNvPr id="11" name="Text Placeholder 9">
            <a:extLst>
              <a:ext uri="{FF2B5EF4-FFF2-40B4-BE49-F238E27FC236}">
                <a16:creationId xmlns:a16="http://schemas.microsoft.com/office/drawing/2014/main" xmlns="" id="{A23F6E40-1217-4256-ACFE-990A0E786BFA}"/>
              </a:ext>
            </a:extLst>
          </p:cNvPr>
          <p:cNvSpPr>
            <a:spLocks noGrp="1"/>
          </p:cNvSpPr>
          <p:nvPr>
            <p:ph type="body" sz="quarter" idx="14"/>
          </p:nvPr>
        </p:nvSpPr>
        <p:spPr>
          <a:xfrm>
            <a:off x="395289" y="809261"/>
            <a:ext cx="6265069" cy="172641"/>
          </a:xfrm>
        </p:spPr>
        <p:txBody>
          <a:bodyPr/>
          <a:lstStyle/>
          <a:p>
            <a:r>
              <a:rPr lang="en-GB" dirty="0">
                <a:solidFill>
                  <a:srgbClr val="012639"/>
                </a:solidFill>
              </a:rPr>
              <a:t>The Dashboard</a:t>
            </a:r>
          </a:p>
        </p:txBody>
      </p:sp>
    </p:spTree>
    <p:extLst>
      <p:ext uri="{BB962C8B-B14F-4D97-AF65-F5344CB8AC3E}">
        <p14:creationId xmlns:p14="http://schemas.microsoft.com/office/powerpoint/2010/main" val="3896118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9BA355C-A66A-46FD-97B6-56AD5B93FF6F}"/>
              </a:ext>
            </a:extLst>
          </p:cNvPr>
          <p:cNvPicPr>
            <a:picLocks noChangeAspect="1"/>
          </p:cNvPicPr>
          <p:nvPr/>
        </p:nvPicPr>
        <p:blipFill>
          <a:blip r:embed="rId2"/>
          <a:stretch>
            <a:fillRect/>
          </a:stretch>
        </p:blipFill>
        <p:spPr>
          <a:xfrm>
            <a:off x="2656449" y="973444"/>
            <a:ext cx="6092261" cy="3911633"/>
          </a:xfrm>
          <a:prstGeom prst="rect">
            <a:avLst/>
          </a:prstGeom>
        </p:spPr>
      </p:pic>
      <p:sp>
        <p:nvSpPr>
          <p:cNvPr id="17" name="Title 8">
            <a:extLst>
              <a:ext uri="{FF2B5EF4-FFF2-40B4-BE49-F238E27FC236}">
                <a16:creationId xmlns:a16="http://schemas.microsoft.com/office/drawing/2014/main" xmlns="" id="{1C5D30D4-9902-4C9E-B42B-60DFB0D2A693}"/>
              </a:ext>
            </a:extLst>
          </p:cNvPr>
          <p:cNvSpPr>
            <a:spLocks noGrp="1"/>
          </p:cNvSpPr>
          <p:nvPr>
            <p:ph type="title"/>
          </p:nvPr>
        </p:nvSpPr>
        <p:spPr>
          <a:xfrm>
            <a:off x="457200" y="205979"/>
            <a:ext cx="8229600" cy="857250"/>
          </a:xfrm>
        </p:spPr>
        <p:txBody>
          <a:bodyPr>
            <a:normAutofit/>
          </a:bodyPr>
          <a:lstStyle/>
          <a:p>
            <a:r>
              <a:rPr lang="en-GB" sz="3400" b="1" dirty="0">
                <a:solidFill>
                  <a:srgbClr val="1494C9"/>
                </a:solidFill>
              </a:rPr>
              <a:t>Decision Making</a:t>
            </a:r>
          </a:p>
        </p:txBody>
      </p:sp>
      <p:sp>
        <p:nvSpPr>
          <p:cNvPr id="18" name="Text Placeholder 9">
            <a:extLst>
              <a:ext uri="{FF2B5EF4-FFF2-40B4-BE49-F238E27FC236}">
                <a16:creationId xmlns:a16="http://schemas.microsoft.com/office/drawing/2014/main" xmlns="" id="{7192B818-51A1-41C8-9E02-C874AF26D84D}"/>
              </a:ext>
            </a:extLst>
          </p:cNvPr>
          <p:cNvSpPr>
            <a:spLocks noGrp="1"/>
          </p:cNvSpPr>
          <p:nvPr>
            <p:ph type="body" sz="quarter" idx="14"/>
          </p:nvPr>
        </p:nvSpPr>
        <p:spPr>
          <a:xfrm>
            <a:off x="395289" y="809261"/>
            <a:ext cx="6265069" cy="172641"/>
          </a:xfrm>
        </p:spPr>
        <p:txBody>
          <a:bodyPr/>
          <a:lstStyle/>
          <a:p>
            <a:r>
              <a:rPr lang="en-GB" dirty="0">
                <a:solidFill>
                  <a:srgbClr val="012639"/>
                </a:solidFill>
              </a:rPr>
              <a:t>The Dashboard</a:t>
            </a:r>
          </a:p>
        </p:txBody>
      </p:sp>
    </p:spTree>
    <p:extLst>
      <p:ext uri="{BB962C8B-B14F-4D97-AF65-F5344CB8AC3E}">
        <p14:creationId xmlns:p14="http://schemas.microsoft.com/office/powerpoint/2010/main" val="107392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286DFF-3F37-44AB-A5F6-D49F7FB55EC9}"/>
              </a:ext>
            </a:extLst>
          </p:cNvPr>
          <p:cNvPicPr>
            <a:picLocks noChangeAspect="1"/>
          </p:cNvPicPr>
          <p:nvPr/>
        </p:nvPicPr>
        <p:blipFill>
          <a:blip r:embed="rId2"/>
          <a:stretch>
            <a:fillRect/>
          </a:stretch>
        </p:blipFill>
        <p:spPr>
          <a:xfrm>
            <a:off x="2656449" y="973444"/>
            <a:ext cx="6094834" cy="3911633"/>
          </a:xfrm>
          <a:prstGeom prst="rect">
            <a:avLst/>
          </a:prstGeom>
        </p:spPr>
      </p:pic>
      <p:sp>
        <p:nvSpPr>
          <p:cNvPr id="10" name="Title 8">
            <a:extLst>
              <a:ext uri="{FF2B5EF4-FFF2-40B4-BE49-F238E27FC236}">
                <a16:creationId xmlns:a16="http://schemas.microsoft.com/office/drawing/2014/main" xmlns="" id="{82C19C2E-BEB8-4D76-9A30-5B96F1EA5F83}"/>
              </a:ext>
            </a:extLst>
          </p:cNvPr>
          <p:cNvSpPr>
            <a:spLocks noGrp="1"/>
          </p:cNvSpPr>
          <p:nvPr>
            <p:ph type="title"/>
          </p:nvPr>
        </p:nvSpPr>
        <p:spPr>
          <a:xfrm>
            <a:off x="457200" y="205979"/>
            <a:ext cx="8229600" cy="857250"/>
          </a:xfrm>
        </p:spPr>
        <p:txBody>
          <a:bodyPr>
            <a:normAutofit/>
          </a:bodyPr>
          <a:lstStyle/>
          <a:p>
            <a:r>
              <a:rPr lang="en-GB" sz="3400" b="1" dirty="0">
                <a:solidFill>
                  <a:srgbClr val="1494C9"/>
                </a:solidFill>
              </a:rPr>
              <a:t>Decision Making</a:t>
            </a:r>
          </a:p>
        </p:txBody>
      </p:sp>
      <p:sp>
        <p:nvSpPr>
          <p:cNvPr id="11" name="Text Placeholder 9">
            <a:extLst>
              <a:ext uri="{FF2B5EF4-FFF2-40B4-BE49-F238E27FC236}">
                <a16:creationId xmlns:a16="http://schemas.microsoft.com/office/drawing/2014/main" xmlns="" id="{3746C241-73CF-4D1E-A4CD-AD8056E197BE}"/>
              </a:ext>
            </a:extLst>
          </p:cNvPr>
          <p:cNvSpPr>
            <a:spLocks noGrp="1"/>
          </p:cNvSpPr>
          <p:nvPr>
            <p:ph type="body" sz="quarter" idx="14"/>
          </p:nvPr>
        </p:nvSpPr>
        <p:spPr>
          <a:xfrm>
            <a:off x="395289" y="809261"/>
            <a:ext cx="6265069" cy="172641"/>
          </a:xfrm>
        </p:spPr>
        <p:txBody>
          <a:bodyPr/>
          <a:lstStyle/>
          <a:p>
            <a:r>
              <a:rPr lang="en-GB" dirty="0">
                <a:solidFill>
                  <a:srgbClr val="012639"/>
                </a:solidFill>
              </a:rPr>
              <a:t>The Dashboard</a:t>
            </a:r>
          </a:p>
        </p:txBody>
      </p:sp>
    </p:spTree>
    <p:extLst>
      <p:ext uri="{BB962C8B-B14F-4D97-AF65-F5344CB8AC3E}">
        <p14:creationId xmlns:p14="http://schemas.microsoft.com/office/powerpoint/2010/main" val="2370448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F810ED5-EAFB-4942-AA8F-10BFA15789E6}"/>
              </a:ext>
            </a:extLst>
          </p:cNvPr>
          <p:cNvPicPr>
            <a:picLocks noChangeAspect="1"/>
          </p:cNvPicPr>
          <p:nvPr/>
        </p:nvPicPr>
        <p:blipFill>
          <a:blip r:embed="rId2"/>
          <a:stretch>
            <a:fillRect/>
          </a:stretch>
        </p:blipFill>
        <p:spPr>
          <a:xfrm>
            <a:off x="2656449" y="970663"/>
            <a:ext cx="6092264" cy="3911633"/>
          </a:xfrm>
          <a:prstGeom prst="rect">
            <a:avLst/>
          </a:prstGeom>
        </p:spPr>
      </p:pic>
      <p:sp>
        <p:nvSpPr>
          <p:cNvPr id="10" name="Title 8">
            <a:extLst>
              <a:ext uri="{FF2B5EF4-FFF2-40B4-BE49-F238E27FC236}">
                <a16:creationId xmlns:a16="http://schemas.microsoft.com/office/drawing/2014/main" xmlns="" id="{F03B93B0-9639-4100-B586-808500D8DC42}"/>
              </a:ext>
            </a:extLst>
          </p:cNvPr>
          <p:cNvSpPr>
            <a:spLocks noGrp="1"/>
          </p:cNvSpPr>
          <p:nvPr>
            <p:ph type="title"/>
          </p:nvPr>
        </p:nvSpPr>
        <p:spPr>
          <a:xfrm>
            <a:off x="457200" y="205979"/>
            <a:ext cx="8229600" cy="857250"/>
          </a:xfrm>
        </p:spPr>
        <p:txBody>
          <a:bodyPr>
            <a:normAutofit/>
          </a:bodyPr>
          <a:lstStyle/>
          <a:p>
            <a:r>
              <a:rPr lang="en-GB" sz="3400" b="1" dirty="0">
                <a:solidFill>
                  <a:srgbClr val="1494C9"/>
                </a:solidFill>
              </a:rPr>
              <a:t>Decision Making</a:t>
            </a:r>
          </a:p>
        </p:txBody>
      </p:sp>
      <p:sp>
        <p:nvSpPr>
          <p:cNvPr id="11" name="Text Placeholder 9">
            <a:extLst>
              <a:ext uri="{FF2B5EF4-FFF2-40B4-BE49-F238E27FC236}">
                <a16:creationId xmlns:a16="http://schemas.microsoft.com/office/drawing/2014/main" xmlns="" id="{7A97077A-2FF9-4015-A2DF-0DAEF5FCCBE1}"/>
              </a:ext>
            </a:extLst>
          </p:cNvPr>
          <p:cNvSpPr>
            <a:spLocks noGrp="1"/>
          </p:cNvSpPr>
          <p:nvPr>
            <p:ph type="body" sz="quarter" idx="14"/>
          </p:nvPr>
        </p:nvSpPr>
        <p:spPr>
          <a:xfrm>
            <a:off x="395289" y="809261"/>
            <a:ext cx="6265069" cy="172641"/>
          </a:xfrm>
        </p:spPr>
        <p:txBody>
          <a:bodyPr/>
          <a:lstStyle/>
          <a:p>
            <a:r>
              <a:rPr lang="en-GB" dirty="0">
                <a:solidFill>
                  <a:srgbClr val="012639"/>
                </a:solidFill>
              </a:rPr>
              <a:t>The Dashboard</a:t>
            </a:r>
          </a:p>
        </p:txBody>
      </p:sp>
    </p:spTree>
    <p:extLst>
      <p:ext uri="{BB962C8B-B14F-4D97-AF65-F5344CB8AC3E}">
        <p14:creationId xmlns:p14="http://schemas.microsoft.com/office/powerpoint/2010/main" val="124077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12AE3EE-9B5E-4A05-BA23-7CA5FF43C0C1}"/>
              </a:ext>
            </a:extLst>
          </p:cNvPr>
          <p:cNvPicPr>
            <a:picLocks noChangeAspect="1"/>
          </p:cNvPicPr>
          <p:nvPr/>
        </p:nvPicPr>
        <p:blipFill>
          <a:blip r:embed="rId2"/>
          <a:stretch>
            <a:fillRect/>
          </a:stretch>
        </p:blipFill>
        <p:spPr>
          <a:xfrm>
            <a:off x="2656449" y="973444"/>
            <a:ext cx="6092261" cy="3911633"/>
          </a:xfrm>
          <a:prstGeom prst="rect">
            <a:avLst/>
          </a:prstGeom>
        </p:spPr>
      </p:pic>
      <p:sp>
        <p:nvSpPr>
          <p:cNvPr id="10" name="Title 8">
            <a:extLst>
              <a:ext uri="{FF2B5EF4-FFF2-40B4-BE49-F238E27FC236}">
                <a16:creationId xmlns:a16="http://schemas.microsoft.com/office/drawing/2014/main" xmlns="" id="{592900C7-4A79-40B7-928B-9DD21D925CCE}"/>
              </a:ext>
            </a:extLst>
          </p:cNvPr>
          <p:cNvSpPr>
            <a:spLocks noGrp="1"/>
          </p:cNvSpPr>
          <p:nvPr>
            <p:ph type="title"/>
          </p:nvPr>
        </p:nvSpPr>
        <p:spPr>
          <a:xfrm>
            <a:off x="457200" y="205979"/>
            <a:ext cx="8229600" cy="857250"/>
          </a:xfrm>
        </p:spPr>
        <p:txBody>
          <a:bodyPr>
            <a:normAutofit/>
          </a:bodyPr>
          <a:lstStyle/>
          <a:p>
            <a:r>
              <a:rPr lang="en-GB" sz="3400" b="1" dirty="0">
                <a:solidFill>
                  <a:srgbClr val="1494C9"/>
                </a:solidFill>
              </a:rPr>
              <a:t>Decision Making</a:t>
            </a:r>
          </a:p>
        </p:txBody>
      </p:sp>
      <p:sp>
        <p:nvSpPr>
          <p:cNvPr id="11" name="Text Placeholder 9">
            <a:extLst>
              <a:ext uri="{FF2B5EF4-FFF2-40B4-BE49-F238E27FC236}">
                <a16:creationId xmlns:a16="http://schemas.microsoft.com/office/drawing/2014/main" xmlns="" id="{17F0C6F6-A753-4CD7-886E-6F457D3F8874}"/>
              </a:ext>
            </a:extLst>
          </p:cNvPr>
          <p:cNvSpPr>
            <a:spLocks noGrp="1"/>
          </p:cNvSpPr>
          <p:nvPr>
            <p:ph type="body" sz="quarter" idx="14"/>
          </p:nvPr>
        </p:nvSpPr>
        <p:spPr>
          <a:xfrm>
            <a:off x="395289" y="809261"/>
            <a:ext cx="6265069" cy="172641"/>
          </a:xfrm>
        </p:spPr>
        <p:txBody>
          <a:bodyPr/>
          <a:lstStyle/>
          <a:p>
            <a:r>
              <a:rPr lang="en-GB" dirty="0">
                <a:solidFill>
                  <a:srgbClr val="012639"/>
                </a:solidFill>
              </a:rPr>
              <a:t>The Dashboard</a:t>
            </a:r>
          </a:p>
        </p:txBody>
      </p:sp>
    </p:spTree>
    <p:extLst>
      <p:ext uri="{BB962C8B-B14F-4D97-AF65-F5344CB8AC3E}">
        <p14:creationId xmlns:p14="http://schemas.microsoft.com/office/powerpoint/2010/main" val="1047972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039D15A-ADB0-48CF-ACB5-26F1540F7F43}"/>
              </a:ext>
            </a:extLst>
          </p:cNvPr>
          <p:cNvPicPr>
            <a:picLocks noChangeAspect="1"/>
          </p:cNvPicPr>
          <p:nvPr/>
        </p:nvPicPr>
        <p:blipFill>
          <a:blip r:embed="rId2"/>
          <a:stretch>
            <a:fillRect/>
          </a:stretch>
        </p:blipFill>
        <p:spPr>
          <a:xfrm>
            <a:off x="2656448" y="973445"/>
            <a:ext cx="6096525" cy="3911633"/>
          </a:xfrm>
          <a:prstGeom prst="rect">
            <a:avLst/>
          </a:prstGeom>
        </p:spPr>
      </p:pic>
      <p:sp>
        <p:nvSpPr>
          <p:cNvPr id="10" name="Title 8">
            <a:extLst>
              <a:ext uri="{FF2B5EF4-FFF2-40B4-BE49-F238E27FC236}">
                <a16:creationId xmlns:a16="http://schemas.microsoft.com/office/drawing/2014/main" xmlns="" id="{0C18459D-62B4-4D7E-BFF3-840ACCA7D7D8}"/>
              </a:ext>
            </a:extLst>
          </p:cNvPr>
          <p:cNvSpPr>
            <a:spLocks noGrp="1"/>
          </p:cNvSpPr>
          <p:nvPr>
            <p:ph type="title"/>
          </p:nvPr>
        </p:nvSpPr>
        <p:spPr>
          <a:xfrm>
            <a:off x="457200" y="205979"/>
            <a:ext cx="8229600" cy="857250"/>
          </a:xfrm>
        </p:spPr>
        <p:txBody>
          <a:bodyPr>
            <a:normAutofit/>
          </a:bodyPr>
          <a:lstStyle/>
          <a:p>
            <a:r>
              <a:rPr lang="en-GB" sz="3400" b="1" dirty="0">
                <a:solidFill>
                  <a:srgbClr val="1494C9"/>
                </a:solidFill>
              </a:rPr>
              <a:t>Decision Making</a:t>
            </a:r>
          </a:p>
        </p:txBody>
      </p:sp>
      <p:sp>
        <p:nvSpPr>
          <p:cNvPr id="11" name="Text Placeholder 9">
            <a:extLst>
              <a:ext uri="{FF2B5EF4-FFF2-40B4-BE49-F238E27FC236}">
                <a16:creationId xmlns:a16="http://schemas.microsoft.com/office/drawing/2014/main" xmlns="" id="{422079C0-35B6-45C9-96C7-E133D53ADD36}"/>
              </a:ext>
            </a:extLst>
          </p:cNvPr>
          <p:cNvSpPr>
            <a:spLocks noGrp="1"/>
          </p:cNvSpPr>
          <p:nvPr>
            <p:ph type="body" sz="quarter" idx="14"/>
          </p:nvPr>
        </p:nvSpPr>
        <p:spPr>
          <a:xfrm>
            <a:off x="395289" y="809261"/>
            <a:ext cx="6265069" cy="172641"/>
          </a:xfrm>
        </p:spPr>
        <p:txBody>
          <a:bodyPr/>
          <a:lstStyle/>
          <a:p>
            <a:r>
              <a:rPr lang="en-GB" dirty="0">
                <a:solidFill>
                  <a:srgbClr val="012639"/>
                </a:solidFill>
              </a:rPr>
              <a:t>The Dashboard</a:t>
            </a:r>
          </a:p>
        </p:txBody>
      </p:sp>
    </p:spTree>
    <p:extLst>
      <p:ext uri="{BB962C8B-B14F-4D97-AF65-F5344CB8AC3E}">
        <p14:creationId xmlns:p14="http://schemas.microsoft.com/office/powerpoint/2010/main" val="256337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21">
            <a:extLst>
              <a:ext uri="{FF2B5EF4-FFF2-40B4-BE49-F238E27FC236}">
                <a16:creationId xmlns:a16="http://schemas.microsoft.com/office/drawing/2014/main" xmlns="" id="{F9A2F674-F00E-4DE9-9BC0-98DBDC81A488}"/>
              </a:ext>
            </a:extLst>
          </p:cNvPr>
          <p:cNvSpPr txBox="1">
            <a:spLocks/>
          </p:cNvSpPr>
          <p:nvPr/>
        </p:nvSpPr>
        <p:spPr>
          <a:xfrm>
            <a:off x="527053" y="548218"/>
            <a:ext cx="11137899" cy="378884"/>
          </a:xfrm>
          <a:prstGeom prst="rect">
            <a:avLst/>
          </a:prstGeom>
        </p:spPr>
        <p:txBody>
          <a:bodyPr vert="horz" lIns="0" tIns="45720" rIns="91440" bIns="45720" rtlCol="0" anchor="ctr" anchorCtr="0">
            <a:noAutofit/>
          </a:bodyPr>
          <a:lstStyle>
            <a:lvl1pPr algn="l" defTabSz="457200" rtl="0" eaLnBrk="1" latinLnBrk="0" hangingPunct="1">
              <a:spcBef>
                <a:spcPct val="0"/>
              </a:spcBef>
              <a:buNone/>
              <a:defRPr sz="2800" b="1" kern="1200">
                <a:solidFill>
                  <a:srgbClr val="007CBA"/>
                </a:solidFill>
                <a:latin typeface="Arial"/>
                <a:ea typeface="+mj-ea"/>
                <a:cs typeface="Arial"/>
              </a:defRPr>
            </a:lvl1pPr>
          </a:lstStyle>
          <a:p>
            <a:pPr defTabSz="457189"/>
            <a:endParaRPr lang="en-GB" sz="2175" dirty="0"/>
          </a:p>
        </p:txBody>
      </p:sp>
      <p:sp>
        <p:nvSpPr>
          <p:cNvPr id="3" name="Title 2">
            <a:extLst>
              <a:ext uri="{FF2B5EF4-FFF2-40B4-BE49-F238E27FC236}">
                <a16:creationId xmlns:a16="http://schemas.microsoft.com/office/drawing/2014/main" xmlns="" id="{5995D289-0D7D-4270-8264-96D931620AAC}"/>
              </a:ext>
            </a:extLst>
          </p:cNvPr>
          <p:cNvSpPr>
            <a:spLocks noGrp="1"/>
          </p:cNvSpPr>
          <p:nvPr>
            <p:ph type="title"/>
          </p:nvPr>
        </p:nvSpPr>
        <p:spPr/>
        <p:txBody>
          <a:bodyPr>
            <a:normAutofit/>
          </a:bodyPr>
          <a:lstStyle/>
          <a:p>
            <a:r>
              <a:rPr lang="en-US" sz="3400" dirty="0"/>
              <a:t>The Solution</a:t>
            </a:r>
            <a:endParaRPr lang="en-NZ" sz="3400" dirty="0"/>
          </a:p>
        </p:txBody>
      </p:sp>
      <p:sp>
        <p:nvSpPr>
          <p:cNvPr id="10" name="Text Placeholder 9">
            <a:extLst>
              <a:ext uri="{FF2B5EF4-FFF2-40B4-BE49-F238E27FC236}">
                <a16:creationId xmlns:a16="http://schemas.microsoft.com/office/drawing/2014/main" xmlns="" id="{6D2709B6-0892-41DB-9A19-695D2F957050}"/>
              </a:ext>
            </a:extLst>
          </p:cNvPr>
          <p:cNvSpPr txBox="1">
            <a:spLocks/>
          </p:cNvSpPr>
          <p:nvPr/>
        </p:nvSpPr>
        <p:spPr>
          <a:xfrm>
            <a:off x="395289" y="823243"/>
            <a:ext cx="6265069" cy="172641"/>
          </a:xfrm>
          <a:prstGeom prst="rect">
            <a:avLst/>
          </a:prstGeom>
        </p:spPr>
        <p:txBody>
          <a:bodyPr/>
          <a:lstStyle>
            <a:lvl1pPr marL="270000" indent="-2700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597600" indent="-24840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856800" indent="-1944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098000" indent="-1944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1303200" indent="-194400" algn="l" defTabSz="457200" rtl="0" eaLnBrk="1" latinLnBrk="0" hangingPunct="1">
              <a:spcBef>
                <a:spcPct val="20000"/>
              </a:spcBef>
              <a:buFont typeface="Arial"/>
              <a:buChar char="•"/>
              <a:defRPr sz="11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dirty="0">
                <a:solidFill>
                  <a:srgbClr val="012639"/>
                </a:solidFill>
              </a:rPr>
              <a:t>The Dashboard</a:t>
            </a:r>
          </a:p>
        </p:txBody>
      </p:sp>
      <p:sp>
        <p:nvSpPr>
          <p:cNvPr id="11" name="Rectangle 10">
            <a:extLst>
              <a:ext uri="{FF2B5EF4-FFF2-40B4-BE49-F238E27FC236}">
                <a16:creationId xmlns:a16="http://schemas.microsoft.com/office/drawing/2014/main" xmlns="" id="{BDA2BFC7-08EA-47B5-915C-388817CD82C8}"/>
              </a:ext>
            </a:extLst>
          </p:cNvPr>
          <p:cNvSpPr/>
          <p:nvPr/>
        </p:nvSpPr>
        <p:spPr>
          <a:xfrm>
            <a:off x="4021283" y="965207"/>
            <a:ext cx="1411983" cy="811001"/>
          </a:xfrm>
          <a:prstGeom prst="rect">
            <a:avLst/>
          </a:prstGeom>
          <a:solidFill>
            <a:srgbClr val="1494C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4000" tIns="54000" rIns="54000" bIns="54000" numCol="1" spcCol="1270" anchor="ctr" anchorCtr="0">
            <a:noAutofit/>
          </a:bodyPr>
          <a:lstStyle/>
          <a:p>
            <a:pPr defTabSz="1066800">
              <a:lnSpc>
                <a:spcPct val="90000"/>
              </a:lnSpc>
              <a:spcBef>
                <a:spcPct val="0"/>
              </a:spcBef>
              <a:spcAft>
                <a:spcPct val="35000"/>
              </a:spcAft>
            </a:pPr>
            <a:r>
              <a:rPr lang="en-GB" sz="1200" b="1" dirty="0"/>
              <a:t>Integrate 7 key data streams in real-time</a:t>
            </a:r>
          </a:p>
        </p:txBody>
      </p:sp>
      <p:sp>
        <p:nvSpPr>
          <p:cNvPr id="12" name="Rectangle 11">
            <a:extLst>
              <a:ext uri="{FF2B5EF4-FFF2-40B4-BE49-F238E27FC236}">
                <a16:creationId xmlns:a16="http://schemas.microsoft.com/office/drawing/2014/main" xmlns="" id="{D7C9230A-1DA6-4AE2-BF96-F17FC89A0F1C}"/>
              </a:ext>
            </a:extLst>
          </p:cNvPr>
          <p:cNvSpPr/>
          <p:nvPr/>
        </p:nvSpPr>
        <p:spPr>
          <a:xfrm>
            <a:off x="5585297" y="1961739"/>
            <a:ext cx="1411983" cy="811001"/>
          </a:xfrm>
          <a:prstGeom prst="rect">
            <a:avLst/>
          </a:prstGeom>
          <a:solidFill>
            <a:srgbClr val="1F2B3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4000" tIns="54000" rIns="54000" bIns="54000" numCol="1" spcCol="1270" anchor="ctr" anchorCtr="0">
            <a:noAutofit/>
          </a:bodyPr>
          <a:lstStyle/>
          <a:p>
            <a:pPr defTabSz="1066800">
              <a:lnSpc>
                <a:spcPct val="90000"/>
              </a:lnSpc>
              <a:spcBef>
                <a:spcPct val="0"/>
              </a:spcBef>
              <a:spcAft>
                <a:spcPct val="35000"/>
              </a:spcAft>
            </a:pPr>
            <a:r>
              <a:rPr lang="en-GB" sz="1200" b="1" dirty="0"/>
              <a:t>Display critical information geospatially</a:t>
            </a:r>
          </a:p>
        </p:txBody>
      </p:sp>
      <p:sp>
        <p:nvSpPr>
          <p:cNvPr id="13" name="Rectangle 12">
            <a:extLst>
              <a:ext uri="{FF2B5EF4-FFF2-40B4-BE49-F238E27FC236}">
                <a16:creationId xmlns:a16="http://schemas.microsoft.com/office/drawing/2014/main" xmlns="" id="{D5887093-515C-4EDB-9FFC-6945266AEED9}"/>
              </a:ext>
            </a:extLst>
          </p:cNvPr>
          <p:cNvSpPr/>
          <p:nvPr/>
        </p:nvSpPr>
        <p:spPr>
          <a:xfrm>
            <a:off x="2613898" y="1961739"/>
            <a:ext cx="1411983" cy="811001"/>
          </a:xfrm>
          <a:prstGeom prst="rect">
            <a:avLst/>
          </a:prstGeom>
          <a:solidFill>
            <a:schemeClr val="tx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4000" tIns="54000" rIns="54000" bIns="54000" numCol="1" spcCol="1270" anchor="ctr" anchorCtr="0">
            <a:noAutofit/>
          </a:bodyPr>
          <a:lstStyle/>
          <a:p>
            <a:pPr defTabSz="1066800">
              <a:lnSpc>
                <a:spcPct val="90000"/>
              </a:lnSpc>
              <a:spcBef>
                <a:spcPct val="0"/>
              </a:spcBef>
              <a:spcAft>
                <a:spcPct val="35000"/>
              </a:spcAft>
            </a:pPr>
            <a:r>
              <a:rPr lang="en-GB" sz="1200" b="1" dirty="0">
                <a:solidFill>
                  <a:schemeClr val="bg1"/>
                </a:solidFill>
              </a:rPr>
              <a:t>Deliver better customer outcomes</a:t>
            </a:r>
          </a:p>
        </p:txBody>
      </p:sp>
      <p:sp>
        <p:nvSpPr>
          <p:cNvPr id="14" name="Freeform: Shape 13">
            <a:extLst>
              <a:ext uri="{FF2B5EF4-FFF2-40B4-BE49-F238E27FC236}">
                <a16:creationId xmlns:a16="http://schemas.microsoft.com/office/drawing/2014/main" xmlns="" id="{70823335-3936-430D-8A2B-A69527745014}"/>
              </a:ext>
            </a:extLst>
          </p:cNvPr>
          <p:cNvSpPr/>
          <p:nvPr/>
        </p:nvSpPr>
        <p:spPr>
          <a:xfrm>
            <a:off x="3333263" y="1456339"/>
            <a:ext cx="496164" cy="358313"/>
          </a:xfrm>
          <a:custGeom>
            <a:avLst/>
            <a:gdLst>
              <a:gd name="connsiteX0" fmla="*/ 0 w 459582"/>
              <a:gd name="connsiteY0" fmla="*/ 373857 h 373857"/>
              <a:gd name="connsiteX1" fmla="*/ 240507 w 459582"/>
              <a:gd name="connsiteY1" fmla="*/ 145257 h 373857"/>
              <a:gd name="connsiteX2" fmla="*/ 459582 w 459582"/>
              <a:gd name="connsiteY2" fmla="*/ 0 h 373857"/>
              <a:gd name="connsiteX0" fmla="*/ 0 w 459582"/>
              <a:gd name="connsiteY0" fmla="*/ 373857 h 373857"/>
              <a:gd name="connsiteX1" fmla="*/ 173832 w 459582"/>
              <a:gd name="connsiteY1" fmla="*/ 200026 h 373857"/>
              <a:gd name="connsiteX2" fmla="*/ 459582 w 459582"/>
              <a:gd name="connsiteY2" fmla="*/ 0 h 373857"/>
              <a:gd name="connsiteX0" fmla="*/ 0 w 459582"/>
              <a:gd name="connsiteY0" fmla="*/ 373857 h 373857"/>
              <a:gd name="connsiteX1" fmla="*/ 188120 w 459582"/>
              <a:gd name="connsiteY1" fmla="*/ 188120 h 373857"/>
              <a:gd name="connsiteX2" fmla="*/ 459582 w 459582"/>
              <a:gd name="connsiteY2" fmla="*/ 0 h 373857"/>
              <a:gd name="connsiteX0" fmla="*/ 0 w 469107"/>
              <a:gd name="connsiteY0" fmla="*/ 383382 h 383382"/>
              <a:gd name="connsiteX1" fmla="*/ 197645 w 469107"/>
              <a:gd name="connsiteY1" fmla="*/ 188120 h 383382"/>
              <a:gd name="connsiteX2" fmla="*/ 469107 w 469107"/>
              <a:gd name="connsiteY2" fmla="*/ 0 h 383382"/>
            </a:gdLst>
            <a:ahLst/>
            <a:cxnLst>
              <a:cxn ang="0">
                <a:pos x="connsiteX0" y="connsiteY0"/>
              </a:cxn>
              <a:cxn ang="0">
                <a:pos x="connsiteX1" y="connsiteY1"/>
              </a:cxn>
              <a:cxn ang="0">
                <a:pos x="connsiteX2" y="connsiteY2"/>
              </a:cxn>
            </a:cxnLst>
            <a:rect l="l" t="t" r="r" b="b"/>
            <a:pathLst>
              <a:path w="469107" h="383382">
                <a:moveTo>
                  <a:pt x="0" y="383382"/>
                </a:moveTo>
                <a:cubicBezTo>
                  <a:pt x="81955" y="300236"/>
                  <a:pt x="119461" y="252017"/>
                  <a:pt x="197645" y="188120"/>
                </a:cubicBezTo>
                <a:cubicBezTo>
                  <a:pt x="275829" y="124223"/>
                  <a:pt x="397868" y="41474"/>
                  <a:pt x="469107" y="0"/>
                </a:cubicBezTo>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a:endParaRPr lang="en-GB" sz="1350" dirty="0"/>
          </a:p>
        </p:txBody>
      </p:sp>
      <p:sp>
        <p:nvSpPr>
          <p:cNvPr id="15" name="Freeform: Shape 14">
            <a:extLst>
              <a:ext uri="{FF2B5EF4-FFF2-40B4-BE49-F238E27FC236}">
                <a16:creationId xmlns:a16="http://schemas.microsoft.com/office/drawing/2014/main" xmlns="" id="{BC13D610-18BF-4AB4-B249-D63D2A0B8927}"/>
              </a:ext>
            </a:extLst>
          </p:cNvPr>
          <p:cNvSpPr/>
          <p:nvPr/>
        </p:nvSpPr>
        <p:spPr>
          <a:xfrm rot="4709177">
            <a:off x="5584171" y="1353344"/>
            <a:ext cx="438434" cy="405493"/>
          </a:xfrm>
          <a:custGeom>
            <a:avLst/>
            <a:gdLst>
              <a:gd name="connsiteX0" fmla="*/ 0 w 459582"/>
              <a:gd name="connsiteY0" fmla="*/ 373857 h 373857"/>
              <a:gd name="connsiteX1" fmla="*/ 240507 w 459582"/>
              <a:gd name="connsiteY1" fmla="*/ 145257 h 373857"/>
              <a:gd name="connsiteX2" fmla="*/ 459582 w 459582"/>
              <a:gd name="connsiteY2" fmla="*/ 0 h 373857"/>
              <a:gd name="connsiteX0" fmla="*/ 0 w 459582"/>
              <a:gd name="connsiteY0" fmla="*/ 373857 h 373857"/>
              <a:gd name="connsiteX1" fmla="*/ 173832 w 459582"/>
              <a:gd name="connsiteY1" fmla="*/ 200026 h 373857"/>
              <a:gd name="connsiteX2" fmla="*/ 459582 w 459582"/>
              <a:gd name="connsiteY2" fmla="*/ 0 h 373857"/>
              <a:gd name="connsiteX0" fmla="*/ 0 w 459582"/>
              <a:gd name="connsiteY0" fmla="*/ 373857 h 373857"/>
              <a:gd name="connsiteX1" fmla="*/ 188120 w 459582"/>
              <a:gd name="connsiteY1" fmla="*/ 188120 h 373857"/>
              <a:gd name="connsiteX2" fmla="*/ 459582 w 459582"/>
              <a:gd name="connsiteY2" fmla="*/ 0 h 373857"/>
              <a:gd name="connsiteX0" fmla="*/ 0 w 469107"/>
              <a:gd name="connsiteY0" fmla="*/ 383382 h 383382"/>
              <a:gd name="connsiteX1" fmla="*/ 197645 w 469107"/>
              <a:gd name="connsiteY1" fmla="*/ 188120 h 383382"/>
              <a:gd name="connsiteX2" fmla="*/ 469107 w 469107"/>
              <a:gd name="connsiteY2" fmla="*/ 0 h 383382"/>
            </a:gdLst>
            <a:ahLst/>
            <a:cxnLst>
              <a:cxn ang="0">
                <a:pos x="connsiteX0" y="connsiteY0"/>
              </a:cxn>
              <a:cxn ang="0">
                <a:pos x="connsiteX1" y="connsiteY1"/>
              </a:cxn>
              <a:cxn ang="0">
                <a:pos x="connsiteX2" y="connsiteY2"/>
              </a:cxn>
            </a:cxnLst>
            <a:rect l="l" t="t" r="r" b="b"/>
            <a:pathLst>
              <a:path w="469107" h="383382">
                <a:moveTo>
                  <a:pt x="0" y="383382"/>
                </a:moveTo>
                <a:cubicBezTo>
                  <a:pt x="81955" y="300236"/>
                  <a:pt x="119461" y="252017"/>
                  <a:pt x="197645" y="188120"/>
                </a:cubicBezTo>
                <a:cubicBezTo>
                  <a:pt x="275829" y="124223"/>
                  <a:pt x="397868" y="41474"/>
                  <a:pt x="469107" y="0"/>
                </a:cubicBezTo>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a:endParaRPr lang="en-GB" sz="1350" dirty="0"/>
          </a:p>
        </p:txBody>
      </p:sp>
      <p:sp>
        <p:nvSpPr>
          <p:cNvPr id="16" name="Freeform: Shape 15">
            <a:extLst>
              <a:ext uri="{FF2B5EF4-FFF2-40B4-BE49-F238E27FC236}">
                <a16:creationId xmlns:a16="http://schemas.microsoft.com/office/drawing/2014/main" xmlns="" id="{B87328AD-9A46-4653-B33B-F951142D484E}"/>
              </a:ext>
            </a:extLst>
          </p:cNvPr>
          <p:cNvSpPr/>
          <p:nvPr/>
        </p:nvSpPr>
        <p:spPr>
          <a:xfrm rot="17527155">
            <a:off x="3128959" y="3005566"/>
            <a:ext cx="504533" cy="446642"/>
          </a:xfrm>
          <a:custGeom>
            <a:avLst/>
            <a:gdLst>
              <a:gd name="connsiteX0" fmla="*/ 0 w 459582"/>
              <a:gd name="connsiteY0" fmla="*/ 373857 h 373857"/>
              <a:gd name="connsiteX1" fmla="*/ 240507 w 459582"/>
              <a:gd name="connsiteY1" fmla="*/ 145257 h 373857"/>
              <a:gd name="connsiteX2" fmla="*/ 459582 w 459582"/>
              <a:gd name="connsiteY2" fmla="*/ 0 h 373857"/>
              <a:gd name="connsiteX0" fmla="*/ 0 w 459582"/>
              <a:gd name="connsiteY0" fmla="*/ 373857 h 373857"/>
              <a:gd name="connsiteX1" fmla="*/ 173832 w 459582"/>
              <a:gd name="connsiteY1" fmla="*/ 200026 h 373857"/>
              <a:gd name="connsiteX2" fmla="*/ 459582 w 459582"/>
              <a:gd name="connsiteY2" fmla="*/ 0 h 373857"/>
              <a:gd name="connsiteX0" fmla="*/ 0 w 459582"/>
              <a:gd name="connsiteY0" fmla="*/ 373857 h 373857"/>
              <a:gd name="connsiteX1" fmla="*/ 188120 w 459582"/>
              <a:gd name="connsiteY1" fmla="*/ 188120 h 373857"/>
              <a:gd name="connsiteX2" fmla="*/ 459582 w 459582"/>
              <a:gd name="connsiteY2" fmla="*/ 0 h 373857"/>
              <a:gd name="connsiteX0" fmla="*/ 0 w 469107"/>
              <a:gd name="connsiteY0" fmla="*/ 383382 h 383382"/>
              <a:gd name="connsiteX1" fmla="*/ 197645 w 469107"/>
              <a:gd name="connsiteY1" fmla="*/ 188120 h 383382"/>
              <a:gd name="connsiteX2" fmla="*/ 469107 w 469107"/>
              <a:gd name="connsiteY2" fmla="*/ 0 h 383382"/>
              <a:gd name="connsiteX0" fmla="*/ 0 w 565962"/>
              <a:gd name="connsiteY0" fmla="*/ 414915 h 414915"/>
              <a:gd name="connsiteX1" fmla="*/ 294500 w 565962"/>
              <a:gd name="connsiteY1" fmla="*/ 188120 h 414915"/>
              <a:gd name="connsiteX2" fmla="*/ 565962 w 565962"/>
              <a:gd name="connsiteY2" fmla="*/ 0 h 414915"/>
              <a:gd name="connsiteX0" fmla="*/ 0 w 541554"/>
              <a:gd name="connsiteY0" fmla="*/ 430698 h 430698"/>
              <a:gd name="connsiteX1" fmla="*/ 270092 w 541554"/>
              <a:gd name="connsiteY1" fmla="*/ 188120 h 430698"/>
              <a:gd name="connsiteX2" fmla="*/ 541554 w 541554"/>
              <a:gd name="connsiteY2" fmla="*/ 0 h 430698"/>
              <a:gd name="connsiteX0" fmla="*/ 0 w 541554"/>
              <a:gd name="connsiteY0" fmla="*/ 430698 h 430698"/>
              <a:gd name="connsiteX1" fmla="*/ 266506 w 541554"/>
              <a:gd name="connsiteY1" fmla="*/ 179296 h 430698"/>
              <a:gd name="connsiteX2" fmla="*/ 541554 w 541554"/>
              <a:gd name="connsiteY2" fmla="*/ 0 h 430698"/>
              <a:gd name="connsiteX0" fmla="*/ 0 w 541554"/>
              <a:gd name="connsiteY0" fmla="*/ 430698 h 430698"/>
              <a:gd name="connsiteX1" fmla="*/ 95574 w 541554"/>
              <a:gd name="connsiteY1" fmla="*/ 334144 h 430698"/>
              <a:gd name="connsiteX2" fmla="*/ 266506 w 541554"/>
              <a:gd name="connsiteY2" fmla="*/ 179296 h 430698"/>
              <a:gd name="connsiteX3" fmla="*/ 541554 w 541554"/>
              <a:gd name="connsiteY3" fmla="*/ 0 h 430698"/>
              <a:gd name="connsiteX0" fmla="*/ 0 w 541554"/>
              <a:gd name="connsiteY0" fmla="*/ 430698 h 430698"/>
              <a:gd name="connsiteX1" fmla="*/ 82750 w 541554"/>
              <a:gd name="connsiteY1" fmla="*/ 334215 h 430698"/>
              <a:gd name="connsiteX2" fmla="*/ 266506 w 541554"/>
              <a:gd name="connsiteY2" fmla="*/ 179296 h 430698"/>
              <a:gd name="connsiteX3" fmla="*/ 541554 w 541554"/>
              <a:gd name="connsiteY3" fmla="*/ 0 h 430698"/>
              <a:gd name="connsiteX0" fmla="*/ 0 w 539833"/>
              <a:gd name="connsiteY0" fmla="*/ 422287 h 422287"/>
              <a:gd name="connsiteX1" fmla="*/ 81029 w 539833"/>
              <a:gd name="connsiteY1" fmla="*/ 334215 h 422287"/>
              <a:gd name="connsiteX2" fmla="*/ 264785 w 539833"/>
              <a:gd name="connsiteY2" fmla="*/ 179296 h 422287"/>
              <a:gd name="connsiteX3" fmla="*/ 539833 w 539833"/>
              <a:gd name="connsiteY3" fmla="*/ 0 h 422287"/>
              <a:gd name="connsiteX0" fmla="*/ 0 w 539833"/>
              <a:gd name="connsiteY0" fmla="*/ 422287 h 422287"/>
              <a:gd name="connsiteX1" fmla="*/ 81029 w 539833"/>
              <a:gd name="connsiteY1" fmla="*/ 334215 h 422287"/>
              <a:gd name="connsiteX2" fmla="*/ 258581 w 539833"/>
              <a:gd name="connsiteY2" fmla="*/ 176678 h 422287"/>
              <a:gd name="connsiteX3" fmla="*/ 539833 w 539833"/>
              <a:gd name="connsiteY3" fmla="*/ 0 h 422287"/>
            </a:gdLst>
            <a:ahLst/>
            <a:cxnLst>
              <a:cxn ang="0">
                <a:pos x="connsiteX0" y="connsiteY0"/>
              </a:cxn>
              <a:cxn ang="0">
                <a:pos x="connsiteX1" y="connsiteY1"/>
              </a:cxn>
              <a:cxn ang="0">
                <a:pos x="connsiteX2" y="connsiteY2"/>
              </a:cxn>
              <a:cxn ang="0">
                <a:pos x="connsiteX3" y="connsiteY3"/>
              </a:cxn>
            </a:cxnLst>
            <a:rect l="l" t="t" r="r" b="b"/>
            <a:pathLst>
              <a:path w="539833" h="422287">
                <a:moveTo>
                  <a:pt x="0" y="422287"/>
                </a:moveTo>
                <a:cubicBezTo>
                  <a:pt x="15929" y="406195"/>
                  <a:pt x="36611" y="376115"/>
                  <a:pt x="81029" y="334215"/>
                </a:cubicBezTo>
                <a:cubicBezTo>
                  <a:pt x="125447" y="292315"/>
                  <a:pt x="182114" y="232380"/>
                  <a:pt x="258581" y="176678"/>
                </a:cubicBezTo>
                <a:cubicBezTo>
                  <a:pt x="335048" y="120976"/>
                  <a:pt x="468594" y="41474"/>
                  <a:pt x="539833" y="0"/>
                </a:cubicBezTo>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a:endParaRPr lang="en-GB" sz="1350" dirty="0"/>
          </a:p>
        </p:txBody>
      </p:sp>
      <p:sp>
        <p:nvSpPr>
          <p:cNvPr id="17" name="Freeform: Shape 16">
            <a:extLst>
              <a:ext uri="{FF2B5EF4-FFF2-40B4-BE49-F238E27FC236}">
                <a16:creationId xmlns:a16="http://schemas.microsoft.com/office/drawing/2014/main" xmlns="" id="{BDF704D7-D8E0-4C92-9516-461E30CB873E}"/>
              </a:ext>
            </a:extLst>
          </p:cNvPr>
          <p:cNvSpPr/>
          <p:nvPr/>
        </p:nvSpPr>
        <p:spPr>
          <a:xfrm rot="19420544" flipH="1" flipV="1">
            <a:off x="5866391" y="3003366"/>
            <a:ext cx="568361" cy="399173"/>
          </a:xfrm>
          <a:custGeom>
            <a:avLst/>
            <a:gdLst>
              <a:gd name="connsiteX0" fmla="*/ 0 w 459582"/>
              <a:gd name="connsiteY0" fmla="*/ 373857 h 373857"/>
              <a:gd name="connsiteX1" fmla="*/ 240507 w 459582"/>
              <a:gd name="connsiteY1" fmla="*/ 145257 h 373857"/>
              <a:gd name="connsiteX2" fmla="*/ 459582 w 459582"/>
              <a:gd name="connsiteY2" fmla="*/ 0 h 373857"/>
              <a:gd name="connsiteX0" fmla="*/ 0 w 459582"/>
              <a:gd name="connsiteY0" fmla="*/ 373857 h 373857"/>
              <a:gd name="connsiteX1" fmla="*/ 173832 w 459582"/>
              <a:gd name="connsiteY1" fmla="*/ 200026 h 373857"/>
              <a:gd name="connsiteX2" fmla="*/ 459582 w 459582"/>
              <a:gd name="connsiteY2" fmla="*/ 0 h 373857"/>
              <a:gd name="connsiteX0" fmla="*/ 0 w 459582"/>
              <a:gd name="connsiteY0" fmla="*/ 373857 h 373857"/>
              <a:gd name="connsiteX1" fmla="*/ 188120 w 459582"/>
              <a:gd name="connsiteY1" fmla="*/ 188120 h 373857"/>
              <a:gd name="connsiteX2" fmla="*/ 459582 w 459582"/>
              <a:gd name="connsiteY2" fmla="*/ 0 h 373857"/>
              <a:gd name="connsiteX0" fmla="*/ 0 w 469107"/>
              <a:gd name="connsiteY0" fmla="*/ 383382 h 383382"/>
              <a:gd name="connsiteX1" fmla="*/ 197645 w 469107"/>
              <a:gd name="connsiteY1" fmla="*/ 188120 h 383382"/>
              <a:gd name="connsiteX2" fmla="*/ 469107 w 469107"/>
              <a:gd name="connsiteY2" fmla="*/ 0 h 383382"/>
              <a:gd name="connsiteX0" fmla="*/ 0 w 565962"/>
              <a:gd name="connsiteY0" fmla="*/ 414915 h 414915"/>
              <a:gd name="connsiteX1" fmla="*/ 294500 w 565962"/>
              <a:gd name="connsiteY1" fmla="*/ 188120 h 414915"/>
              <a:gd name="connsiteX2" fmla="*/ 565962 w 565962"/>
              <a:gd name="connsiteY2" fmla="*/ 0 h 414915"/>
              <a:gd name="connsiteX0" fmla="*/ 0 w 541554"/>
              <a:gd name="connsiteY0" fmla="*/ 430698 h 430698"/>
              <a:gd name="connsiteX1" fmla="*/ 270092 w 541554"/>
              <a:gd name="connsiteY1" fmla="*/ 188120 h 430698"/>
              <a:gd name="connsiteX2" fmla="*/ 541554 w 541554"/>
              <a:gd name="connsiteY2" fmla="*/ 0 h 430698"/>
              <a:gd name="connsiteX0" fmla="*/ 0 w 541554"/>
              <a:gd name="connsiteY0" fmla="*/ 430698 h 430698"/>
              <a:gd name="connsiteX1" fmla="*/ 266506 w 541554"/>
              <a:gd name="connsiteY1" fmla="*/ 179296 h 430698"/>
              <a:gd name="connsiteX2" fmla="*/ 541554 w 541554"/>
              <a:gd name="connsiteY2" fmla="*/ 0 h 430698"/>
              <a:gd name="connsiteX0" fmla="*/ 0 w 541554"/>
              <a:gd name="connsiteY0" fmla="*/ 430698 h 430698"/>
              <a:gd name="connsiteX1" fmla="*/ 95574 w 541554"/>
              <a:gd name="connsiteY1" fmla="*/ 334144 h 430698"/>
              <a:gd name="connsiteX2" fmla="*/ 266506 w 541554"/>
              <a:gd name="connsiteY2" fmla="*/ 179296 h 430698"/>
              <a:gd name="connsiteX3" fmla="*/ 541554 w 541554"/>
              <a:gd name="connsiteY3" fmla="*/ 0 h 430698"/>
              <a:gd name="connsiteX0" fmla="*/ 0 w 541554"/>
              <a:gd name="connsiteY0" fmla="*/ 430698 h 430698"/>
              <a:gd name="connsiteX1" fmla="*/ 82750 w 541554"/>
              <a:gd name="connsiteY1" fmla="*/ 334215 h 430698"/>
              <a:gd name="connsiteX2" fmla="*/ 266506 w 541554"/>
              <a:gd name="connsiteY2" fmla="*/ 179296 h 430698"/>
              <a:gd name="connsiteX3" fmla="*/ 541554 w 541554"/>
              <a:gd name="connsiteY3" fmla="*/ 0 h 430698"/>
              <a:gd name="connsiteX0" fmla="*/ 0 w 539833"/>
              <a:gd name="connsiteY0" fmla="*/ 422287 h 422287"/>
              <a:gd name="connsiteX1" fmla="*/ 81029 w 539833"/>
              <a:gd name="connsiteY1" fmla="*/ 334215 h 422287"/>
              <a:gd name="connsiteX2" fmla="*/ 264785 w 539833"/>
              <a:gd name="connsiteY2" fmla="*/ 179296 h 422287"/>
              <a:gd name="connsiteX3" fmla="*/ 539833 w 539833"/>
              <a:gd name="connsiteY3" fmla="*/ 0 h 422287"/>
              <a:gd name="connsiteX0" fmla="*/ 0 w 539833"/>
              <a:gd name="connsiteY0" fmla="*/ 422287 h 422287"/>
              <a:gd name="connsiteX1" fmla="*/ 81029 w 539833"/>
              <a:gd name="connsiteY1" fmla="*/ 334215 h 422287"/>
              <a:gd name="connsiteX2" fmla="*/ 258581 w 539833"/>
              <a:gd name="connsiteY2" fmla="*/ 176678 h 422287"/>
              <a:gd name="connsiteX3" fmla="*/ 539833 w 539833"/>
              <a:gd name="connsiteY3" fmla="*/ 0 h 422287"/>
              <a:gd name="connsiteX0" fmla="*/ 0 w 539833"/>
              <a:gd name="connsiteY0" fmla="*/ 422287 h 422287"/>
              <a:gd name="connsiteX1" fmla="*/ 86359 w 539833"/>
              <a:gd name="connsiteY1" fmla="*/ 335131 h 422287"/>
              <a:gd name="connsiteX2" fmla="*/ 258581 w 539833"/>
              <a:gd name="connsiteY2" fmla="*/ 176678 h 422287"/>
              <a:gd name="connsiteX3" fmla="*/ 539833 w 539833"/>
              <a:gd name="connsiteY3" fmla="*/ 0 h 422287"/>
              <a:gd name="connsiteX0" fmla="*/ 0 w 537368"/>
              <a:gd name="connsiteY0" fmla="*/ 427102 h 427102"/>
              <a:gd name="connsiteX1" fmla="*/ 83894 w 537368"/>
              <a:gd name="connsiteY1" fmla="*/ 335131 h 427102"/>
              <a:gd name="connsiteX2" fmla="*/ 256116 w 537368"/>
              <a:gd name="connsiteY2" fmla="*/ 176678 h 427102"/>
              <a:gd name="connsiteX3" fmla="*/ 537368 w 537368"/>
              <a:gd name="connsiteY3" fmla="*/ 0 h 427102"/>
              <a:gd name="connsiteX0" fmla="*/ 0 w 537368"/>
              <a:gd name="connsiteY0" fmla="*/ 427102 h 427102"/>
              <a:gd name="connsiteX1" fmla="*/ 83894 w 537368"/>
              <a:gd name="connsiteY1" fmla="*/ 335131 h 427102"/>
              <a:gd name="connsiteX2" fmla="*/ 260014 w 537368"/>
              <a:gd name="connsiteY2" fmla="*/ 179543 h 427102"/>
              <a:gd name="connsiteX3" fmla="*/ 537368 w 537368"/>
              <a:gd name="connsiteY3" fmla="*/ 0 h 427102"/>
            </a:gdLst>
            <a:ahLst/>
            <a:cxnLst>
              <a:cxn ang="0">
                <a:pos x="connsiteX0" y="connsiteY0"/>
              </a:cxn>
              <a:cxn ang="0">
                <a:pos x="connsiteX1" y="connsiteY1"/>
              </a:cxn>
              <a:cxn ang="0">
                <a:pos x="connsiteX2" y="connsiteY2"/>
              </a:cxn>
              <a:cxn ang="0">
                <a:pos x="connsiteX3" y="connsiteY3"/>
              </a:cxn>
            </a:cxnLst>
            <a:rect l="l" t="t" r="r" b="b"/>
            <a:pathLst>
              <a:path w="537368" h="427102">
                <a:moveTo>
                  <a:pt x="0" y="427102"/>
                </a:moveTo>
                <a:cubicBezTo>
                  <a:pt x="15929" y="411010"/>
                  <a:pt x="39476" y="377031"/>
                  <a:pt x="83894" y="335131"/>
                </a:cubicBezTo>
                <a:cubicBezTo>
                  <a:pt x="128312" y="293231"/>
                  <a:pt x="184435" y="235398"/>
                  <a:pt x="260014" y="179543"/>
                </a:cubicBezTo>
                <a:cubicBezTo>
                  <a:pt x="335593" y="123688"/>
                  <a:pt x="466129" y="41474"/>
                  <a:pt x="537368" y="0"/>
                </a:cubicBezTo>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a:endParaRPr lang="en-GB" sz="1350" dirty="0"/>
          </a:p>
        </p:txBody>
      </p:sp>
      <p:sp>
        <p:nvSpPr>
          <p:cNvPr id="18" name="Rectangle 17">
            <a:extLst>
              <a:ext uri="{FF2B5EF4-FFF2-40B4-BE49-F238E27FC236}">
                <a16:creationId xmlns:a16="http://schemas.microsoft.com/office/drawing/2014/main" xmlns="" id="{122FB536-545F-448E-9D34-76325C180090}"/>
              </a:ext>
            </a:extLst>
          </p:cNvPr>
          <p:cNvSpPr/>
          <p:nvPr/>
        </p:nvSpPr>
        <p:spPr>
          <a:xfrm>
            <a:off x="5339819" y="3640489"/>
            <a:ext cx="1411983" cy="811001"/>
          </a:xfrm>
          <a:prstGeom prst="rect">
            <a:avLst/>
          </a:prstGeom>
          <a:solidFill>
            <a:schemeClr val="tx1">
              <a:lumMod val="50000"/>
              <a:lumOff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4000" tIns="54000" rIns="54000" bIns="54000" numCol="1" spcCol="1270" anchor="ctr" anchorCtr="0">
            <a:noAutofit/>
          </a:bodyPr>
          <a:lstStyle/>
          <a:p>
            <a:pPr defTabSz="1066800">
              <a:lnSpc>
                <a:spcPct val="90000"/>
              </a:lnSpc>
              <a:spcBef>
                <a:spcPct val="0"/>
              </a:spcBef>
              <a:spcAft>
                <a:spcPct val="35000"/>
              </a:spcAft>
            </a:pPr>
            <a:r>
              <a:rPr lang="en-GB" sz="1200" b="1" dirty="0"/>
              <a:t>Summarise key insights in dashboard</a:t>
            </a:r>
          </a:p>
        </p:txBody>
      </p:sp>
      <p:sp>
        <p:nvSpPr>
          <p:cNvPr id="19" name="Rectangle 18">
            <a:extLst>
              <a:ext uri="{FF2B5EF4-FFF2-40B4-BE49-F238E27FC236}">
                <a16:creationId xmlns:a16="http://schemas.microsoft.com/office/drawing/2014/main" xmlns="" id="{47B6C724-608C-42A8-A6EE-49A4F904FF04}"/>
              </a:ext>
            </a:extLst>
          </p:cNvPr>
          <p:cNvSpPr/>
          <p:nvPr/>
        </p:nvSpPr>
        <p:spPr>
          <a:xfrm>
            <a:off x="2803608" y="3640489"/>
            <a:ext cx="1411983" cy="811001"/>
          </a:xfrm>
          <a:prstGeom prst="rect">
            <a:avLst/>
          </a:prstGeom>
          <a:solidFill>
            <a:srgbClr val="0C67A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4000" tIns="54000" rIns="54000" bIns="54000" numCol="1" spcCol="1270" anchor="ctr" anchorCtr="0">
            <a:noAutofit/>
          </a:bodyPr>
          <a:lstStyle/>
          <a:p>
            <a:pPr defTabSz="1066800">
              <a:lnSpc>
                <a:spcPct val="90000"/>
              </a:lnSpc>
              <a:spcBef>
                <a:spcPct val="0"/>
              </a:spcBef>
              <a:spcAft>
                <a:spcPct val="35000"/>
              </a:spcAft>
            </a:pPr>
            <a:r>
              <a:rPr lang="en-GB" sz="1200" b="1" dirty="0">
                <a:solidFill>
                  <a:schemeClr val="bg1"/>
                </a:solidFill>
              </a:rPr>
              <a:t>Enable necessary reporting</a:t>
            </a:r>
          </a:p>
        </p:txBody>
      </p:sp>
      <p:sp>
        <p:nvSpPr>
          <p:cNvPr id="20" name="Freeform: Shape 19">
            <a:extLst>
              <a:ext uri="{FF2B5EF4-FFF2-40B4-BE49-F238E27FC236}">
                <a16:creationId xmlns:a16="http://schemas.microsoft.com/office/drawing/2014/main" xmlns="" id="{55028ADC-839F-498B-9CDB-21AD9D7416BA}"/>
              </a:ext>
            </a:extLst>
          </p:cNvPr>
          <p:cNvSpPr/>
          <p:nvPr/>
        </p:nvSpPr>
        <p:spPr>
          <a:xfrm rot="13128208">
            <a:off x="4449558" y="4004296"/>
            <a:ext cx="568361" cy="399173"/>
          </a:xfrm>
          <a:custGeom>
            <a:avLst/>
            <a:gdLst>
              <a:gd name="connsiteX0" fmla="*/ 0 w 459582"/>
              <a:gd name="connsiteY0" fmla="*/ 373857 h 373857"/>
              <a:gd name="connsiteX1" fmla="*/ 240507 w 459582"/>
              <a:gd name="connsiteY1" fmla="*/ 145257 h 373857"/>
              <a:gd name="connsiteX2" fmla="*/ 459582 w 459582"/>
              <a:gd name="connsiteY2" fmla="*/ 0 h 373857"/>
              <a:gd name="connsiteX0" fmla="*/ 0 w 459582"/>
              <a:gd name="connsiteY0" fmla="*/ 373857 h 373857"/>
              <a:gd name="connsiteX1" fmla="*/ 173832 w 459582"/>
              <a:gd name="connsiteY1" fmla="*/ 200026 h 373857"/>
              <a:gd name="connsiteX2" fmla="*/ 459582 w 459582"/>
              <a:gd name="connsiteY2" fmla="*/ 0 h 373857"/>
              <a:gd name="connsiteX0" fmla="*/ 0 w 459582"/>
              <a:gd name="connsiteY0" fmla="*/ 373857 h 373857"/>
              <a:gd name="connsiteX1" fmla="*/ 188120 w 459582"/>
              <a:gd name="connsiteY1" fmla="*/ 188120 h 373857"/>
              <a:gd name="connsiteX2" fmla="*/ 459582 w 459582"/>
              <a:gd name="connsiteY2" fmla="*/ 0 h 373857"/>
              <a:gd name="connsiteX0" fmla="*/ 0 w 469107"/>
              <a:gd name="connsiteY0" fmla="*/ 383382 h 383382"/>
              <a:gd name="connsiteX1" fmla="*/ 197645 w 469107"/>
              <a:gd name="connsiteY1" fmla="*/ 188120 h 383382"/>
              <a:gd name="connsiteX2" fmla="*/ 469107 w 469107"/>
              <a:gd name="connsiteY2" fmla="*/ 0 h 383382"/>
              <a:gd name="connsiteX0" fmla="*/ 0 w 565962"/>
              <a:gd name="connsiteY0" fmla="*/ 414915 h 414915"/>
              <a:gd name="connsiteX1" fmla="*/ 294500 w 565962"/>
              <a:gd name="connsiteY1" fmla="*/ 188120 h 414915"/>
              <a:gd name="connsiteX2" fmla="*/ 565962 w 565962"/>
              <a:gd name="connsiteY2" fmla="*/ 0 h 414915"/>
              <a:gd name="connsiteX0" fmla="*/ 0 w 541554"/>
              <a:gd name="connsiteY0" fmla="*/ 430698 h 430698"/>
              <a:gd name="connsiteX1" fmla="*/ 270092 w 541554"/>
              <a:gd name="connsiteY1" fmla="*/ 188120 h 430698"/>
              <a:gd name="connsiteX2" fmla="*/ 541554 w 541554"/>
              <a:gd name="connsiteY2" fmla="*/ 0 h 430698"/>
              <a:gd name="connsiteX0" fmla="*/ 0 w 541554"/>
              <a:gd name="connsiteY0" fmla="*/ 430698 h 430698"/>
              <a:gd name="connsiteX1" fmla="*/ 266506 w 541554"/>
              <a:gd name="connsiteY1" fmla="*/ 179296 h 430698"/>
              <a:gd name="connsiteX2" fmla="*/ 541554 w 541554"/>
              <a:gd name="connsiteY2" fmla="*/ 0 h 430698"/>
              <a:gd name="connsiteX0" fmla="*/ 0 w 541554"/>
              <a:gd name="connsiteY0" fmla="*/ 430698 h 430698"/>
              <a:gd name="connsiteX1" fmla="*/ 95574 w 541554"/>
              <a:gd name="connsiteY1" fmla="*/ 334144 h 430698"/>
              <a:gd name="connsiteX2" fmla="*/ 266506 w 541554"/>
              <a:gd name="connsiteY2" fmla="*/ 179296 h 430698"/>
              <a:gd name="connsiteX3" fmla="*/ 541554 w 541554"/>
              <a:gd name="connsiteY3" fmla="*/ 0 h 430698"/>
              <a:gd name="connsiteX0" fmla="*/ 0 w 541554"/>
              <a:gd name="connsiteY0" fmla="*/ 430698 h 430698"/>
              <a:gd name="connsiteX1" fmla="*/ 82750 w 541554"/>
              <a:gd name="connsiteY1" fmla="*/ 334215 h 430698"/>
              <a:gd name="connsiteX2" fmla="*/ 266506 w 541554"/>
              <a:gd name="connsiteY2" fmla="*/ 179296 h 430698"/>
              <a:gd name="connsiteX3" fmla="*/ 541554 w 541554"/>
              <a:gd name="connsiteY3" fmla="*/ 0 h 430698"/>
              <a:gd name="connsiteX0" fmla="*/ 0 w 539833"/>
              <a:gd name="connsiteY0" fmla="*/ 422287 h 422287"/>
              <a:gd name="connsiteX1" fmla="*/ 81029 w 539833"/>
              <a:gd name="connsiteY1" fmla="*/ 334215 h 422287"/>
              <a:gd name="connsiteX2" fmla="*/ 264785 w 539833"/>
              <a:gd name="connsiteY2" fmla="*/ 179296 h 422287"/>
              <a:gd name="connsiteX3" fmla="*/ 539833 w 539833"/>
              <a:gd name="connsiteY3" fmla="*/ 0 h 422287"/>
              <a:gd name="connsiteX0" fmla="*/ 0 w 539833"/>
              <a:gd name="connsiteY0" fmla="*/ 422287 h 422287"/>
              <a:gd name="connsiteX1" fmla="*/ 81029 w 539833"/>
              <a:gd name="connsiteY1" fmla="*/ 334215 h 422287"/>
              <a:gd name="connsiteX2" fmla="*/ 258581 w 539833"/>
              <a:gd name="connsiteY2" fmla="*/ 176678 h 422287"/>
              <a:gd name="connsiteX3" fmla="*/ 539833 w 539833"/>
              <a:gd name="connsiteY3" fmla="*/ 0 h 422287"/>
              <a:gd name="connsiteX0" fmla="*/ 0 w 539833"/>
              <a:gd name="connsiteY0" fmla="*/ 422287 h 422287"/>
              <a:gd name="connsiteX1" fmla="*/ 86359 w 539833"/>
              <a:gd name="connsiteY1" fmla="*/ 335131 h 422287"/>
              <a:gd name="connsiteX2" fmla="*/ 258581 w 539833"/>
              <a:gd name="connsiteY2" fmla="*/ 176678 h 422287"/>
              <a:gd name="connsiteX3" fmla="*/ 539833 w 539833"/>
              <a:gd name="connsiteY3" fmla="*/ 0 h 422287"/>
              <a:gd name="connsiteX0" fmla="*/ 0 w 537368"/>
              <a:gd name="connsiteY0" fmla="*/ 427102 h 427102"/>
              <a:gd name="connsiteX1" fmla="*/ 83894 w 537368"/>
              <a:gd name="connsiteY1" fmla="*/ 335131 h 427102"/>
              <a:gd name="connsiteX2" fmla="*/ 256116 w 537368"/>
              <a:gd name="connsiteY2" fmla="*/ 176678 h 427102"/>
              <a:gd name="connsiteX3" fmla="*/ 537368 w 537368"/>
              <a:gd name="connsiteY3" fmla="*/ 0 h 427102"/>
              <a:gd name="connsiteX0" fmla="*/ 0 w 537368"/>
              <a:gd name="connsiteY0" fmla="*/ 427102 h 427102"/>
              <a:gd name="connsiteX1" fmla="*/ 83894 w 537368"/>
              <a:gd name="connsiteY1" fmla="*/ 335131 h 427102"/>
              <a:gd name="connsiteX2" fmla="*/ 260014 w 537368"/>
              <a:gd name="connsiteY2" fmla="*/ 179543 h 427102"/>
              <a:gd name="connsiteX3" fmla="*/ 537368 w 537368"/>
              <a:gd name="connsiteY3" fmla="*/ 0 h 427102"/>
            </a:gdLst>
            <a:ahLst/>
            <a:cxnLst>
              <a:cxn ang="0">
                <a:pos x="connsiteX0" y="connsiteY0"/>
              </a:cxn>
              <a:cxn ang="0">
                <a:pos x="connsiteX1" y="connsiteY1"/>
              </a:cxn>
              <a:cxn ang="0">
                <a:pos x="connsiteX2" y="connsiteY2"/>
              </a:cxn>
              <a:cxn ang="0">
                <a:pos x="connsiteX3" y="connsiteY3"/>
              </a:cxn>
            </a:cxnLst>
            <a:rect l="l" t="t" r="r" b="b"/>
            <a:pathLst>
              <a:path w="537368" h="427102">
                <a:moveTo>
                  <a:pt x="0" y="427102"/>
                </a:moveTo>
                <a:cubicBezTo>
                  <a:pt x="15929" y="411010"/>
                  <a:pt x="39476" y="377031"/>
                  <a:pt x="83894" y="335131"/>
                </a:cubicBezTo>
                <a:cubicBezTo>
                  <a:pt x="128312" y="293231"/>
                  <a:pt x="184435" y="235398"/>
                  <a:pt x="260014" y="179543"/>
                </a:cubicBezTo>
                <a:cubicBezTo>
                  <a:pt x="335593" y="123688"/>
                  <a:pt x="466129" y="41474"/>
                  <a:pt x="537368" y="0"/>
                </a:cubicBezTo>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a:endParaRPr lang="en-GB" sz="1350" dirty="0"/>
          </a:p>
        </p:txBody>
      </p:sp>
    </p:spTree>
    <p:extLst>
      <p:ext uri="{BB962C8B-B14F-4D97-AF65-F5344CB8AC3E}">
        <p14:creationId xmlns:p14="http://schemas.microsoft.com/office/powerpoint/2010/main" val="223721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250"/>
                                        <p:tgtEl>
                                          <p:spTgt spid="15"/>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50"/>
                                        <p:tgtEl>
                                          <p:spTgt spid="12"/>
                                        </p:tgtEl>
                                      </p:cBhvr>
                                    </p:animEffect>
                                  </p:childTnLst>
                                </p:cTn>
                              </p:par>
                            </p:childTnLst>
                          </p:cTn>
                        </p:par>
                        <p:par>
                          <p:cTn id="16" fill="hold">
                            <p:stCondLst>
                              <p:cond delay="750"/>
                            </p:stCondLst>
                            <p:childTnLst>
                              <p:par>
                                <p:cTn id="17" presetID="22" presetClass="entr" presetSubtype="1"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250"/>
                                        <p:tgtEl>
                                          <p:spTgt spid="17"/>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250"/>
                                        <p:tgtEl>
                                          <p:spTgt spid="18"/>
                                        </p:tgtEl>
                                      </p:cBhvr>
                                    </p:animEffect>
                                  </p:childTnLst>
                                </p:cTn>
                              </p:par>
                            </p:childTnLst>
                          </p:cTn>
                        </p:par>
                        <p:par>
                          <p:cTn id="24" fill="hold">
                            <p:stCondLst>
                              <p:cond delay="1250"/>
                            </p:stCondLst>
                            <p:childTnLst>
                              <p:par>
                                <p:cTn id="25" presetID="22" presetClass="entr" presetSubtype="2"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right)">
                                      <p:cBhvr>
                                        <p:cTn id="27" dur="250"/>
                                        <p:tgtEl>
                                          <p:spTgt spid="20"/>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250"/>
                                        <p:tgtEl>
                                          <p:spTgt spid="19"/>
                                        </p:tgtEl>
                                      </p:cBhvr>
                                    </p:animEffect>
                                  </p:childTnLst>
                                </p:cTn>
                              </p:par>
                            </p:childTnLst>
                          </p:cTn>
                        </p:par>
                        <p:par>
                          <p:cTn id="32" fill="hold">
                            <p:stCondLst>
                              <p:cond delay="1750"/>
                            </p:stCondLst>
                            <p:childTnLst>
                              <p:par>
                                <p:cTn id="33" presetID="22" presetClass="entr" presetSubtype="4"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250"/>
                                        <p:tgtEl>
                                          <p:spTgt spid="16"/>
                                        </p:tgtEl>
                                      </p:cBhvr>
                                    </p:animEffec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50"/>
                                        <p:tgtEl>
                                          <p:spTgt spid="13"/>
                                        </p:tgtEl>
                                      </p:cBhvr>
                                    </p:animEffect>
                                  </p:childTnLst>
                                </p:cTn>
                              </p:par>
                            </p:childTnLst>
                          </p:cTn>
                        </p:par>
                        <p:par>
                          <p:cTn id="40" fill="hold">
                            <p:stCondLst>
                              <p:cond delay="2250"/>
                            </p:stCondLst>
                            <p:childTnLst>
                              <p:par>
                                <p:cTn id="41" presetID="22" presetClass="entr" presetSubtype="4"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21">
            <a:extLst>
              <a:ext uri="{FF2B5EF4-FFF2-40B4-BE49-F238E27FC236}">
                <a16:creationId xmlns:a16="http://schemas.microsoft.com/office/drawing/2014/main" xmlns="" id="{F9A2F674-F00E-4DE9-9BC0-98DBDC81A488}"/>
              </a:ext>
            </a:extLst>
          </p:cNvPr>
          <p:cNvSpPr txBox="1">
            <a:spLocks/>
          </p:cNvSpPr>
          <p:nvPr/>
        </p:nvSpPr>
        <p:spPr>
          <a:xfrm>
            <a:off x="527053" y="548218"/>
            <a:ext cx="11137899" cy="378884"/>
          </a:xfrm>
          <a:prstGeom prst="rect">
            <a:avLst/>
          </a:prstGeom>
        </p:spPr>
        <p:txBody>
          <a:bodyPr vert="horz" lIns="0" tIns="45720" rIns="91440" bIns="45720" rtlCol="0" anchor="ctr" anchorCtr="0">
            <a:noAutofit/>
          </a:bodyPr>
          <a:lstStyle>
            <a:lvl1pPr algn="l" defTabSz="457200" rtl="0" eaLnBrk="1" latinLnBrk="0" hangingPunct="1">
              <a:spcBef>
                <a:spcPct val="0"/>
              </a:spcBef>
              <a:buNone/>
              <a:defRPr sz="2800" b="1" kern="1200">
                <a:solidFill>
                  <a:srgbClr val="007CBA"/>
                </a:solidFill>
                <a:latin typeface="Arial"/>
                <a:ea typeface="+mj-ea"/>
                <a:cs typeface="Arial"/>
              </a:defRPr>
            </a:lvl1pPr>
          </a:lstStyle>
          <a:p>
            <a:pPr defTabSz="457189"/>
            <a:endParaRPr lang="en-GB" sz="2175" dirty="0"/>
          </a:p>
        </p:txBody>
      </p:sp>
      <p:sp>
        <p:nvSpPr>
          <p:cNvPr id="21" name="Title 8">
            <a:extLst>
              <a:ext uri="{FF2B5EF4-FFF2-40B4-BE49-F238E27FC236}">
                <a16:creationId xmlns:a16="http://schemas.microsoft.com/office/drawing/2014/main" xmlns="" id="{353B74EE-D4A7-4361-A22D-8527DCB021A2}"/>
              </a:ext>
            </a:extLst>
          </p:cNvPr>
          <p:cNvSpPr txBox="1">
            <a:spLocks/>
          </p:cNvSpPr>
          <p:nvPr/>
        </p:nvSpPr>
        <p:spPr>
          <a:xfrm>
            <a:off x="457200" y="205979"/>
            <a:ext cx="8229600" cy="857250"/>
          </a:xfrm>
          <a:prstGeom prst="rect">
            <a:avLst/>
          </a:prstGeom>
        </p:spPr>
        <p:txBody>
          <a:bodyPr vert="horz" lIns="0" tIns="45720" rIns="91440" bIns="45720" rtlCol="0" anchor="ctr" anchorCtr="0">
            <a:normAutofit/>
          </a:bodyPr>
          <a:lstStyle>
            <a:lvl1pPr algn="l" defTabSz="457200" rtl="0" eaLnBrk="1" latinLnBrk="0" hangingPunct="1">
              <a:spcBef>
                <a:spcPct val="0"/>
              </a:spcBef>
              <a:buNone/>
              <a:defRPr sz="2800" b="1" kern="1200">
                <a:solidFill>
                  <a:srgbClr val="007CBA"/>
                </a:solidFill>
                <a:latin typeface="Arial"/>
                <a:ea typeface="+mj-ea"/>
                <a:cs typeface="Arial"/>
              </a:defRPr>
            </a:lvl1pPr>
          </a:lstStyle>
          <a:p>
            <a:r>
              <a:rPr lang="en-GB"/>
              <a:t>Where to from here</a:t>
            </a:r>
            <a:endParaRPr lang="en-GB" dirty="0"/>
          </a:p>
        </p:txBody>
      </p:sp>
      <p:sp>
        <p:nvSpPr>
          <p:cNvPr id="22" name="Rectangle 21">
            <a:extLst>
              <a:ext uri="{FF2B5EF4-FFF2-40B4-BE49-F238E27FC236}">
                <a16:creationId xmlns:a16="http://schemas.microsoft.com/office/drawing/2014/main" xmlns="" id="{0ED9A95B-1F4B-4AEF-92B3-95FD3DCFA9E4}"/>
              </a:ext>
            </a:extLst>
          </p:cNvPr>
          <p:cNvSpPr/>
          <p:nvPr/>
        </p:nvSpPr>
        <p:spPr>
          <a:xfrm>
            <a:off x="2225975" y="1764761"/>
            <a:ext cx="1524575" cy="1742692"/>
          </a:xfrm>
          <a:prstGeom prst="rect">
            <a:avLst/>
          </a:prstGeom>
          <a:solidFill>
            <a:srgbClr val="0C67AC"/>
          </a:solidFill>
          <a:ln w="12700" cap="flat" cmpd="sng" algn="ctr">
            <a:noFill/>
            <a:prstDash val="solid"/>
            <a:miter lim="800000"/>
          </a:ln>
          <a:effectLst/>
        </p:spPr>
        <p:txBody>
          <a:bodyPr lIns="135000" tIns="54000" rIns="135000" bIns="135000" rtlCol="0" anchor="t" anchorCtr="0"/>
          <a:lstStyle/>
          <a:p>
            <a:pPr defTabSz="685800">
              <a:defRPr/>
            </a:pPr>
            <a:r>
              <a:rPr lang="en-GB" sz="4500" b="1" kern="0" dirty="0">
                <a:solidFill>
                  <a:srgbClr val="FFFFFF"/>
                </a:solidFill>
                <a:latin typeface="Arial" panose="020B0604020202020204"/>
              </a:rPr>
              <a:t>1</a:t>
            </a:r>
            <a:endParaRPr lang="en-GB" b="1" kern="0" dirty="0">
              <a:solidFill>
                <a:srgbClr val="FFFFFF"/>
              </a:solidFill>
              <a:latin typeface="Arial" panose="020B0604020202020204"/>
            </a:endParaRPr>
          </a:p>
          <a:p>
            <a:pPr defTabSz="685800">
              <a:defRPr/>
            </a:pPr>
            <a:r>
              <a:rPr lang="en-GB" b="1" kern="0" dirty="0">
                <a:solidFill>
                  <a:srgbClr val="FFFFFF"/>
                </a:solidFill>
                <a:latin typeface="Arial" panose="020B0604020202020204"/>
              </a:rPr>
              <a:t>Additional reporting</a:t>
            </a:r>
          </a:p>
          <a:p>
            <a:pPr defTabSz="685800">
              <a:defRPr/>
            </a:pPr>
            <a:endParaRPr lang="en-GB" b="1" kern="0" dirty="0">
              <a:solidFill>
                <a:srgbClr val="FFFFFF"/>
              </a:solidFill>
              <a:latin typeface="Arial" panose="020B0604020202020204"/>
            </a:endParaRPr>
          </a:p>
        </p:txBody>
      </p:sp>
      <p:sp>
        <p:nvSpPr>
          <p:cNvPr id="23" name="Rectangle 22">
            <a:extLst>
              <a:ext uri="{FF2B5EF4-FFF2-40B4-BE49-F238E27FC236}">
                <a16:creationId xmlns:a16="http://schemas.microsoft.com/office/drawing/2014/main" xmlns="" id="{9F0609FF-56F8-4684-8EB6-CB8111C3B96E}"/>
              </a:ext>
            </a:extLst>
          </p:cNvPr>
          <p:cNvSpPr/>
          <p:nvPr/>
        </p:nvSpPr>
        <p:spPr>
          <a:xfrm>
            <a:off x="3809712" y="1764761"/>
            <a:ext cx="1524575" cy="1742692"/>
          </a:xfrm>
          <a:prstGeom prst="rect">
            <a:avLst/>
          </a:prstGeom>
          <a:solidFill>
            <a:schemeClr val="accent5"/>
          </a:solidFill>
          <a:ln w="12700" cap="flat" cmpd="sng" algn="ctr">
            <a:noFill/>
            <a:prstDash val="solid"/>
            <a:miter lim="800000"/>
          </a:ln>
          <a:effectLst/>
        </p:spPr>
        <p:txBody>
          <a:bodyPr lIns="135000" tIns="54000" rIns="135000" bIns="135000" rtlCol="0" anchor="t" anchorCtr="0"/>
          <a:lstStyle/>
          <a:p>
            <a:pPr defTabSz="685800">
              <a:defRPr/>
            </a:pPr>
            <a:r>
              <a:rPr lang="en-GB" sz="4500" b="1" kern="0" dirty="0">
                <a:solidFill>
                  <a:srgbClr val="FFFFFF"/>
                </a:solidFill>
                <a:latin typeface="Arial" panose="020B0604020202020204"/>
              </a:rPr>
              <a:t>2</a:t>
            </a:r>
            <a:endParaRPr lang="en-GB" b="1" kern="0" dirty="0">
              <a:solidFill>
                <a:srgbClr val="FFFFFF"/>
              </a:solidFill>
              <a:latin typeface="Arial" panose="020B0604020202020204"/>
            </a:endParaRPr>
          </a:p>
          <a:p>
            <a:pPr defTabSz="685800">
              <a:defRPr/>
            </a:pPr>
            <a:r>
              <a:rPr lang="en-GB" b="1" kern="0" dirty="0">
                <a:solidFill>
                  <a:srgbClr val="FFFFFF"/>
                </a:solidFill>
              </a:rPr>
              <a:t>Vehicle tracking</a:t>
            </a:r>
          </a:p>
        </p:txBody>
      </p:sp>
      <p:sp>
        <p:nvSpPr>
          <p:cNvPr id="24" name="Rectangle 23">
            <a:extLst>
              <a:ext uri="{FF2B5EF4-FFF2-40B4-BE49-F238E27FC236}">
                <a16:creationId xmlns:a16="http://schemas.microsoft.com/office/drawing/2014/main" xmlns="" id="{C933D672-C22D-4840-AE22-5D20CF22B883}"/>
              </a:ext>
            </a:extLst>
          </p:cNvPr>
          <p:cNvSpPr/>
          <p:nvPr/>
        </p:nvSpPr>
        <p:spPr>
          <a:xfrm>
            <a:off x="5393450" y="1764761"/>
            <a:ext cx="1524575" cy="1742692"/>
          </a:xfrm>
          <a:prstGeom prst="rect">
            <a:avLst/>
          </a:prstGeom>
          <a:solidFill>
            <a:srgbClr val="031B2B"/>
          </a:solidFill>
          <a:ln w="12700" cap="flat" cmpd="sng" algn="ctr">
            <a:noFill/>
            <a:prstDash val="solid"/>
            <a:miter lim="800000"/>
          </a:ln>
          <a:effectLst/>
        </p:spPr>
        <p:txBody>
          <a:bodyPr lIns="135000" tIns="54000" rIns="108000" bIns="135000" rtlCol="0" anchor="t" anchorCtr="0"/>
          <a:lstStyle/>
          <a:p>
            <a:pPr defTabSz="685800">
              <a:defRPr/>
            </a:pPr>
            <a:r>
              <a:rPr lang="en-GB" sz="4500" b="1" kern="0" dirty="0">
                <a:solidFill>
                  <a:srgbClr val="FFFFFF"/>
                </a:solidFill>
                <a:latin typeface="Arial" panose="020B0604020202020204"/>
              </a:rPr>
              <a:t>3</a:t>
            </a:r>
            <a:endParaRPr lang="en-GB" b="1" kern="0" dirty="0">
              <a:solidFill>
                <a:srgbClr val="FFFFFF"/>
              </a:solidFill>
              <a:latin typeface="Arial" panose="020B0604020202020204"/>
            </a:endParaRPr>
          </a:p>
          <a:p>
            <a:pPr defTabSz="685800">
              <a:defRPr/>
            </a:pPr>
            <a:r>
              <a:rPr lang="en-GB" b="1" kern="0" dirty="0">
                <a:solidFill>
                  <a:srgbClr val="FFFFFF"/>
                </a:solidFill>
              </a:rPr>
              <a:t>Prediction</a:t>
            </a:r>
          </a:p>
        </p:txBody>
      </p:sp>
    </p:spTree>
    <p:extLst>
      <p:ext uri="{BB962C8B-B14F-4D97-AF65-F5344CB8AC3E}">
        <p14:creationId xmlns:p14="http://schemas.microsoft.com/office/powerpoint/2010/main" val="321625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9A4F39BD-B060-4F29-995A-B587E26EA2C4}"/>
              </a:ext>
            </a:extLst>
          </p:cNvPr>
          <p:cNvSpPr txBox="1"/>
          <p:nvPr/>
        </p:nvSpPr>
        <p:spPr>
          <a:xfrm>
            <a:off x="1729740" y="1950720"/>
            <a:ext cx="5791200" cy="1015663"/>
          </a:xfrm>
          <a:prstGeom prst="rect">
            <a:avLst/>
          </a:prstGeom>
          <a:noFill/>
        </p:spPr>
        <p:txBody>
          <a:bodyPr wrap="square" rtlCol="0" anchor="ctr">
            <a:spAutoFit/>
          </a:bodyPr>
          <a:lstStyle/>
          <a:p>
            <a:pPr algn="ctr" defTabSz="685783">
              <a:defRPr/>
            </a:pPr>
            <a:r>
              <a:rPr lang="en-GB" sz="6000" dirty="0">
                <a:solidFill>
                  <a:srgbClr val="012639"/>
                </a:solidFill>
              </a:rPr>
              <a:t>Questions</a:t>
            </a:r>
            <a:r>
              <a:rPr lang="en-GB" sz="6000" dirty="0">
                <a:solidFill>
                  <a:srgbClr val="1494C9"/>
                </a:solidFill>
              </a:rPr>
              <a:t>?</a:t>
            </a:r>
          </a:p>
        </p:txBody>
      </p:sp>
      <p:sp>
        <p:nvSpPr>
          <p:cNvPr id="11" name="Freeform: Shape 10">
            <a:extLst>
              <a:ext uri="{FF2B5EF4-FFF2-40B4-BE49-F238E27FC236}">
                <a16:creationId xmlns:a16="http://schemas.microsoft.com/office/drawing/2014/main" xmlns="" id="{4A55C5C6-F830-435D-B2A6-BCA3AE4ADC71}"/>
              </a:ext>
            </a:extLst>
          </p:cNvPr>
          <p:cNvSpPr/>
          <p:nvPr/>
        </p:nvSpPr>
        <p:spPr>
          <a:xfrm>
            <a:off x="1" y="1"/>
            <a:ext cx="9144001" cy="5143502"/>
          </a:xfrm>
          <a:custGeom>
            <a:avLst/>
            <a:gdLst>
              <a:gd name="connsiteX0" fmla="*/ 9144001 w 9144001"/>
              <a:gd name="connsiteY0" fmla="*/ 2415926 h 5143502"/>
              <a:gd name="connsiteX1" fmla="*/ 9144001 w 9144001"/>
              <a:gd name="connsiteY1" fmla="*/ 5143502 h 5143502"/>
              <a:gd name="connsiteX2" fmla="*/ 6416425 w 9144001"/>
              <a:gd name="connsiteY2" fmla="*/ 5143502 h 5143502"/>
              <a:gd name="connsiteX3" fmla="*/ 0 w 9144001"/>
              <a:gd name="connsiteY3" fmla="*/ 0 h 5143502"/>
              <a:gd name="connsiteX4" fmla="*/ 2151456 w 9144001"/>
              <a:gd name="connsiteY4" fmla="*/ 0 h 5143502"/>
              <a:gd name="connsiteX5" fmla="*/ 0 w 9144001"/>
              <a:gd name="connsiteY5" fmla="*/ 2151455 h 514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1" h="5143502">
                <a:moveTo>
                  <a:pt x="9144001" y="2415926"/>
                </a:moveTo>
                <a:lnTo>
                  <a:pt x="9144001" y="5143502"/>
                </a:lnTo>
                <a:lnTo>
                  <a:pt x="6416425" y="5143502"/>
                </a:lnTo>
                <a:close/>
                <a:moveTo>
                  <a:pt x="0" y="0"/>
                </a:moveTo>
                <a:lnTo>
                  <a:pt x="2151456" y="0"/>
                </a:lnTo>
                <a:lnTo>
                  <a:pt x="0" y="2151455"/>
                </a:lnTo>
                <a:close/>
              </a:path>
            </a:pathLst>
          </a:custGeom>
          <a:solidFill>
            <a:srgbClr val="1494C9"/>
          </a:solidFill>
          <a:ln>
            <a:noFill/>
          </a:ln>
        </p:spPr>
        <p:txBody>
          <a:bodyPr wrap="square" lIns="0" tIns="0" rIns="0" bIns="0" rtlCol="0">
            <a:noAutofit/>
          </a:bodyPr>
          <a:lstStyle/>
          <a:p>
            <a:pPr defTabSz="685783">
              <a:defRPr/>
            </a:pPr>
            <a:endParaRPr sz="1350" dirty="0">
              <a:solidFill>
                <a:srgbClr val="000000"/>
              </a:solidFill>
              <a:latin typeface="Arial" panose="020B0604020202020204"/>
            </a:endParaRPr>
          </a:p>
        </p:txBody>
      </p:sp>
    </p:spTree>
    <p:extLst>
      <p:ext uri="{BB962C8B-B14F-4D97-AF65-F5344CB8AC3E}">
        <p14:creationId xmlns:p14="http://schemas.microsoft.com/office/powerpoint/2010/main" val="2406848823"/>
      </p:ext>
    </p:extLst>
  </p:cSld>
  <p:clrMapOvr>
    <a:masterClrMapping/>
  </p:clrMapOvr>
  <mc:AlternateContent xmlns:mc="http://schemas.openxmlformats.org/markup-compatibility/2006" xmlns:p14="http://schemas.microsoft.com/office/powerpoint/2010/main">
    <mc:Choice Requires="p14">
      <p:transition spd="slow" p14:dur="2000">
        <p:cover dir="u"/>
      </p:transition>
    </mc:Choice>
    <mc:Fallback xmlns="">
      <p:transition spd="slow">
        <p:cover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BA12C17F-4ED4-4B9B-8D65-A9AFD27588F8}"/>
              </a:ext>
            </a:extLst>
          </p:cNvPr>
          <p:cNvSpPr/>
          <p:nvPr/>
        </p:nvSpPr>
        <p:spPr>
          <a:xfrm>
            <a:off x="4743912" y="-1"/>
            <a:ext cx="1955800" cy="5143501"/>
          </a:xfrm>
          <a:prstGeom prst="rect">
            <a:avLst/>
          </a:prstGeom>
          <a:solidFill>
            <a:srgbClr val="031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sz="2400">
              <a:solidFill>
                <a:prstClr val="white"/>
              </a:solidFill>
              <a:latin typeface="Calibri"/>
            </a:endParaRPr>
          </a:p>
        </p:txBody>
      </p:sp>
      <p:sp>
        <p:nvSpPr>
          <p:cNvPr id="5" name="Title 321">
            <a:extLst>
              <a:ext uri="{FF2B5EF4-FFF2-40B4-BE49-F238E27FC236}">
                <a16:creationId xmlns:a16="http://schemas.microsoft.com/office/drawing/2014/main" xmlns="" id="{F9A2F674-F00E-4DE9-9BC0-98DBDC81A488}"/>
              </a:ext>
            </a:extLst>
          </p:cNvPr>
          <p:cNvSpPr txBox="1">
            <a:spLocks/>
          </p:cNvSpPr>
          <p:nvPr/>
        </p:nvSpPr>
        <p:spPr>
          <a:xfrm>
            <a:off x="527053" y="548218"/>
            <a:ext cx="11137899" cy="378884"/>
          </a:xfrm>
          <a:prstGeom prst="rect">
            <a:avLst/>
          </a:prstGeom>
        </p:spPr>
        <p:txBody>
          <a:bodyPr vert="horz" lIns="0" tIns="45720" rIns="91440" bIns="45720" rtlCol="0" anchor="ctr" anchorCtr="0">
            <a:noAutofit/>
          </a:bodyPr>
          <a:lstStyle>
            <a:lvl1pPr algn="l" defTabSz="457200" rtl="0" eaLnBrk="1" latinLnBrk="0" hangingPunct="1">
              <a:spcBef>
                <a:spcPct val="0"/>
              </a:spcBef>
              <a:buNone/>
              <a:defRPr sz="2800" b="1" kern="1200">
                <a:solidFill>
                  <a:srgbClr val="007CBA"/>
                </a:solidFill>
                <a:latin typeface="Arial"/>
                <a:ea typeface="+mj-ea"/>
                <a:cs typeface="Arial"/>
              </a:defRPr>
            </a:lvl1pPr>
          </a:lstStyle>
          <a:p>
            <a:pPr defTabSz="457189"/>
            <a:r>
              <a:rPr lang="en-GB" sz="2400" dirty="0"/>
              <a:t>Healthy Waters Operations </a:t>
            </a:r>
          </a:p>
          <a:p>
            <a:pPr defTabSz="457189"/>
            <a:r>
              <a:rPr lang="en-GB" sz="2400" b="0" dirty="0"/>
              <a:t>by the numbers</a:t>
            </a:r>
          </a:p>
        </p:txBody>
      </p:sp>
      <p:sp>
        <p:nvSpPr>
          <p:cNvPr id="32" name="Text Placeholder 47">
            <a:extLst>
              <a:ext uri="{FF2B5EF4-FFF2-40B4-BE49-F238E27FC236}">
                <a16:creationId xmlns:a16="http://schemas.microsoft.com/office/drawing/2014/main" xmlns="" id="{E53DCF09-A110-46AE-ABD4-1A6CC912CF73}"/>
              </a:ext>
            </a:extLst>
          </p:cNvPr>
          <p:cNvSpPr txBox="1">
            <a:spLocks/>
          </p:cNvSpPr>
          <p:nvPr/>
        </p:nvSpPr>
        <p:spPr>
          <a:xfrm>
            <a:off x="416555" y="1401864"/>
            <a:ext cx="1866033" cy="580067"/>
          </a:xfrm>
          <a:prstGeom prst="rect">
            <a:avLst/>
          </a:prstGeom>
        </p:spPr>
        <p:txBody>
          <a:bodyPr/>
          <a:lstStyle>
            <a:lvl1pPr marL="359991" indent="-359991" algn="l" defTabSz="609585" rtl="0" eaLnBrk="1" latinLnBrk="0" hangingPunct="1">
              <a:spcBef>
                <a:spcPct val="20000"/>
              </a:spcBef>
              <a:buFont typeface="Arial"/>
              <a:buChar char="•"/>
              <a:defRPr sz="2667" kern="1200">
                <a:solidFill>
                  <a:schemeClr val="tx1"/>
                </a:solidFill>
                <a:latin typeface="Arial"/>
                <a:ea typeface="+mn-ea"/>
                <a:cs typeface="Arial"/>
              </a:defRPr>
            </a:lvl1pPr>
            <a:lvl2pPr marL="796780" indent="-331192" algn="l" defTabSz="609585" rtl="0" eaLnBrk="1" latinLnBrk="0" hangingPunct="1">
              <a:spcBef>
                <a:spcPct val="20000"/>
              </a:spcBef>
              <a:buFont typeface="Arial"/>
              <a:buChar char="•"/>
              <a:defRPr sz="2400" kern="1200">
                <a:solidFill>
                  <a:schemeClr val="tx1"/>
                </a:solidFill>
                <a:latin typeface="Arial"/>
                <a:ea typeface="+mn-ea"/>
                <a:cs typeface="Arial"/>
              </a:defRPr>
            </a:lvl2pPr>
            <a:lvl3pPr marL="1142371" indent="-259194" algn="l" defTabSz="609585" rtl="0" eaLnBrk="1" latinLnBrk="0" hangingPunct="1">
              <a:spcBef>
                <a:spcPct val="20000"/>
              </a:spcBef>
              <a:buFont typeface="Arial"/>
              <a:buChar char="•"/>
              <a:defRPr sz="2133" kern="1200">
                <a:solidFill>
                  <a:schemeClr val="tx1"/>
                </a:solidFill>
                <a:latin typeface="Arial"/>
                <a:ea typeface="+mn-ea"/>
                <a:cs typeface="Arial"/>
              </a:defRPr>
            </a:lvl3pPr>
            <a:lvl4pPr marL="1463963" indent="-259194" algn="l" defTabSz="609585" rtl="0" eaLnBrk="1" latinLnBrk="0" hangingPunct="1">
              <a:spcBef>
                <a:spcPct val="20000"/>
              </a:spcBef>
              <a:buFont typeface="Arial"/>
              <a:buChar char="•"/>
              <a:defRPr sz="1600" kern="1200">
                <a:solidFill>
                  <a:schemeClr val="tx1"/>
                </a:solidFill>
                <a:latin typeface="Arial"/>
                <a:ea typeface="+mn-ea"/>
                <a:cs typeface="Arial"/>
              </a:defRPr>
            </a:lvl4pPr>
            <a:lvl5pPr marL="1737557" indent="-259194" algn="l" defTabSz="609585" rtl="0" eaLnBrk="1" latinLnBrk="0" hangingPunct="1">
              <a:spcBef>
                <a:spcPct val="20000"/>
              </a:spcBef>
              <a:buFont typeface="Arial"/>
              <a:buChar char="•"/>
              <a:defRPr sz="14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GB" sz="2850" dirty="0">
                <a:solidFill>
                  <a:srgbClr val="1494C9"/>
                </a:solidFill>
              </a:rPr>
              <a:t>~500,000</a:t>
            </a:r>
          </a:p>
        </p:txBody>
      </p:sp>
      <p:sp>
        <p:nvSpPr>
          <p:cNvPr id="33" name="Text Placeholder 48">
            <a:extLst>
              <a:ext uri="{FF2B5EF4-FFF2-40B4-BE49-F238E27FC236}">
                <a16:creationId xmlns:a16="http://schemas.microsoft.com/office/drawing/2014/main" xmlns="" id="{A2E3563C-8431-4B25-9AA4-313550780A1E}"/>
              </a:ext>
            </a:extLst>
          </p:cNvPr>
          <p:cNvSpPr txBox="1">
            <a:spLocks/>
          </p:cNvSpPr>
          <p:nvPr/>
        </p:nvSpPr>
        <p:spPr>
          <a:xfrm>
            <a:off x="525282" y="2079415"/>
            <a:ext cx="1558847" cy="659270"/>
          </a:xfrm>
          <a:prstGeom prst="rect">
            <a:avLst/>
          </a:prstGeom>
        </p:spPr>
        <p:txBody>
          <a:bodyPr/>
          <a:lstStyle>
            <a:lvl1pPr marL="359991" indent="-359991" algn="l" defTabSz="609585" rtl="0" eaLnBrk="1" latinLnBrk="0" hangingPunct="1">
              <a:spcBef>
                <a:spcPct val="20000"/>
              </a:spcBef>
              <a:buFont typeface="Arial"/>
              <a:buChar char="•"/>
              <a:defRPr sz="2667" kern="1200">
                <a:solidFill>
                  <a:schemeClr val="tx1"/>
                </a:solidFill>
                <a:latin typeface="Arial"/>
                <a:ea typeface="+mn-ea"/>
                <a:cs typeface="Arial"/>
              </a:defRPr>
            </a:lvl1pPr>
            <a:lvl2pPr marL="796780" indent="-331192" algn="l" defTabSz="609585" rtl="0" eaLnBrk="1" latinLnBrk="0" hangingPunct="1">
              <a:spcBef>
                <a:spcPct val="20000"/>
              </a:spcBef>
              <a:buFont typeface="Arial"/>
              <a:buChar char="•"/>
              <a:defRPr sz="2400" kern="1200">
                <a:solidFill>
                  <a:schemeClr val="tx1"/>
                </a:solidFill>
                <a:latin typeface="Arial"/>
                <a:ea typeface="+mn-ea"/>
                <a:cs typeface="Arial"/>
              </a:defRPr>
            </a:lvl2pPr>
            <a:lvl3pPr marL="1142371" indent="-259194" algn="l" defTabSz="609585" rtl="0" eaLnBrk="1" latinLnBrk="0" hangingPunct="1">
              <a:spcBef>
                <a:spcPct val="20000"/>
              </a:spcBef>
              <a:buFont typeface="Arial"/>
              <a:buChar char="•"/>
              <a:defRPr sz="2133" kern="1200">
                <a:solidFill>
                  <a:schemeClr val="tx1"/>
                </a:solidFill>
                <a:latin typeface="Arial"/>
                <a:ea typeface="+mn-ea"/>
                <a:cs typeface="Arial"/>
              </a:defRPr>
            </a:lvl3pPr>
            <a:lvl4pPr marL="1463963" indent="-259194" algn="l" defTabSz="609585" rtl="0" eaLnBrk="1" latinLnBrk="0" hangingPunct="1">
              <a:spcBef>
                <a:spcPct val="20000"/>
              </a:spcBef>
              <a:buFont typeface="Arial"/>
              <a:buChar char="•"/>
              <a:defRPr sz="1600" kern="1200">
                <a:solidFill>
                  <a:schemeClr val="tx1"/>
                </a:solidFill>
                <a:latin typeface="Arial"/>
                <a:ea typeface="+mn-ea"/>
                <a:cs typeface="Arial"/>
              </a:defRPr>
            </a:lvl4pPr>
            <a:lvl5pPr marL="1737557" indent="-259194" algn="l" defTabSz="609585" rtl="0" eaLnBrk="1" latinLnBrk="0" hangingPunct="1">
              <a:spcBef>
                <a:spcPct val="20000"/>
              </a:spcBef>
              <a:buFont typeface="Arial"/>
              <a:buChar char="•"/>
              <a:defRPr sz="14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GB" sz="1125" dirty="0"/>
              <a:t>Total properties (90% residential)</a:t>
            </a:r>
          </a:p>
        </p:txBody>
      </p:sp>
      <p:sp>
        <p:nvSpPr>
          <p:cNvPr id="40" name="Text Placeholder 40">
            <a:extLst>
              <a:ext uri="{FF2B5EF4-FFF2-40B4-BE49-F238E27FC236}">
                <a16:creationId xmlns:a16="http://schemas.microsoft.com/office/drawing/2014/main" xmlns="" id="{18DA97C6-DFF4-4226-BC02-5450C5730B59}"/>
              </a:ext>
            </a:extLst>
          </p:cNvPr>
          <p:cNvSpPr txBox="1">
            <a:spLocks/>
          </p:cNvSpPr>
          <p:nvPr/>
        </p:nvSpPr>
        <p:spPr>
          <a:xfrm>
            <a:off x="2679463" y="1475321"/>
            <a:ext cx="1584581" cy="580067"/>
          </a:xfrm>
          <a:prstGeom prst="rect">
            <a:avLst/>
          </a:prstGeom>
        </p:spPr>
        <p:txBody>
          <a:bodyPr vert="horz" lIns="0" tIns="0" rIns="0" bIns="0" rtlCol="0">
            <a:noAutofit/>
          </a:bodyPr>
          <a:lstStyle>
            <a:lvl1pPr marL="0" indent="0" algn="l" defTabSz="914377" rtl="0" eaLnBrk="1" latinLnBrk="0" hangingPunct="1">
              <a:lnSpc>
                <a:spcPct val="90000"/>
              </a:lnSpc>
              <a:spcBef>
                <a:spcPts val="1600"/>
              </a:spcBef>
              <a:spcAft>
                <a:spcPts val="1600"/>
              </a:spcAft>
              <a:buClr>
                <a:schemeClr val="accent1"/>
              </a:buClr>
              <a:buFont typeface="Arial" panose="020B0604020202020204" pitchFamily="34" charset="0"/>
              <a:buNone/>
              <a:defRPr sz="5333" kern="1200">
                <a:solidFill>
                  <a:schemeClr val="accent2"/>
                </a:solidFill>
                <a:latin typeface="+mn-lt"/>
                <a:ea typeface="+mn-ea"/>
                <a:cs typeface="+mn-cs"/>
              </a:defRPr>
            </a:lvl1pPr>
            <a:lvl2pPr marL="0" indent="0" algn="l" defTabSz="914377" rtl="0" eaLnBrk="1" latinLnBrk="0" hangingPunct="1">
              <a:lnSpc>
                <a:spcPct val="90000"/>
              </a:lnSpc>
              <a:spcBef>
                <a:spcPts val="1600"/>
              </a:spcBef>
              <a:spcAft>
                <a:spcPts val="1600"/>
              </a:spcAft>
              <a:buClr>
                <a:schemeClr val="accent1"/>
              </a:buClr>
              <a:buFont typeface="Arial" panose="020B0604020202020204" pitchFamily="34" charset="0"/>
              <a:buNone/>
              <a:defRPr sz="5333" kern="1200">
                <a:solidFill>
                  <a:schemeClr val="accent1"/>
                </a:solidFill>
                <a:latin typeface="+mn-lt"/>
                <a:ea typeface="+mn-ea"/>
                <a:cs typeface="+mn-cs"/>
              </a:defRPr>
            </a:lvl2pPr>
            <a:lvl3pPr marL="0" indent="0" algn="l" defTabSz="914377" rtl="0" eaLnBrk="1" latinLnBrk="0" hangingPunct="1">
              <a:lnSpc>
                <a:spcPct val="90000"/>
              </a:lnSpc>
              <a:spcBef>
                <a:spcPts val="1600"/>
              </a:spcBef>
              <a:spcAft>
                <a:spcPts val="1600"/>
              </a:spcAft>
              <a:buClr>
                <a:schemeClr val="accent2"/>
              </a:buClr>
              <a:buFont typeface="Arial" panose="020B0604020202020204" pitchFamily="34" charset="0"/>
              <a:buNone/>
              <a:defRPr sz="5333" kern="1200">
                <a:solidFill>
                  <a:schemeClr val="accent1"/>
                </a:solidFill>
                <a:latin typeface="+mn-lt"/>
                <a:ea typeface="+mn-ea"/>
                <a:cs typeface="+mn-cs"/>
              </a:defRPr>
            </a:lvl3pPr>
            <a:lvl4pPr marL="0" indent="0" algn="l" defTabSz="914377" rtl="0" eaLnBrk="1" latinLnBrk="0" hangingPunct="1">
              <a:lnSpc>
                <a:spcPct val="90000"/>
              </a:lnSpc>
              <a:spcBef>
                <a:spcPts val="1600"/>
              </a:spcBef>
              <a:spcAft>
                <a:spcPts val="1600"/>
              </a:spcAft>
              <a:buClr>
                <a:schemeClr val="accent2"/>
              </a:buClr>
              <a:buFont typeface="Arial" panose="020B0604020202020204" pitchFamily="34" charset="0"/>
              <a:buNone/>
              <a:defRPr sz="5333" kern="1200">
                <a:solidFill>
                  <a:schemeClr val="accent1"/>
                </a:solidFill>
                <a:latin typeface="+mn-lt"/>
                <a:ea typeface="+mn-ea"/>
                <a:cs typeface="+mn-cs"/>
              </a:defRPr>
            </a:lvl4pPr>
            <a:lvl5pPr marL="0" indent="0" algn="l" defTabSz="914377" rtl="0" eaLnBrk="1" latinLnBrk="0" hangingPunct="1">
              <a:lnSpc>
                <a:spcPct val="90000"/>
              </a:lnSpc>
              <a:spcBef>
                <a:spcPts val="1600"/>
              </a:spcBef>
              <a:spcAft>
                <a:spcPts val="1600"/>
              </a:spcAft>
              <a:buClr>
                <a:schemeClr val="accent2"/>
              </a:buClr>
              <a:buFont typeface="Arial" panose="020B0604020202020204" pitchFamily="34" charset="0"/>
              <a:buNone/>
              <a:defRPr sz="5333" kern="1200">
                <a:solidFill>
                  <a:schemeClr val="accent1"/>
                </a:solidFill>
                <a:latin typeface="+mn-lt"/>
                <a:ea typeface="+mn-ea"/>
                <a:cs typeface="+mn-cs"/>
              </a:defRPr>
            </a:lvl5pPr>
            <a:lvl6pPr marL="0" indent="0" algn="l" defTabSz="914377" rtl="0" eaLnBrk="1" latinLnBrk="0" hangingPunct="1">
              <a:lnSpc>
                <a:spcPct val="90000"/>
              </a:lnSpc>
              <a:spcBef>
                <a:spcPts val="1600"/>
              </a:spcBef>
              <a:spcAft>
                <a:spcPts val="1600"/>
              </a:spcAft>
              <a:buClr>
                <a:schemeClr val="accent1"/>
              </a:buClr>
              <a:buFont typeface="Arial" panose="020B0604020202020204" pitchFamily="34" charset="0"/>
              <a:buNone/>
              <a:defRPr sz="5333" kern="1200">
                <a:solidFill>
                  <a:schemeClr val="accent1"/>
                </a:solidFill>
                <a:latin typeface="+mn-lt"/>
                <a:ea typeface="+mn-ea"/>
                <a:cs typeface="+mn-cs"/>
              </a:defRPr>
            </a:lvl6pPr>
            <a:lvl7pPr marL="0" indent="0" algn="l" defTabSz="914377" rtl="0" eaLnBrk="1" latinLnBrk="0" hangingPunct="1">
              <a:lnSpc>
                <a:spcPct val="90000"/>
              </a:lnSpc>
              <a:spcBef>
                <a:spcPts val="1600"/>
              </a:spcBef>
              <a:spcAft>
                <a:spcPts val="1600"/>
              </a:spcAft>
              <a:buClr>
                <a:schemeClr val="accent1"/>
              </a:buClr>
              <a:buFont typeface="Arial" panose="020B0604020202020204" pitchFamily="34" charset="0"/>
              <a:buNone/>
              <a:defRPr sz="5333" kern="1200">
                <a:solidFill>
                  <a:schemeClr val="accent1"/>
                </a:solidFill>
                <a:latin typeface="+mn-lt"/>
                <a:ea typeface="+mn-ea"/>
                <a:cs typeface="+mn-cs"/>
              </a:defRPr>
            </a:lvl7pPr>
            <a:lvl8pPr marL="0" indent="0" algn="l" defTabSz="914377" rtl="0" eaLnBrk="1" latinLnBrk="0" hangingPunct="1">
              <a:lnSpc>
                <a:spcPct val="90000"/>
              </a:lnSpc>
              <a:spcBef>
                <a:spcPts val="1600"/>
              </a:spcBef>
              <a:spcAft>
                <a:spcPts val="1600"/>
              </a:spcAft>
              <a:buClr>
                <a:schemeClr val="accent1"/>
              </a:buClr>
              <a:buFont typeface="Arial" panose="020B0604020202020204" pitchFamily="34" charset="0"/>
              <a:buNone/>
              <a:defRPr sz="5333" kern="1200">
                <a:solidFill>
                  <a:schemeClr val="accent1"/>
                </a:solidFill>
                <a:latin typeface="+mn-lt"/>
                <a:ea typeface="+mn-ea"/>
                <a:cs typeface="+mn-cs"/>
              </a:defRPr>
            </a:lvl8pPr>
            <a:lvl9pPr marL="0" indent="0" algn="l" defTabSz="914377" rtl="0" eaLnBrk="1" latinLnBrk="0" hangingPunct="1">
              <a:lnSpc>
                <a:spcPct val="90000"/>
              </a:lnSpc>
              <a:spcBef>
                <a:spcPts val="1600"/>
              </a:spcBef>
              <a:spcAft>
                <a:spcPts val="1600"/>
              </a:spcAft>
              <a:buClr>
                <a:schemeClr val="accent1"/>
              </a:buClr>
              <a:buFont typeface="Arial" panose="020B0604020202020204" pitchFamily="34" charset="0"/>
              <a:buNone/>
              <a:defRPr sz="5333" kern="1200">
                <a:solidFill>
                  <a:schemeClr val="accent1"/>
                </a:solidFill>
                <a:latin typeface="+mn-lt"/>
                <a:ea typeface="+mn-ea"/>
                <a:cs typeface="+mn-cs"/>
              </a:defRPr>
            </a:lvl9pPr>
          </a:lstStyle>
          <a:p>
            <a:pPr defTabSz="685783">
              <a:spcBef>
                <a:spcPts val="1200"/>
              </a:spcBef>
              <a:spcAft>
                <a:spcPts val="1200"/>
              </a:spcAft>
              <a:buClr>
                <a:srgbClr val="AFC236"/>
              </a:buClr>
            </a:pPr>
            <a:r>
              <a:rPr lang="en-GB" sz="2850" dirty="0">
                <a:solidFill>
                  <a:srgbClr val="1494C9"/>
                </a:solidFill>
                <a:latin typeface="Arial" panose="020B0604020202020204"/>
              </a:rPr>
              <a:t>~9,000</a:t>
            </a:r>
          </a:p>
        </p:txBody>
      </p:sp>
      <p:sp>
        <p:nvSpPr>
          <p:cNvPr id="41" name="Text Placeholder 41">
            <a:extLst>
              <a:ext uri="{FF2B5EF4-FFF2-40B4-BE49-F238E27FC236}">
                <a16:creationId xmlns:a16="http://schemas.microsoft.com/office/drawing/2014/main" xmlns="" id="{20FAF0E9-8AA0-44F1-B408-9DD1FA442D72}"/>
              </a:ext>
            </a:extLst>
          </p:cNvPr>
          <p:cNvSpPr txBox="1">
            <a:spLocks/>
          </p:cNvSpPr>
          <p:nvPr/>
        </p:nvSpPr>
        <p:spPr>
          <a:xfrm>
            <a:off x="4895184" y="1475321"/>
            <a:ext cx="1557075" cy="580067"/>
          </a:xfrm>
          <a:prstGeom prst="rect">
            <a:avLst/>
          </a:prstGeom>
        </p:spPr>
        <p:txBody>
          <a:bodyPr vert="horz" lIns="0" tIns="0" rIns="0" bIns="0" rtlCol="0">
            <a:noAutofit/>
          </a:bodyPr>
          <a:lstStyle>
            <a:lvl1pPr marL="0" indent="0" algn="l" defTabSz="914377" rtl="0" eaLnBrk="1" latinLnBrk="0" hangingPunct="1">
              <a:lnSpc>
                <a:spcPct val="90000"/>
              </a:lnSpc>
              <a:spcBef>
                <a:spcPts val="1600"/>
              </a:spcBef>
              <a:spcAft>
                <a:spcPts val="1600"/>
              </a:spcAft>
              <a:buClr>
                <a:schemeClr val="accent1"/>
              </a:buClr>
              <a:buFont typeface="Arial" panose="020B0604020202020204" pitchFamily="34" charset="0"/>
              <a:buNone/>
              <a:defRPr sz="5333" kern="1200">
                <a:solidFill>
                  <a:schemeClr val="bg1"/>
                </a:solidFill>
                <a:latin typeface="+mn-lt"/>
                <a:ea typeface="+mn-ea"/>
                <a:cs typeface="+mn-cs"/>
              </a:defRPr>
            </a:lvl1pPr>
            <a:lvl2pPr marL="0" indent="0" algn="l" defTabSz="914377" rtl="0" eaLnBrk="1" latinLnBrk="0" hangingPunct="1">
              <a:lnSpc>
                <a:spcPct val="90000"/>
              </a:lnSpc>
              <a:spcBef>
                <a:spcPts val="1600"/>
              </a:spcBef>
              <a:spcAft>
                <a:spcPts val="1600"/>
              </a:spcAft>
              <a:buClr>
                <a:schemeClr val="accent1"/>
              </a:buClr>
              <a:buFont typeface="Arial" panose="020B0604020202020204" pitchFamily="34" charset="0"/>
              <a:buNone/>
              <a:defRPr sz="5333" kern="1200">
                <a:solidFill>
                  <a:schemeClr val="tx1"/>
                </a:solidFill>
                <a:latin typeface="+mn-lt"/>
                <a:ea typeface="+mn-ea"/>
                <a:cs typeface="+mn-cs"/>
              </a:defRPr>
            </a:lvl2pPr>
            <a:lvl3pPr marL="0" indent="0" algn="l" defTabSz="914377" rtl="0" eaLnBrk="1" latinLnBrk="0" hangingPunct="1">
              <a:lnSpc>
                <a:spcPct val="90000"/>
              </a:lnSpc>
              <a:spcBef>
                <a:spcPts val="1600"/>
              </a:spcBef>
              <a:spcAft>
                <a:spcPts val="1600"/>
              </a:spcAft>
              <a:buClr>
                <a:schemeClr val="accent2"/>
              </a:buClr>
              <a:buFont typeface="Arial" panose="020B0604020202020204" pitchFamily="34" charset="0"/>
              <a:buNone/>
              <a:defRPr sz="5333" kern="1200">
                <a:solidFill>
                  <a:schemeClr val="tx1"/>
                </a:solidFill>
                <a:latin typeface="+mn-lt"/>
                <a:ea typeface="+mn-ea"/>
                <a:cs typeface="+mn-cs"/>
              </a:defRPr>
            </a:lvl3pPr>
            <a:lvl4pPr marL="0" indent="0" algn="l" defTabSz="914377" rtl="0" eaLnBrk="1" latinLnBrk="0" hangingPunct="1">
              <a:lnSpc>
                <a:spcPct val="90000"/>
              </a:lnSpc>
              <a:spcBef>
                <a:spcPts val="1600"/>
              </a:spcBef>
              <a:spcAft>
                <a:spcPts val="1600"/>
              </a:spcAft>
              <a:buClr>
                <a:schemeClr val="accent2"/>
              </a:buClr>
              <a:buFont typeface="Arial" panose="020B0604020202020204" pitchFamily="34" charset="0"/>
              <a:buNone/>
              <a:defRPr sz="5333" kern="1200">
                <a:solidFill>
                  <a:schemeClr val="tx1"/>
                </a:solidFill>
                <a:latin typeface="+mn-lt"/>
                <a:ea typeface="+mn-ea"/>
                <a:cs typeface="+mn-cs"/>
              </a:defRPr>
            </a:lvl4pPr>
            <a:lvl5pPr marL="0" indent="0" algn="l" defTabSz="914377" rtl="0" eaLnBrk="1" latinLnBrk="0" hangingPunct="1">
              <a:lnSpc>
                <a:spcPct val="90000"/>
              </a:lnSpc>
              <a:spcBef>
                <a:spcPts val="1600"/>
              </a:spcBef>
              <a:spcAft>
                <a:spcPts val="1600"/>
              </a:spcAft>
              <a:buClr>
                <a:schemeClr val="accent2"/>
              </a:buClr>
              <a:buFont typeface="Arial" panose="020B0604020202020204" pitchFamily="34" charset="0"/>
              <a:buNone/>
              <a:defRPr sz="5333" kern="1200">
                <a:solidFill>
                  <a:schemeClr val="tx1"/>
                </a:solidFill>
                <a:latin typeface="+mn-lt"/>
                <a:ea typeface="+mn-ea"/>
                <a:cs typeface="+mn-cs"/>
              </a:defRPr>
            </a:lvl5pPr>
            <a:lvl6pPr marL="0" indent="0" algn="l" defTabSz="914377" rtl="0" eaLnBrk="1" latinLnBrk="0" hangingPunct="1">
              <a:lnSpc>
                <a:spcPct val="90000"/>
              </a:lnSpc>
              <a:spcBef>
                <a:spcPts val="1600"/>
              </a:spcBef>
              <a:spcAft>
                <a:spcPts val="1600"/>
              </a:spcAft>
              <a:buClr>
                <a:schemeClr val="accent1"/>
              </a:buClr>
              <a:buFont typeface="Arial" panose="020B0604020202020204" pitchFamily="34" charset="0"/>
              <a:buNone/>
              <a:defRPr sz="5333" kern="1200">
                <a:solidFill>
                  <a:schemeClr val="tx1"/>
                </a:solidFill>
                <a:latin typeface="+mn-lt"/>
                <a:ea typeface="+mn-ea"/>
                <a:cs typeface="+mn-cs"/>
              </a:defRPr>
            </a:lvl6pPr>
            <a:lvl7pPr marL="0" indent="0" algn="l" defTabSz="914377" rtl="0" eaLnBrk="1" latinLnBrk="0" hangingPunct="1">
              <a:lnSpc>
                <a:spcPct val="90000"/>
              </a:lnSpc>
              <a:spcBef>
                <a:spcPts val="1600"/>
              </a:spcBef>
              <a:spcAft>
                <a:spcPts val="1600"/>
              </a:spcAft>
              <a:buClr>
                <a:schemeClr val="accent1"/>
              </a:buClr>
              <a:buFont typeface="Arial" panose="020B0604020202020204" pitchFamily="34" charset="0"/>
              <a:buNone/>
              <a:defRPr sz="5333" kern="1200">
                <a:solidFill>
                  <a:schemeClr val="tx1"/>
                </a:solidFill>
                <a:latin typeface="+mn-lt"/>
                <a:ea typeface="+mn-ea"/>
                <a:cs typeface="+mn-cs"/>
              </a:defRPr>
            </a:lvl7pPr>
            <a:lvl8pPr marL="0" indent="0" algn="l" defTabSz="914377" rtl="0" eaLnBrk="1" latinLnBrk="0" hangingPunct="1">
              <a:lnSpc>
                <a:spcPct val="90000"/>
              </a:lnSpc>
              <a:spcBef>
                <a:spcPts val="1600"/>
              </a:spcBef>
              <a:spcAft>
                <a:spcPts val="1600"/>
              </a:spcAft>
              <a:buClr>
                <a:schemeClr val="accent1"/>
              </a:buClr>
              <a:buFont typeface="Arial" panose="020B0604020202020204" pitchFamily="34" charset="0"/>
              <a:buNone/>
              <a:defRPr sz="5333" kern="1200">
                <a:solidFill>
                  <a:schemeClr val="tx1"/>
                </a:solidFill>
                <a:latin typeface="+mn-lt"/>
                <a:ea typeface="+mn-ea"/>
                <a:cs typeface="+mn-cs"/>
              </a:defRPr>
            </a:lvl8pPr>
            <a:lvl9pPr marL="0" indent="0" algn="l" defTabSz="914377" rtl="0" eaLnBrk="1" latinLnBrk="0" hangingPunct="1">
              <a:lnSpc>
                <a:spcPct val="90000"/>
              </a:lnSpc>
              <a:spcBef>
                <a:spcPts val="1600"/>
              </a:spcBef>
              <a:spcAft>
                <a:spcPts val="1600"/>
              </a:spcAft>
              <a:buClr>
                <a:schemeClr val="accent1"/>
              </a:buClr>
              <a:buFont typeface="Arial" panose="020B0604020202020204" pitchFamily="34" charset="0"/>
              <a:buNone/>
              <a:defRPr sz="5333" kern="1200">
                <a:solidFill>
                  <a:schemeClr val="tx1"/>
                </a:solidFill>
                <a:latin typeface="+mn-lt"/>
                <a:ea typeface="+mn-ea"/>
                <a:cs typeface="+mn-cs"/>
              </a:defRPr>
            </a:lvl9pPr>
          </a:lstStyle>
          <a:p>
            <a:pPr defTabSz="685783">
              <a:spcBef>
                <a:spcPts val="1200"/>
              </a:spcBef>
              <a:spcAft>
                <a:spcPts val="1200"/>
              </a:spcAft>
              <a:buClr>
                <a:srgbClr val="AFC236"/>
              </a:buClr>
            </a:pPr>
            <a:r>
              <a:rPr lang="en-GB" sz="2850" dirty="0">
                <a:solidFill>
                  <a:srgbClr val="FFFFFF"/>
                </a:solidFill>
                <a:latin typeface="Arial" panose="020B0604020202020204"/>
              </a:rPr>
              <a:t>~70,000</a:t>
            </a:r>
          </a:p>
        </p:txBody>
      </p:sp>
      <p:sp>
        <p:nvSpPr>
          <p:cNvPr id="42" name="Text Placeholder 43">
            <a:extLst>
              <a:ext uri="{FF2B5EF4-FFF2-40B4-BE49-F238E27FC236}">
                <a16:creationId xmlns:a16="http://schemas.microsoft.com/office/drawing/2014/main" xmlns="" id="{C54E678C-43D5-47AF-AE53-E8D55C623D4A}"/>
              </a:ext>
            </a:extLst>
          </p:cNvPr>
          <p:cNvSpPr txBox="1">
            <a:spLocks/>
          </p:cNvSpPr>
          <p:nvPr/>
        </p:nvSpPr>
        <p:spPr>
          <a:xfrm>
            <a:off x="7251286" y="1475321"/>
            <a:ext cx="1557075" cy="580067"/>
          </a:xfrm>
          <a:prstGeom prst="rect">
            <a:avLst/>
          </a:prstGeom>
        </p:spPr>
        <p:txBody>
          <a:bodyPr vert="horz" lIns="0" tIns="0" rIns="0" bIns="0" rtlCol="0">
            <a:noAutofit/>
          </a:bodyPr>
          <a:lstStyle>
            <a:lvl1pPr marL="0" indent="0" algn="l" defTabSz="914377" rtl="0" eaLnBrk="1" latinLnBrk="0" hangingPunct="1">
              <a:lnSpc>
                <a:spcPct val="90000"/>
              </a:lnSpc>
              <a:spcBef>
                <a:spcPts val="1600"/>
              </a:spcBef>
              <a:spcAft>
                <a:spcPts val="1600"/>
              </a:spcAft>
              <a:buClr>
                <a:schemeClr val="accent1"/>
              </a:buClr>
              <a:buFont typeface="Arial" panose="020B0604020202020204" pitchFamily="34" charset="0"/>
              <a:buNone/>
              <a:defRPr sz="5333" kern="1200">
                <a:solidFill>
                  <a:schemeClr val="accent2"/>
                </a:solidFill>
                <a:latin typeface="+mn-lt"/>
                <a:ea typeface="+mn-ea"/>
                <a:cs typeface="+mn-cs"/>
              </a:defRPr>
            </a:lvl1pPr>
            <a:lvl2pPr marL="0" indent="0" algn="l" defTabSz="914377" rtl="0" eaLnBrk="1" latinLnBrk="0" hangingPunct="1">
              <a:lnSpc>
                <a:spcPct val="90000"/>
              </a:lnSpc>
              <a:spcBef>
                <a:spcPts val="1600"/>
              </a:spcBef>
              <a:spcAft>
                <a:spcPts val="1600"/>
              </a:spcAft>
              <a:buClr>
                <a:schemeClr val="accent1"/>
              </a:buClr>
              <a:buFont typeface="Arial" panose="020B0604020202020204" pitchFamily="34" charset="0"/>
              <a:buNone/>
              <a:defRPr sz="5333" kern="1200">
                <a:solidFill>
                  <a:schemeClr val="accent1"/>
                </a:solidFill>
                <a:latin typeface="+mn-lt"/>
                <a:ea typeface="+mn-ea"/>
                <a:cs typeface="+mn-cs"/>
              </a:defRPr>
            </a:lvl2pPr>
            <a:lvl3pPr marL="0" indent="0" algn="l" defTabSz="914377" rtl="0" eaLnBrk="1" latinLnBrk="0" hangingPunct="1">
              <a:lnSpc>
                <a:spcPct val="90000"/>
              </a:lnSpc>
              <a:spcBef>
                <a:spcPts val="1600"/>
              </a:spcBef>
              <a:spcAft>
                <a:spcPts val="1600"/>
              </a:spcAft>
              <a:buClr>
                <a:schemeClr val="accent2"/>
              </a:buClr>
              <a:buFont typeface="Arial" panose="020B0604020202020204" pitchFamily="34" charset="0"/>
              <a:buNone/>
              <a:defRPr sz="5333" kern="1200">
                <a:solidFill>
                  <a:schemeClr val="accent1"/>
                </a:solidFill>
                <a:latin typeface="+mn-lt"/>
                <a:ea typeface="+mn-ea"/>
                <a:cs typeface="+mn-cs"/>
              </a:defRPr>
            </a:lvl3pPr>
            <a:lvl4pPr marL="0" indent="0" algn="l" defTabSz="914377" rtl="0" eaLnBrk="1" latinLnBrk="0" hangingPunct="1">
              <a:lnSpc>
                <a:spcPct val="90000"/>
              </a:lnSpc>
              <a:spcBef>
                <a:spcPts val="1600"/>
              </a:spcBef>
              <a:spcAft>
                <a:spcPts val="1600"/>
              </a:spcAft>
              <a:buClr>
                <a:schemeClr val="accent2"/>
              </a:buClr>
              <a:buFont typeface="Arial" panose="020B0604020202020204" pitchFamily="34" charset="0"/>
              <a:buNone/>
              <a:defRPr sz="5333" kern="1200">
                <a:solidFill>
                  <a:schemeClr val="accent1"/>
                </a:solidFill>
                <a:latin typeface="+mn-lt"/>
                <a:ea typeface="+mn-ea"/>
                <a:cs typeface="+mn-cs"/>
              </a:defRPr>
            </a:lvl4pPr>
            <a:lvl5pPr marL="0" indent="0" algn="l" defTabSz="914377" rtl="0" eaLnBrk="1" latinLnBrk="0" hangingPunct="1">
              <a:lnSpc>
                <a:spcPct val="90000"/>
              </a:lnSpc>
              <a:spcBef>
                <a:spcPts val="1600"/>
              </a:spcBef>
              <a:spcAft>
                <a:spcPts val="1600"/>
              </a:spcAft>
              <a:buClr>
                <a:schemeClr val="accent2"/>
              </a:buClr>
              <a:buFont typeface="Arial" panose="020B0604020202020204" pitchFamily="34" charset="0"/>
              <a:buNone/>
              <a:defRPr sz="5333" kern="1200">
                <a:solidFill>
                  <a:schemeClr val="accent1"/>
                </a:solidFill>
                <a:latin typeface="+mn-lt"/>
                <a:ea typeface="+mn-ea"/>
                <a:cs typeface="+mn-cs"/>
              </a:defRPr>
            </a:lvl5pPr>
            <a:lvl6pPr marL="0" indent="0" algn="l" defTabSz="914377" rtl="0" eaLnBrk="1" latinLnBrk="0" hangingPunct="1">
              <a:lnSpc>
                <a:spcPct val="90000"/>
              </a:lnSpc>
              <a:spcBef>
                <a:spcPts val="1600"/>
              </a:spcBef>
              <a:spcAft>
                <a:spcPts val="1600"/>
              </a:spcAft>
              <a:buClr>
                <a:schemeClr val="accent1"/>
              </a:buClr>
              <a:buFont typeface="Arial" panose="020B0604020202020204" pitchFamily="34" charset="0"/>
              <a:buNone/>
              <a:defRPr sz="5333" kern="1200">
                <a:solidFill>
                  <a:schemeClr val="accent1"/>
                </a:solidFill>
                <a:latin typeface="+mn-lt"/>
                <a:ea typeface="+mn-ea"/>
                <a:cs typeface="+mn-cs"/>
              </a:defRPr>
            </a:lvl6pPr>
            <a:lvl7pPr marL="0" indent="0" algn="l" defTabSz="914377" rtl="0" eaLnBrk="1" latinLnBrk="0" hangingPunct="1">
              <a:lnSpc>
                <a:spcPct val="90000"/>
              </a:lnSpc>
              <a:spcBef>
                <a:spcPts val="1600"/>
              </a:spcBef>
              <a:spcAft>
                <a:spcPts val="1600"/>
              </a:spcAft>
              <a:buClr>
                <a:schemeClr val="accent1"/>
              </a:buClr>
              <a:buFont typeface="Arial" panose="020B0604020202020204" pitchFamily="34" charset="0"/>
              <a:buNone/>
              <a:defRPr sz="5333" kern="1200">
                <a:solidFill>
                  <a:schemeClr val="accent1"/>
                </a:solidFill>
                <a:latin typeface="+mn-lt"/>
                <a:ea typeface="+mn-ea"/>
                <a:cs typeface="+mn-cs"/>
              </a:defRPr>
            </a:lvl7pPr>
            <a:lvl8pPr marL="0" indent="0" algn="l" defTabSz="914377" rtl="0" eaLnBrk="1" latinLnBrk="0" hangingPunct="1">
              <a:lnSpc>
                <a:spcPct val="90000"/>
              </a:lnSpc>
              <a:spcBef>
                <a:spcPts val="1600"/>
              </a:spcBef>
              <a:spcAft>
                <a:spcPts val="1600"/>
              </a:spcAft>
              <a:buClr>
                <a:schemeClr val="accent1"/>
              </a:buClr>
              <a:buFont typeface="Arial" panose="020B0604020202020204" pitchFamily="34" charset="0"/>
              <a:buNone/>
              <a:defRPr sz="5333" kern="1200">
                <a:solidFill>
                  <a:schemeClr val="accent1"/>
                </a:solidFill>
                <a:latin typeface="+mn-lt"/>
                <a:ea typeface="+mn-ea"/>
                <a:cs typeface="+mn-cs"/>
              </a:defRPr>
            </a:lvl8pPr>
            <a:lvl9pPr marL="0" indent="0" algn="l" defTabSz="914377" rtl="0" eaLnBrk="1" latinLnBrk="0" hangingPunct="1">
              <a:lnSpc>
                <a:spcPct val="90000"/>
              </a:lnSpc>
              <a:spcBef>
                <a:spcPts val="1600"/>
              </a:spcBef>
              <a:spcAft>
                <a:spcPts val="1600"/>
              </a:spcAft>
              <a:buClr>
                <a:schemeClr val="accent1"/>
              </a:buClr>
              <a:buFont typeface="Arial" panose="020B0604020202020204" pitchFamily="34" charset="0"/>
              <a:buNone/>
              <a:defRPr sz="5333" kern="1200">
                <a:solidFill>
                  <a:schemeClr val="accent1"/>
                </a:solidFill>
                <a:latin typeface="+mn-lt"/>
                <a:ea typeface="+mn-ea"/>
                <a:cs typeface="+mn-cs"/>
              </a:defRPr>
            </a:lvl9pPr>
          </a:lstStyle>
          <a:p>
            <a:pPr defTabSz="685783">
              <a:spcBef>
                <a:spcPts val="1200"/>
              </a:spcBef>
              <a:spcAft>
                <a:spcPts val="1200"/>
              </a:spcAft>
              <a:buClr>
                <a:srgbClr val="AFC236"/>
              </a:buClr>
            </a:pPr>
            <a:r>
              <a:rPr lang="en-GB" sz="2850" dirty="0">
                <a:solidFill>
                  <a:srgbClr val="1494C9"/>
                </a:solidFill>
                <a:latin typeface="Arial" panose="020B0604020202020204"/>
              </a:rPr>
              <a:t>529</a:t>
            </a:r>
          </a:p>
        </p:txBody>
      </p:sp>
      <p:sp>
        <p:nvSpPr>
          <p:cNvPr id="43" name="Text Placeholder 46">
            <a:extLst>
              <a:ext uri="{FF2B5EF4-FFF2-40B4-BE49-F238E27FC236}">
                <a16:creationId xmlns:a16="http://schemas.microsoft.com/office/drawing/2014/main" xmlns="" id="{6288CE70-40F9-4469-8116-567A68080E4A}"/>
              </a:ext>
            </a:extLst>
          </p:cNvPr>
          <p:cNvSpPr txBox="1">
            <a:spLocks/>
          </p:cNvSpPr>
          <p:nvPr/>
        </p:nvSpPr>
        <p:spPr>
          <a:xfrm>
            <a:off x="4893411" y="2074487"/>
            <a:ext cx="1558847" cy="659270"/>
          </a:xfrm>
          <a:prstGeom prst="rect">
            <a:avLst/>
          </a:prstGeom>
        </p:spPr>
        <p:txBody>
          <a:bodyPr vert="horz" lIns="0" tIns="0" rIns="0" bIns="0" rtlCol="0">
            <a:noAutofit/>
          </a:bodyPr>
          <a:lstStyle>
            <a:lvl1pPr marL="0" marR="0" indent="0" algn="l" defTabSz="1219170" rtl="0" eaLnBrk="1" fontAlgn="auto" latinLnBrk="0" hangingPunct="1">
              <a:lnSpc>
                <a:spcPct val="90000"/>
              </a:lnSpc>
              <a:spcBef>
                <a:spcPts val="0"/>
              </a:spcBef>
              <a:spcAft>
                <a:spcPts val="800"/>
              </a:spcAft>
              <a:buClr>
                <a:srgbClr val="2FB6BC"/>
              </a:buClr>
              <a:buSzTx/>
              <a:buFont typeface="Arial" panose="020B0604020202020204" pitchFamily="34" charset="0"/>
              <a:buNone/>
              <a:tabLst/>
              <a:defRPr sz="1467" kern="1200" baseline="0">
                <a:solidFill>
                  <a:schemeClr val="bg1"/>
                </a:solidFill>
                <a:latin typeface="+mn-lt"/>
                <a:ea typeface="+mn-ea"/>
                <a:cs typeface="+mn-cs"/>
              </a:defRPr>
            </a:lvl1pPr>
            <a:lvl2pPr marL="0" indent="0" algn="l" defTabSz="914377" rtl="0" eaLnBrk="1" latinLnBrk="0" hangingPunct="1">
              <a:lnSpc>
                <a:spcPct val="90000"/>
              </a:lnSpc>
              <a:spcBef>
                <a:spcPts val="0"/>
              </a:spcBef>
              <a:spcAft>
                <a:spcPts val="800"/>
              </a:spcAft>
              <a:buClr>
                <a:srgbClr val="2FB6BC"/>
              </a:buClr>
              <a:buFont typeface="Arial" panose="020B0604020202020204" pitchFamily="34" charset="0"/>
              <a:buNone/>
              <a:defRPr sz="1467" kern="1200" baseline="0">
                <a:solidFill>
                  <a:schemeClr val="bg1"/>
                </a:solidFill>
                <a:latin typeface="+mn-lt"/>
                <a:ea typeface="+mn-ea"/>
                <a:cs typeface="+mn-cs"/>
              </a:defRPr>
            </a:lvl2pPr>
            <a:lvl3pPr marL="0" indent="0" algn="l" defTabSz="914377" rtl="0" eaLnBrk="1" latinLnBrk="0" hangingPunct="1">
              <a:lnSpc>
                <a:spcPct val="90000"/>
              </a:lnSpc>
              <a:spcBef>
                <a:spcPts val="0"/>
              </a:spcBef>
              <a:spcAft>
                <a:spcPts val="800"/>
              </a:spcAft>
              <a:buClr>
                <a:schemeClr val="accent2"/>
              </a:buClr>
              <a:buFont typeface="Arial" panose="020B0604020202020204" pitchFamily="34" charset="0"/>
              <a:buNone/>
              <a:defRPr sz="1467" kern="1200">
                <a:solidFill>
                  <a:schemeClr val="bg1"/>
                </a:solidFill>
                <a:latin typeface="+mn-lt"/>
                <a:ea typeface="+mn-ea"/>
                <a:cs typeface="+mn-cs"/>
              </a:defRPr>
            </a:lvl3pPr>
            <a:lvl4pPr marL="0" indent="0" algn="l" defTabSz="914377" rtl="0" eaLnBrk="1" latinLnBrk="0" hangingPunct="1">
              <a:lnSpc>
                <a:spcPct val="90000"/>
              </a:lnSpc>
              <a:spcBef>
                <a:spcPts val="0"/>
              </a:spcBef>
              <a:spcAft>
                <a:spcPts val="800"/>
              </a:spcAft>
              <a:buClr>
                <a:schemeClr val="accent2"/>
              </a:buClr>
              <a:buFont typeface="Arial" panose="020B0604020202020204" pitchFamily="34" charset="0"/>
              <a:buNone/>
              <a:defRPr sz="1467" kern="1200">
                <a:solidFill>
                  <a:schemeClr val="bg1"/>
                </a:solidFill>
                <a:latin typeface="+mn-lt"/>
                <a:ea typeface="+mn-ea"/>
                <a:cs typeface="+mn-cs"/>
              </a:defRPr>
            </a:lvl4pPr>
            <a:lvl5pPr marL="0" indent="0" algn="l" defTabSz="914377" rtl="0" eaLnBrk="1" latinLnBrk="0" hangingPunct="1">
              <a:lnSpc>
                <a:spcPct val="90000"/>
              </a:lnSpc>
              <a:spcBef>
                <a:spcPts val="0"/>
              </a:spcBef>
              <a:spcAft>
                <a:spcPts val="800"/>
              </a:spcAft>
              <a:buClr>
                <a:schemeClr val="accent2"/>
              </a:buClr>
              <a:buFont typeface="Arial" panose="020B0604020202020204" pitchFamily="34" charset="0"/>
              <a:buNone/>
              <a:defRPr sz="1467" kern="1200">
                <a:solidFill>
                  <a:schemeClr val="bg1"/>
                </a:solidFill>
                <a:latin typeface="+mn-lt"/>
                <a:ea typeface="+mn-ea"/>
                <a:cs typeface="+mn-cs"/>
              </a:defRPr>
            </a:lvl5pPr>
            <a:lvl6pPr marL="0" indent="0" algn="l" defTabSz="914377" rtl="0" eaLnBrk="1" latinLnBrk="0" hangingPunct="1">
              <a:lnSpc>
                <a:spcPct val="90000"/>
              </a:lnSpc>
              <a:spcBef>
                <a:spcPts val="0"/>
              </a:spcBef>
              <a:spcAft>
                <a:spcPts val="800"/>
              </a:spcAft>
              <a:buClr>
                <a:schemeClr val="accent1"/>
              </a:buClr>
              <a:buFont typeface="Arial" panose="020B0604020202020204" pitchFamily="34" charset="0"/>
              <a:buNone/>
              <a:defRPr sz="1467" kern="1200">
                <a:solidFill>
                  <a:schemeClr val="bg1"/>
                </a:solidFill>
                <a:latin typeface="+mn-lt"/>
                <a:ea typeface="+mn-ea"/>
                <a:cs typeface="+mn-cs"/>
              </a:defRPr>
            </a:lvl6pPr>
            <a:lvl7pPr marL="0" indent="0" algn="l" defTabSz="914377" rtl="0" eaLnBrk="1" latinLnBrk="0" hangingPunct="1">
              <a:lnSpc>
                <a:spcPct val="90000"/>
              </a:lnSpc>
              <a:spcBef>
                <a:spcPts val="0"/>
              </a:spcBef>
              <a:spcAft>
                <a:spcPts val="800"/>
              </a:spcAft>
              <a:buClr>
                <a:schemeClr val="accent1"/>
              </a:buClr>
              <a:buFont typeface="Arial" panose="020B0604020202020204" pitchFamily="34" charset="0"/>
              <a:buNone/>
              <a:defRPr sz="1467" kern="1200">
                <a:solidFill>
                  <a:schemeClr val="bg1"/>
                </a:solidFill>
                <a:latin typeface="+mn-lt"/>
                <a:ea typeface="+mn-ea"/>
                <a:cs typeface="+mn-cs"/>
              </a:defRPr>
            </a:lvl7pPr>
            <a:lvl8pPr marL="0" indent="0" algn="l" defTabSz="914377" rtl="0" eaLnBrk="1" latinLnBrk="0" hangingPunct="1">
              <a:lnSpc>
                <a:spcPct val="90000"/>
              </a:lnSpc>
              <a:spcBef>
                <a:spcPts val="0"/>
              </a:spcBef>
              <a:spcAft>
                <a:spcPts val="800"/>
              </a:spcAft>
              <a:buClr>
                <a:schemeClr val="accent1"/>
              </a:buClr>
              <a:buFont typeface="Arial" panose="020B0604020202020204" pitchFamily="34" charset="0"/>
              <a:buNone/>
              <a:defRPr sz="1467" kern="1200">
                <a:solidFill>
                  <a:schemeClr val="bg1"/>
                </a:solidFill>
                <a:latin typeface="+mn-lt"/>
                <a:ea typeface="+mn-ea"/>
                <a:cs typeface="+mn-cs"/>
              </a:defRPr>
            </a:lvl8pPr>
            <a:lvl9pPr marL="0" indent="0" algn="l" defTabSz="914377" rtl="0" eaLnBrk="1" latinLnBrk="0" hangingPunct="1">
              <a:lnSpc>
                <a:spcPct val="90000"/>
              </a:lnSpc>
              <a:spcBef>
                <a:spcPts val="0"/>
              </a:spcBef>
              <a:spcAft>
                <a:spcPts val="800"/>
              </a:spcAft>
              <a:buClr>
                <a:schemeClr val="accent1"/>
              </a:buClr>
              <a:buFont typeface="Arial" panose="020B0604020202020204" pitchFamily="34" charset="0"/>
              <a:buNone/>
              <a:defRPr sz="1467" kern="1200">
                <a:solidFill>
                  <a:schemeClr val="bg1"/>
                </a:solidFill>
                <a:latin typeface="+mn-lt"/>
                <a:ea typeface="+mn-ea"/>
                <a:cs typeface="+mn-cs"/>
              </a:defRPr>
            </a:lvl9pPr>
          </a:lstStyle>
          <a:p>
            <a:pPr defTabSz="914378">
              <a:spcAft>
                <a:spcPts val="600"/>
              </a:spcAft>
            </a:pPr>
            <a:r>
              <a:rPr lang="en-GB" sz="1100" dirty="0">
                <a:solidFill>
                  <a:srgbClr val="FFFFFF"/>
                </a:solidFill>
                <a:latin typeface="Arial" panose="020B0604020202020204"/>
              </a:rPr>
              <a:t>Kilometres of flood paths</a:t>
            </a:r>
          </a:p>
        </p:txBody>
      </p:sp>
      <p:sp>
        <p:nvSpPr>
          <p:cNvPr id="44" name="Text Placeholder 52">
            <a:extLst>
              <a:ext uri="{FF2B5EF4-FFF2-40B4-BE49-F238E27FC236}">
                <a16:creationId xmlns:a16="http://schemas.microsoft.com/office/drawing/2014/main" xmlns="" id="{9A05FF77-C129-4312-A4E2-A240946932ED}"/>
              </a:ext>
            </a:extLst>
          </p:cNvPr>
          <p:cNvSpPr txBox="1">
            <a:spLocks/>
          </p:cNvSpPr>
          <p:nvPr/>
        </p:nvSpPr>
        <p:spPr>
          <a:xfrm>
            <a:off x="2677659" y="2079415"/>
            <a:ext cx="1586385" cy="659270"/>
          </a:xfrm>
          <a:prstGeom prst="rect">
            <a:avLst/>
          </a:prstGeom>
        </p:spPr>
        <p:txBody>
          <a:bodyPr vert="horz" lIns="0" tIns="0" rIns="0" bIns="0" rtlCol="0">
            <a:noAutofit/>
          </a:bodyPr>
          <a:lstStyle>
            <a:lvl1pPr marL="0" marR="0" indent="0" algn="l" defTabSz="1219170" rtl="0" eaLnBrk="1" fontAlgn="auto" latinLnBrk="0" hangingPunct="1">
              <a:lnSpc>
                <a:spcPct val="90000"/>
              </a:lnSpc>
              <a:spcBef>
                <a:spcPts val="0"/>
              </a:spcBef>
              <a:spcAft>
                <a:spcPts val="800"/>
              </a:spcAft>
              <a:buClr>
                <a:srgbClr val="2FB6BC"/>
              </a:buClr>
              <a:buSzTx/>
              <a:buFont typeface="Arial" panose="020B0604020202020204" pitchFamily="34" charset="0"/>
              <a:buNone/>
              <a:tabLst/>
              <a:defRPr sz="1467" kern="1200" baseline="0">
                <a:solidFill>
                  <a:schemeClr val="tx1"/>
                </a:solidFill>
                <a:latin typeface="+mn-lt"/>
                <a:ea typeface="+mn-ea"/>
                <a:cs typeface="+mn-cs"/>
              </a:defRPr>
            </a:lvl1pPr>
            <a:lvl2pPr marL="0" indent="0" algn="l" defTabSz="914377" rtl="0" eaLnBrk="1" latinLnBrk="0" hangingPunct="1">
              <a:lnSpc>
                <a:spcPct val="90000"/>
              </a:lnSpc>
              <a:spcBef>
                <a:spcPts val="0"/>
              </a:spcBef>
              <a:spcAft>
                <a:spcPts val="800"/>
              </a:spcAft>
              <a:buClr>
                <a:srgbClr val="2FB6BC"/>
              </a:buClr>
              <a:buFont typeface="Arial" panose="020B0604020202020204" pitchFamily="34" charset="0"/>
              <a:buNone/>
              <a:defRPr sz="1467" kern="1200" baseline="0">
                <a:solidFill>
                  <a:schemeClr val="tx1"/>
                </a:solidFill>
                <a:latin typeface="+mn-lt"/>
                <a:ea typeface="+mn-ea"/>
                <a:cs typeface="+mn-cs"/>
              </a:defRPr>
            </a:lvl2pPr>
            <a:lvl3pPr marL="0" indent="0" algn="l" defTabSz="914377" rtl="0" eaLnBrk="1" latinLnBrk="0" hangingPunct="1">
              <a:lnSpc>
                <a:spcPct val="90000"/>
              </a:lnSpc>
              <a:spcBef>
                <a:spcPts val="0"/>
              </a:spcBef>
              <a:spcAft>
                <a:spcPts val="800"/>
              </a:spcAft>
              <a:buClr>
                <a:schemeClr val="accent2"/>
              </a:buClr>
              <a:buFont typeface="Arial" panose="020B0604020202020204" pitchFamily="34" charset="0"/>
              <a:buNone/>
              <a:defRPr sz="1467" kern="1200">
                <a:solidFill>
                  <a:schemeClr val="tx1"/>
                </a:solidFill>
                <a:latin typeface="+mn-lt"/>
                <a:ea typeface="+mn-ea"/>
                <a:cs typeface="+mn-cs"/>
              </a:defRPr>
            </a:lvl3pPr>
            <a:lvl4pPr marL="0" indent="0" algn="l" defTabSz="914377" rtl="0" eaLnBrk="1" latinLnBrk="0" hangingPunct="1">
              <a:lnSpc>
                <a:spcPct val="90000"/>
              </a:lnSpc>
              <a:spcBef>
                <a:spcPts val="0"/>
              </a:spcBef>
              <a:spcAft>
                <a:spcPts val="800"/>
              </a:spcAft>
              <a:buClr>
                <a:schemeClr val="accent2"/>
              </a:buClr>
              <a:buFont typeface="Arial" panose="020B0604020202020204" pitchFamily="34" charset="0"/>
              <a:buNone/>
              <a:defRPr sz="1467" kern="1200">
                <a:solidFill>
                  <a:schemeClr val="tx1"/>
                </a:solidFill>
                <a:latin typeface="+mn-lt"/>
                <a:ea typeface="+mn-ea"/>
                <a:cs typeface="+mn-cs"/>
              </a:defRPr>
            </a:lvl4pPr>
            <a:lvl5pPr marL="0" indent="0" algn="l" defTabSz="914377" rtl="0" eaLnBrk="1" latinLnBrk="0" hangingPunct="1">
              <a:lnSpc>
                <a:spcPct val="90000"/>
              </a:lnSpc>
              <a:spcBef>
                <a:spcPts val="0"/>
              </a:spcBef>
              <a:spcAft>
                <a:spcPts val="800"/>
              </a:spcAft>
              <a:buClr>
                <a:schemeClr val="accent2"/>
              </a:buClr>
              <a:buFont typeface="Arial" panose="020B0604020202020204" pitchFamily="34" charset="0"/>
              <a:buNone/>
              <a:defRPr sz="1467" kern="1200">
                <a:solidFill>
                  <a:schemeClr val="tx1"/>
                </a:solidFill>
                <a:latin typeface="+mn-lt"/>
                <a:ea typeface="+mn-ea"/>
                <a:cs typeface="+mn-cs"/>
              </a:defRPr>
            </a:lvl5pPr>
            <a:lvl6pPr marL="0" indent="0" algn="l" defTabSz="914377" rtl="0" eaLnBrk="1" latinLnBrk="0" hangingPunct="1">
              <a:lnSpc>
                <a:spcPct val="90000"/>
              </a:lnSpc>
              <a:spcBef>
                <a:spcPts val="0"/>
              </a:spcBef>
              <a:spcAft>
                <a:spcPts val="800"/>
              </a:spcAft>
              <a:buClr>
                <a:schemeClr val="accent1"/>
              </a:buClr>
              <a:buFont typeface="Arial" panose="020B0604020202020204" pitchFamily="34" charset="0"/>
              <a:buNone/>
              <a:defRPr sz="1467" kern="1200">
                <a:solidFill>
                  <a:schemeClr val="tx1"/>
                </a:solidFill>
                <a:latin typeface="+mn-lt"/>
                <a:ea typeface="+mn-ea"/>
                <a:cs typeface="+mn-cs"/>
              </a:defRPr>
            </a:lvl6pPr>
            <a:lvl7pPr marL="0" indent="0" algn="l" defTabSz="914377" rtl="0" eaLnBrk="1" latinLnBrk="0" hangingPunct="1">
              <a:lnSpc>
                <a:spcPct val="90000"/>
              </a:lnSpc>
              <a:spcBef>
                <a:spcPts val="0"/>
              </a:spcBef>
              <a:spcAft>
                <a:spcPts val="800"/>
              </a:spcAft>
              <a:buClr>
                <a:schemeClr val="accent1"/>
              </a:buClr>
              <a:buFont typeface="Arial" panose="020B0604020202020204" pitchFamily="34" charset="0"/>
              <a:buNone/>
              <a:defRPr sz="1467" kern="1200">
                <a:solidFill>
                  <a:schemeClr val="tx1"/>
                </a:solidFill>
                <a:latin typeface="+mn-lt"/>
                <a:ea typeface="+mn-ea"/>
                <a:cs typeface="+mn-cs"/>
              </a:defRPr>
            </a:lvl7pPr>
            <a:lvl8pPr marL="0" indent="0" algn="l" defTabSz="914377" rtl="0" eaLnBrk="1" latinLnBrk="0" hangingPunct="1">
              <a:lnSpc>
                <a:spcPct val="90000"/>
              </a:lnSpc>
              <a:spcBef>
                <a:spcPts val="0"/>
              </a:spcBef>
              <a:spcAft>
                <a:spcPts val="800"/>
              </a:spcAft>
              <a:buClr>
                <a:schemeClr val="accent1"/>
              </a:buClr>
              <a:buFont typeface="Arial" panose="020B0604020202020204" pitchFamily="34" charset="0"/>
              <a:buNone/>
              <a:defRPr sz="1467" kern="1200">
                <a:solidFill>
                  <a:schemeClr val="tx1"/>
                </a:solidFill>
                <a:latin typeface="+mn-lt"/>
                <a:ea typeface="+mn-ea"/>
                <a:cs typeface="+mn-cs"/>
              </a:defRPr>
            </a:lvl8pPr>
            <a:lvl9pPr marL="0" indent="0" algn="l" defTabSz="914377" rtl="0" eaLnBrk="1" latinLnBrk="0" hangingPunct="1">
              <a:lnSpc>
                <a:spcPct val="90000"/>
              </a:lnSpc>
              <a:spcBef>
                <a:spcPts val="0"/>
              </a:spcBef>
              <a:spcAft>
                <a:spcPts val="800"/>
              </a:spcAft>
              <a:buClr>
                <a:schemeClr val="accent1"/>
              </a:buClr>
              <a:buFont typeface="Arial" panose="020B0604020202020204" pitchFamily="34" charset="0"/>
              <a:buNone/>
              <a:defRPr sz="1467" kern="1200">
                <a:solidFill>
                  <a:schemeClr val="tx1"/>
                </a:solidFill>
                <a:latin typeface="+mn-lt"/>
                <a:ea typeface="+mn-ea"/>
                <a:cs typeface="+mn-cs"/>
              </a:defRPr>
            </a:lvl9pPr>
          </a:lstStyle>
          <a:p>
            <a:pPr defTabSz="914378">
              <a:spcAft>
                <a:spcPts val="600"/>
              </a:spcAft>
            </a:pPr>
            <a:r>
              <a:rPr lang="en-GB" sz="1100" dirty="0">
                <a:solidFill>
                  <a:srgbClr val="000000"/>
                </a:solidFill>
                <a:latin typeface="Arial" panose="020B0604020202020204"/>
              </a:rPr>
              <a:t>Requests for Service in 2018</a:t>
            </a:r>
          </a:p>
        </p:txBody>
      </p:sp>
      <p:sp>
        <p:nvSpPr>
          <p:cNvPr id="45" name="Text Placeholder 54">
            <a:extLst>
              <a:ext uri="{FF2B5EF4-FFF2-40B4-BE49-F238E27FC236}">
                <a16:creationId xmlns:a16="http://schemas.microsoft.com/office/drawing/2014/main" xmlns="" id="{1C2C8841-6CD6-4BF8-858E-6F01104D2B17}"/>
              </a:ext>
            </a:extLst>
          </p:cNvPr>
          <p:cNvSpPr txBox="1">
            <a:spLocks/>
          </p:cNvSpPr>
          <p:nvPr/>
        </p:nvSpPr>
        <p:spPr>
          <a:xfrm>
            <a:off x="7179580" y="2055388"/>
            <a:ext cx="1558847" cy="659270"/>
          </a:xfrm>
          <a:prstGeom prst="rect">
            <a:avLst/>
          </a:prstGeom>
        </p:spPr>
        <p:txBody>
          <a:bodyPr vert="horz" lIns="0" tIns="0" rIns="0" bIns="0" rtlCol="0">
            <a:noAutofit/>
          </a:bodyPr>
          <a:lstStyle>
            <a:lvl1pPr marL="0" marR="0" indent="0" algn="l" defTabSz="1219170" rtl="0" eaLnBrk="1" fontAlgn="auto" latinLnBrk="0" hangingPunct="1">
              <a:lnSpc>
                <a:spcPct val="90000"/>
              </a:lnSpc>
              <a:spcBef>
                <a:spcPts val="0"/>
              </a:spcBef>
              <a:spcAft>
                <a:spcPts val="800"/>
              </a:spcAft>
              <a:buClr>
                <a:srgbClr val="2FB6BC"/>
              </a:buClr>
              <a:buSzTx/>
              <a:buFont typeface="Arial" panose="020B0604020202020204" pitchFamily="34" charset="0"/>
              <a:buNone/>
              <a:tabLst/>
              <a:defRPr sz="1467" kern="1200" baseline="0">
                <a:solidFill>
                  <a:schemeClr val="tx1"/>
                </a:solidFill>
                <a:latin typeface="+mn-lt"/>
                <a:ea typeface="+mn-ea"/>
                <a:cs typeface="+mn-cs"/>
              </a:defRPr>
            </a:lvl1pPr>
            <a:lvl2pPr marL="0" indent="0" algn="l" defTabSz="914377" rtl="0" eaLnBrk="1" latinLnBrk="0" hangingPunct="1">
              <a:lnSpc>
                <a:spcPct val="90000"/>
              </a:lnSpc>
              <a:spcBef>
                <a:spcPts val="0"/>
              </a:spcBef>
              <a:spcAft>
                <a:spcPts val="800"/>
              </a:spcAft>
              <a:buClr>
                <a:srgbClr val="2FB6BC"/>
              </a:buClr>
              <a:buFont typeface="Arial" panose="020B0604020202020204" pitchFamily="34" charset="0"/>
              <a:buNone/>
              <a:defRPr sz="1467" kern="1200" baseline="0">
                <a:solidFill>
                  <a:schemeClr val="tx1"/>
                </a:solidFill>
                <a:latin typeface="+mn-lt"/>
                <a:ea typeface="+mn-ea"/>
                <a:cs typeface="+mn-cs"/>
              </a:defRPr>
            </a:lvl2pPr>
            <a:lvl3pPr marL="0" indent="0" algn="l" defTabSz="914377" rtl="0" eaLnBrk="1" latinLnBrk="0" hangingPunct="1">
              <a:lnSpc>
                <a:spcPct val="90000"/>
              </a:lnSpc>
              <a:spcBef>
                <a:spcPts val="0"/>
              </a:spcBef>
              <a:spcAft>
                <a:spcPts val="800"/>
              </a:spcAft>
              <a:buClr>
                <a:schemeClr val="accent2"/>
              </a:buClr>
              <a:buFont typeface="Arial" panose="020B0604020202020204" pitchFamily="34" charset="0"/>
              <a:buNone/>
              <a:defRPr sz="1467" kern="1200">
                <a:solidFill>
                  <a:schemeClr val="tx1"/>
                </a:solidFill>
                <a:latin typeface="+mn-lt"/>
                <a:ea typeface="+mn-ea"/>
                <a:cs typeface="+mn-cs"/>
              </a:defRPr>
            </a:lvl3pPr>
            <a:lvl4pPr marL="0" indent="0" algn="l" defTabSz="914377" rtl="0" eaLnBrk="1" latinLnBrk="0" hangingPunct="1">
              <a:lnSpc>
                <a:spcPct val="90000"/>
              </a:lnSpc>
              <a:spcBef>
                <a:spcPts val="0"/>
              </a:spcBef>
              <a:spcAft>
                <a:spcPts val="800"/>
              </a:spcAft>
              <a:buClr>
                <a:schemeClr val="accent2"/>
              </a:buClr>
              <a:buFont typeface="Arial" panose="020B0604020202020204" pitchFamily="34" charset="0"/>
              <a:buNone/>
              <a:defRPr sz="1467" kern="1200">
                <a:solidFill>
                  <a:schemeClr val="tx1"/>
                </a:solidFill>
                <a:latin typeface="+mn-lt"/>
                <a:ea typeface="+mn-ea"/>
                <a:cs typeface="+mn-cs"/>
              </a:defRPr>
            </a:lvl4pPr>
            <a:lvl5pPr marL="0" indent="0" algn="l" defTabSz="914377" rtl="0" eaLnBrk="1" latinLnBrk="0" hangingPunct="1">
              <a:lnSpc>
                <a:spcPct val="90000"/>
              </a:lnSpc>
              <a:spcBef>
                <a:spcPts val="0"/>
              </a:spcBef>
              <a:spcAft>
                <a:spcPts val="800"/>
              </a:spcAft>
              <a:buClr>
                <a:schemeClr val="accent2"/>
              </a:buClr>
              <a:buFont typeface="Arial" panose="020B0604020202020204" pitchFamily="34" charset="0"/>
              <a:buNone/>
              <a:defRPr sz="1467" kern="1200">
                <a:solidFill>
                  <a:schemeClr val="tx1"/>
                </a:solidFill>
                <a:latin typeface="+mn-lt"/>
                <a:ea typeface="+mn-ea"/>
                <a:cs typeface="+mn-cs"/>
              </a:defRPr>
            </a:lvl5pPr>
            <a:lvl6pPr marL="0" indent="0" algn="l" defTabSz="914377" rtl="0" eaLnBrk="1" latinLnBrk="0" hangingPunct="1">
              <a:lnSpc>
                <a:spcPct val="90000"/>
              </a:lnSpc>
              <a:spcBef>
                <a:spcPts val="0"/>
              </a:spcBef>
              <a:spcAft>
                <a:spcPts val="800"/>
              </a:spcAft>
              <a:buClr>
                <a:schemeClr val="accent1"/>
              </a:buClr>
              <a:buFont typeface="Arial" panose="020B0604020202020204" pitchFamily="34" charset="0"/>
              <a:buNone/>
              <a:defRPr sz="1467" kern="1200">
                <a:solidFill>
                  <a:schemeClr val="tx1"/>
                </a:solidFill>
                <a:latin typeface="+mn-lt"/>
                <a:ea typeface="+mn-ea"/>
                <a:cs typeface="+mn-cs"/>
              </a:defRPr>
            </a:lvl6pPr>
            <a:lvl7pPr marL="0" indent="0" algn="l" defTabSz="914377" rtl="0" eaLnBrk="1" latinLnBrk="0" hangingPunct="1">
              <a:lnSpc>
                <a:spcPct val="90000"/>
              </a:lnSpc>
              <a:spcBef>
                <a:spcPts val="0"/>
              </a:spcBef>
              <a:spcAft>
                <a:spcPts val="800"/>
              </a:spcAft>
              <a:buClr>
                <a:schemeClr val="accent1"/>
              </a:buClr>
              <a:buFont typeface="Arial" panose="020B0604020202020204" pitchFamily="34" charset="0"/>
              <a:buNone/>
              <a:defRPr sz="1467" kern="1200">
                <a:solidFill>
                  <a:schemeClr val="tx1"/>
                </a:solidFill>
                <a:latin typeface="+mn-lt"/>
                <a:ea typeface="+mn-ea"/>
                <a:cs typeface="+mn-cs"/>
              </a:defRPr>
            </a:lvl7pPr>
            <a:lvl8pPr marL="0" indent="0" algn="l" defTabSz="914377" rtl="0" eaLnBrk="1" latinLnBrk="0" hangingPunct="1">
              <a:lnSpc>
                <a:spcPct val="90000"/>
              </a:lnSpc>
              <a:spcBef>
                <a:spcPts val="0"/>
              </a:spcBef>
              <a:spcAft>
                <a:spcPts val="800"/>
              </a:spcAft>
              <a:buClr>
                <a:schemeClr val="accent1"/>
              </a:buClr>
              <a:buFont typeface="Arial" panose="020B0604020202020204" pitchFamily="34" charset="0"/>
              <a:buNone/>
              <a:defRPr sz="1467" kern="1200">
                <a:solidFill>
                  <a:schemeClr val="tx1"/>
                </a:solidFill>
                <a:latin typeface="+mn-lt"/>
                <a:ea typeface="+mn-ea"/>
                <a:cs typeface="+mn-cs"/>
              </a:defRPr>
            </a:lvl8pPr>
            <a:lvl9pPr marL="0" indent="0" algn="l" defTabSz="914377" rtl="0" eaLnBrk="1" latinLnBrk="0" hangingPunct="1">
              <a:lnSpc>
                <a:spcPct val="90000"/>
              </a:lnSpc>
              <a:spcBef>
                <a:spcPts val="0"/>
              </a:spcBef>
              <a:spcAft>
                <a:spcPts val="800"/>
              </a:spcAft>
              <a:buClr>
                <a:schemeClr val="accent1"/>
              </a:buClr>
              <a:buFont typeface="Arial" panose="020B0604020202020204" pitchFamily="34" charset="0"/>
              <a:buNone/>
              <a:defRPr sz="1467" kern="1200">
                <a:solidFill>
                  <a:schemeClr val="tx1"/>
                </a:solidFill>
                <a:latin typeface="+mn-lt"/>
                <a:ea typeface="+mn-ea"/>
                <a:cs typeface="+mn-cs"/>
              </a:defRPr>
            </a:lvl9pPr>
          </a:lstStyle>
          <a:p>
            <a:pPr defTabSz="914378">
              <a:spcAft>
                <a:spcPts val="600"/>
              </a:spcAft>
            </a:pPr>
            <a:r>
              <a:rPr lang="en-GB" sz="1100" dirty="0">
                <a:solidFill>
                  <a:srgbClr val="000000"/>
                </a:solidFill>
                <a:latin typeface="Arial" panose="020B0604020202020204"/>
              </a:rPr>
              <a:t>Treatment facilities</a:t>
            </a:r>
          </a:p>
        </p:txBody>
      </p:sp>
      <p:sp>
        <p:nvSpPr>
          <p:cNvPr id="54" name="Text Placeholder 44">
            <a:extLst>
              <a:ext uri="{FF2B5EF4-FFF2-40B4-BE49-F238E27FC236}">
                <a16:creationId xmlns:a16="http://schemas.microsoft.com/office/drawing/2014/main" xmlns="" id="{7FBC92A8-6B48-4BF7-A971-061E02A7EA98}"/>
              </a:ext>
            </a:extLst>
          </p:cNvPr>
          <p:cNvSpPr txBox="1">
            <a:spLocks/>
          </p:cNvSpPr>
          <p:nvPr/>
        </p:nvSpPr>
        <p:spPr>
          <a:xfrm>
            <a:off x="528824" y="2952410"/>
            <a:ext cx="1557075" cy="580067"/>
          </a:xfrm>
          <a:prstGeom prst="rect">
            <a:avLst/>
          </a:prstGeom>
        </p:spPr>
        <p:txBody>
          <a:bodyPr vert="horz" lIns="0" tIns="0" rIns="0" bIns="0" rtlCol="0">
            <a:noAutofit/>
          </a:bodyPr>
          <a:lstStyle>
            <a:lvl1pPr marL="0" indent="0" algn="l" defTabSz="914377" rtl="0" eaLnBrk="1" latinLnBrk="0" hangingPunct="1">
              <a:lnSpc>
                <a:spcPct val="90000"/>
              </a:lnSpc>
              <a:spcBef>
                <a:spcPts val="1600"/>
              </a:spcBef>
              <a:spcAft>
                <a:spcPts val="1600"/>
              </a:spcAft>
              <a:buClr>
                <a:schemeClr val="accent1"/>
              </a:buClr>
              <a:buFont typeface="Arial" panose="020B0604020202020204" pitchFamily="34" charset="0"/>
              <a:buNone/>
              <a:defRPr sz="5333" kern="1200">
                <a:solidFill>
                  <a:schemeClr val="accent2"/>
                </a:solidFill>
                <a:latin typeface="+mn-lt"/>
                <a:ea typeface="+mn-ea"/>
                <a:cs typeface="+mn-cs"/>
              </a:defRPr>
            </a:lvl1pPr>
            <a:lvl2pPr marL="0" indent="0" algn="l" defTabSz="914377" rtl="0" eaLnBrk="1" latinLnBrk="0" hangingPunct="1">
              <a:lnSpc>
                <a:spcPct val="90000"/>
              </a:lnSpc>
              <a:spcBef>
                <a:spcPts val="1600"/>
              </a:spcBef>
              <a:spcAft>
                <a:spcPts val="1600"/>
              </a:spcAft>
              <a:buClr>
                <a:schemeClr val="accent1"/>
              </a:buClr>
              <a:buFont typeface="Arial" panose="020B0604020202020204" pitchFamily="34" charset="0"/>
              <a:buNone/>
              <a:defRPr sz="5333" kern="1200">
                <a:solidFill>
                  <a:schemeClr val="accent6"/>
                </a:solidFill>
                <a:latin typeface="+mn-lt"/>
                <a:ea typeface="+mn-ea"/>
                <a:cs typeface="+mn-cs"/>
              </a:defRPr>
            </a:lvl2pPr>
            <a:lvl3pPr marL="0" indent="0" algn="l" defTabSz="914377" rtl="0" eaLnBrk="1" latinLnBrk="0" hangingPunct="1">
              <a:lnSpc>
                <a:spcPct val="90000"/>
              </a:lnSpc>
              <a:spcBef>
                <a:spcPts val="1600"/>
              </a:spcBef>
              <a:spcAft>
                <a:spcPts val="1600"/>
              </a:spcAft>
              <a:buClr>
                <a:schemeClr val="accent2"/>
              </a:buClr>
              <a:buFont typeface="Arial" panose="020B0604020202020204" pitchFamily="34" charset="0"/>
              <a:buNone/>
              <a:defRPr sz="5333" kern="1200">
                <a:solidFill>
                  <a:schemeClr val="accent1"/>
                </a:solidFill>
                <a:latin typeface="+mn-lt"/>
                <a:ea typeface="+mn-ea"/>
                <a:cs typeface="+mn-cs"/>
              </a:defRPr>
            </a:lvl3pPr>
            <a:lvl4pPr marL="0" indent="0" algn="l" defTabSz="914377" rtl="0" eaLnBrk="1" latinLnBrk="0" hangingPunct="1">
              <a:lnSpc>
                <a:spcPct val="90000"/>
              </a:lnSpc>
              <a:spcBef>
                <a:spcPts val="1600"/>
              </a:spcBef>
              <a:spcAft>
                <a:spcPts val="1600"/>
              </a:spcAft>
              <a:buClr>
                <a:schemeClr val="accent2"/>
              </a:buClr>
              <a:buFont typeface="Arial" panose="020B0604020202020204" pitchFamily="34" charset="0"/>
              <a:buNone/>
              <a:defRPr sz="5333" kern="1200">
                <a:solidFill>
                  <a:schemeClr val="accent1"/>
                </a:solidFill>
                <a:latin typeface="+mn-lt"/>
                <a:ea typeface="+mn-ea"/>
                <a:cs typeface="+mn-cs"/>
              </a:defRPr>
            </a:lvl4pPr>
            <a:lvl5pPr marL="0" indent="0" algn="l" defTabSz="914377" rtl="0" eaLnBrk="1" latinLnBrk="0" hangingPunct="1">
              <a:lnSpc>
                <a:spcPct val="90000"/>
              </a:lnSpc>
              <a:spcBef>
                <a:spcPts val="1600"/>
              </a:spcBef>
              <a:spcAft>
                <a:spcPts val="1600"/>
              </a:spcAft>
              <a:buClr>
                <a:schemeClr val="accent2"/>
              </a:buClr>
              <a:buFont typeface="Arial" panose="020B0604020202020204" pitchFamily="34" charset="0"/>
              <a:buNone/>
              <a:defRPr sz="5333" kern="1200">
                <a:solidFill>
                  <a:schemeClr val="accent1"/>
                </a:solidFill>
                <a:latin typeface="+mn-lt"/>
                <a:ea typeface="+mn-ea"/>
                <a:cs typeface="+mn-cs"/>
              </a:defRPr>
            </a:lvl5pPr>
            <a:lvl6pPr marL="0" indent="0" algn="l" defTabSz="914377" rtl="0" eaLnBrk="1" latinLnBrk="0" hangingPunct="1">
              <a:lnSpc>
                <a:spcPct val="90000"/>
              </a:lnSpc>
              <a:spcBef>
                <a:spcPts val="1600"/>
              </a:spcBef>
              <a:spcAft>
                <a:spcPts val="1600"/>
              </a:spcAft>
              <a:buClr>
                <a:schemeClr val="accent1"/>
              </a:buClr>
              <a:buFont typeface="Arial" panose="020B0604020202020204" pitchFamily="34" charset="0"/>
              <a:buNone/>
              <a:defRPr sz="5333" kern="1200">
                <a:solidFill>
                  <a:schemeClr val="accent1"/>
                </a:solidFill>
                <a:latin typeface="+mn-lt"/>
                <a:ea typeface="+mn-ea"/>
                <a:cs typeface="+mn-cs"/>
              </a:defRPr>
            </a:lvl6pPr>
            <a:lvl7pPr marL="0" indent="0" algn="l" defTabSz="914377" rtl="0" eaLnBrk="1" latinLnBrk="0" hangingPunct="1">
              <a:lnSpc>
                <a:spcPct val="90000"/>
              </a:lnSpc>
              <a:spcBef>
                <a:spcPts val="1600"/>
              </a:spcBef>
              <a:spcAft>
                <a:spcPts val="1600"/>
              </a:spcAft>
              <a:buClr>
                <a:schemeClr val="accent1"/>
              </a:buClr>
              <a:buFont typeface="Arial" panose="020B0604020202020204" pitchFamily="34" charset="0"/>
              <a:buNone/>
              <a:defRPr sz="5333" kern="1200">
                <a:solidFill>
                  <a:schemeClr val="accent1"/>
                </a:solidFill>
                <a:latin typeface="+mn-lt"/>
                <a:ea typeface="+mn-ea"/>
                <a:cs typeface="+mn-cs"/>
              </a:defRPr>
            </a:lvl7pPr>
            <a:lvl8pPr marL="0" indent="0" algn="l" defTabSz="914377" rtl="0" eaLnBrk="1" latinLnBrk="0" hangingPunct="1">
              <a:lnSpc>
                <a:spcPct val="90000"/>
              </a:lnSpc>
              <a:spcBef>
                <a:spcPts val="1600"/>
              </a:spcBef>
              <a:spcAft>
                <a:spcPts val="1600"/>
              </a:spcAft>
              <a:buClr>
                <a:schemeClr val="accent1"/>
              </a:buClr>
              <a:buFont typeface="Arial" panose="020B0604020202020204" pitchFamily="34" charset="0"/>
              <a:buNone/>
              <a:defRPr sz="5333" kern="1200">
                <a:solidFill>
                  <a:schemeClr val="accent1"/>
                </a:solidFill>
                <a:latin typeface="+mn-lt"/>
                <a:ea typeface="+mn-ea"/>
                <a:cs typeface="+mn-cs"/>
              </a:defRPr>
            </a:lvl8pPr>
            <a:lvl9pPr marL="0" indent="0" algn="l" defTabSz="914377" rtl="0" eaLnBrk="1" latinLnBrk="0" hangingPunct="1">
              <a:lnSpc>
                <a:spcPct val="90000"/>
              </a:lnSpc>
              <a:spcBef>
                <a:spcPts val="1600"/>
              </a:spcBef>
              <a:spcAft>
                <a:spcPts val="1600"/>
              </a:spcAft>
              <a:buClr>
                <a:schemeClr val="accent1"/>
              </a:buClr>
              <a:buFont typeface="Arial" panose="020B0604020202020204" pitchFamily="34" charset="0"/>
              <a:buNone/>
              <a:defRPr sz="5333" kern="1200">
                <a:solidFill>
                  <a:schemeClr val="accent1"/>
                </a:solidFill>
                <a:latin typeface="+mn-lt"/>
                <a:ea typeface="+mn-ea"/>
                <a:cs typeface="+mn-cs"/>
              </a:defRPr>
            </a:lvl9pPr>
          </a:lstStyle>
          <a:p>
            <a:pPr defTabSz="685783">
              <a:spcBef>
                <a:spcPts val="1200"/>
              </a:spcBef>
              <a:spcAft>
                <a:spcPts val="1200"/>
              </a:spcAft>
              <a:buClr>
                <a:srgbClr val="AFC236"/>
              </a:buClr>
            </a:pPr>
            <a:r>
              <a:rPr lang="en-GB" sz="2850" dirty="0">
                <a:solidFill>
                  <a:srgbClr val="1494C9"/>
                </a:solidFill>
                <a:latin typeface="Arial" panose="020B0604020202020204"/>
              </a:rPr>
              <a:t>&gt;150,000</a:t>
            </a:r>
          </a:p>
        </p:txBody>
      </p:sp>
      <p:sp>
        <p:nvSpPr>
          <p:cNvPr id="55" name="Text Placeholder 45">
            <a:extLst>
              <a:ext uri="{FF2B5EF4-FFF2-40B4-BE49-F238E27FC236}">
                <a16:creationId xmlns:a16="http://schemas.microsoft.com/office/drawing/2014/main" xmlns="" id="{F9BE459C-F36A-4AA0-A31F-23F88CC81560}"/>
              </a:ext>
            </a:extLst>
          </p:cNvPr>
          <p:cNvSpPr txBox="1">
            <a:spLocks/>
          </p:cNvSpPr>
          <p:nvPr/>
        </p:nvSpPr>
        <p:spPr>
          <a:xfrm>
            <a:off x="2621669" y="2952410"/>
            <a:ext cx="1557075" cy="580067"/>
          </a:xfrm>
          <a:prstGeom prst="rect">
            <a:avLst/>
          </a:prstGeom>
        </p:spPr>
        <p:txBody>
          <a:bodyPr vert="horz" lIns="0" tIns="0" rIns="0" bIns="0" rtlCol="0">
            <a:noAutofit/>
          </a:bodyPr>
          <a:lstStyle>
            <a:lvl1pPr marL="0" indent="0" algn="l" defTabSz="914377" rtl="0" eaLnBrk="1" latinLnBrk="0" hangingPunct="1">
              <a:lnSpc>
                <a:spcPct val="90000"/>
              </a:lnSpc>
              <a:spcBef>
                <a:spcPts val="1600"/>
              </a:spcBef>
              <a:spcAft>
                <a:spcPts val="1600"/>
              </a:spcAft>
              <a:buClr>
                <a:schemeClr val="accent1"/>
              </a:buClr>
              <a:buFont typeface="Arial" panose="020B0604020202020204" pitchFamily="34" charset="0"/>
              <a:buNone/>
              <a:defRPr sz="5333" kern="1200">
                <a:solidFill>
                  <a:schemeClr val="accent2"/>
                </a:solidFill>
                <a:latin typeface="+mn-lt"/>
                <a:ea typeface="+mn-ea"/>
                <a:cs typeface="+mn-cs"/>
              </a:defRPr>
            </a:lvl1pPr>
            <a:lvl2pPr marL="0" indent="0" algn="l" defTabSz="914377" rtl="0" eaLnBrk="1" latinLnBrk="0" hangingPunct="1">
              <a:lnSpc>
                <a:spcPct val="90000"/>
              </a:lnSpc>
              <a:spcBef>
                <a:spcPts val="1600"/>
              </a:spcBef>
              <a:spcAft>
                <a:spcPts val="1600"/>
              </a:spcAft>
              <a:buClr>
                <a:schemeClr val="accent1"/>
              </a:buClr>
              <a:buFont typeface="Arial" panose="020B0604020202020204" pitchFamily="34" charset="0"/>
              <a:buNone/>
              <a:defRPr sz="5333" kern="1200">
                <a:solidFill>
                  <a:schemeClr val="accent1"/>
                </a:solidFill>
                <a:latin typeface="+mn-lt"/>
                <a:ea typeface="+mn-ea"/>
                <a:cs typeface="+mn-cs"/>
              </a:defRPr>
            </a:lvl2pPr>
            <a:lvl3pPr marL="0" indent="0" algn="l" defTabSz="914377" rtl="0" eaLnBrk="1" latinLnBrk="0" hangingPunct="1">
              <a:lnSpc>
                <a:spcPct val="90000"/>
              </a:lnSpc>
              <a:spcBef>
                <a:spcPts val="1600"/>
              </a:spcBef>
              <a:spcAft>
                <a:spcPts val="1600"/>
              </a:spcAft>
              <a:buClr>
                <a:schemeClr val="accent2"/>
              </a:buClr>
              <a:buFont typeface="Arial" panose="020B0604020202020204" pitchFamily="34" charset="0"/>
              <a:buNone/>
              <a:defRPr sz="5333" kern="1200">
                <a:solidFill>
                  <a:schemeClr val="accent1"/>
                </a:solidFill>
                <a:latin typeface="+mn-lt"/>
                <a:ea typeface="+mn-ea"/>
                <a:cs typeface="+mn-cs"/>
              </a:defRPr>
            </a:lvl3pPr>
            <a:lvl4pPr marL="0" indent="0" algn="l" defTabSz="914377" rtl="0" eaLnBrk="1" latinLnBrk="0" hangingPunct="1">
              <a:lnSpc>
                <a:spcPct val="90000"/>
              </a:lnSpc>
              <a:spcBef>
                <a:spcPts val="1600"/>
              </a:spcBef>
              <a:spcAft>
                <a:spcPts val="1600"/>
              </a:spcAft>
              <a:buClr>
                <a:schemeClr val="accent2"/>
              </a:buClr>
              <a:buFont typeface="Arial" panose="020B0604020202020204" pitchFamily="34" charset="0"/>
              <a:buNone/>
              <a:defRPr sz="5333" kern="1200">
                <a:solidFill>
                  <a:schemeClr val="accent1"/>
                </a:solidFill>
                <a:latin typeface="+mn-lt"/>
                <a:ea typeface="+mn-ea"/>
                <a:cs typeface="+mn-cs"/>
              </a:defRPr>
            </a:lvl4pPr>
            <a:lvl5pPr marL="0" indent="0" algn="l" defTabSz="914377" rtl="0" eaLnBrk="1" latinLnBrk="0" hangingPunct="1">
              <a:lnSpc>
                <a:spcPct val="90000"/>
              </a:lnSpc>
              <a:spcBef>
                <a:spcPts val="1600"/>
              </a:spcBef>
              <a:spcAft>
                <a:spcPts val="1600"/>
              </a:spcAft>
              <a:buClr>
                <a:schemeClr val="accent2"/>
              </a:buClr>
              <a:buFont typeface="Arial" panose="020B0604020202020204" pitchFamily="34" charset="0"/>
              <a:buNone/>
              <a:defRPr sz="5333" kern="1200">
                <a:solidFill>
                  <a:schemeClr val="accent1"/>
                </a:solidFill>
                <a:latin typeface="+mn-lt"/>
                <a:ea typeface="+mn-ea"/>
                <a:cs typeface="+mn-cs"/>
              </a:defRPr>
            </a:lvl5pPr>
            <a:lvl6pPr marL="0" indent="0" algn="l" defTabSz="914377" rtl="0" eaLnBrk="1" latinLnBrk="0" hangingPunct="1">
              <a:lnSpc>
                <a:spcPct val="90000"/>
              </a:lnSpc>
              <a:spcBef>
                <a:spcPts val="1600"/>
              </a:spcBef>
              <a:spcAft>
                <a:spcPts val="1600"/>
              </a:spcAft>
              <a:buClr>
                <a:schemeClr val="accent1"/>
              </a:buClr>
              <a:buFont typeface="Arial" panose="020B0604020202020204" pitchFamily="34" charset="0"/>
              <a:buNone/>
              <a:defRPr sz="5333" kern="1200">
                <a:solidFill>
                  <a:schemeClr val="accent1"/>
                </a:solidFill>
                <a:latin typeface="+mn-lt"/>
                <a:ea typeface="+mn-ea"/>
                <a:cs typeface="+mn-cs"/>
              </a:defRPr>
            </a:lvl6pPr>
            <a:lvl7pPr marL="0" indent="0" algn="l" defTabSz="914377" rtl="0" eaLnBrk="1" latinLnBrk="0" hangingPunct="1">
              <a:lnSpc>
                <a:spcPct val="90000"/>
              </a:lnSpc>
              <a:spcBef>
                <a:spcPts val="1600"/>
              </a:spcBef>
              <a:spcAft>
                <a:spcPts val="1600"/>
              </a:spcAft>
              <a:buClr>
                <a:schemeClr val="accent1"/>
              </a:buClr>
              <a:buFont typeface="Arial" panose="020B0604020202020204" pitchFamily="34" charset="0"/>
              <a:buNone/>
              <a:defRPr sz="5333" kern="1200">
                <a:solidFill>
                  <a:schemeClr val="accent1"/>
                </a:solidFill>
                <a:latin typeface="+mn-lt"/>
                <a:ea typeface="+mn-ea"/>
                <a:cs typeface="+mn-cs"/>
              </a:defRPr>
            </a:lvl7pPr>
            <a:lvl8pPr marL="0" indent="0" algn="l" defTabSz="914377" rtl="0" eaLnBrk="1" latinLnBrk="0" hangingPunct="1">
              <a:lnSpc>
                <a:spcPct val="90000"/>
              </a:lnSpc>
              <a:spcBef>
                <a:spcPts val="1600"/>
              </a:spcBef>
              <a:spcAft>
                <a:spcPts val="1600"/>
              </a:spcAft>
              <a:buClr>
                <a:schemeClr val="accent1"/>
              </a:buClr>
              <a:buFont typeface="Arial" panose="020B0604020202020204" pitchFamily="34" charset="0"/>
              <a:buNone/>
              <a:defRPr sz="5333" kern="1200">
                <a:solidFill>
                  <a:schemeClr val="accent1"/>
                </a:solidFill>
                <a:latin typeface="+mn-lt"/>
                <a:ea typeface="+mn-ea"/>
                <a:cs typeface="+mn-cs"/>
              </a:defRPr>
            </a:lvl8pPr>
            <a:lvl9pPr marL="0" indent="0" algn="l" defTabSz="914377" rtl="0" eaLnBrk="1" latinLnBrk="0" hangingPunct="1">
              <a:lnSpc>
                <a:spcPct val="90000"/>
              </a:lnSpc>
              <a:spcBef>
                <a:spcPts val="1600"/>
              </a:spcBef>
              <a:spcAft>
                <a:spcPts val="1600"/>
              </a:spcAft>
              <a:buClr>
                <a:schemeClr val="accent1"/>
              </a:buClr>
              <a:buFont typeface="Arial" panose="020B0604020202020204" pitchFamily="34" charset="0"/>
              <a:buNone/>
              <a:defRPr sz="5333" kern="1200">
                <a:solidFill>
                  <a:schemeClr val="accent1"/>
                </a:solidFill>
                <a:latin typeface="+mn-lt"/>
                <a:ea typeface="+mn-ea"/>
                <a:cs typeface="+mn-cs"/>
              </a:defRPr>
            </a:lvl9pPr>
          </a:lstStyle>
          <a:p>
            <a:pPr defTabSz="685783">
              <a:spcBef>
                <a:spcPts val="1200"/>
              </a:spcBef>
              <a:spcAft>
                <a:spcPts val="1200"/>
              </a:spcAft>
              <a:buClr>
                <a:srgbClr val="AFC236"/>
              </a:buClr>
            </a:pPr>
            <a:r>
              <a:rPr lang="en-GB" sz="2850" dirty="0">
                <a:solidFill>
                  <a:srgbClr val="1494C9"/>
                </a:solidFill>
                <a:latin typeface="Arial" panose="020B0604020202020204"/>
              </a:rPr>
              <a:t>~30,000</a:t>
            </a:r>
          </a:p>
        </p:txBody>
      </p:sp>
      <p:sp>
        <p:nvSpPr>
          <p:cNvPr id="56" name="Text Placeholder 62">
            <a:extLst>
              <a:ext uri="{FF2B5EF4-FFF2-40B4-BE49-F238E27FC236}">
                <a16:creationId xmlns:a16="http://schemas.microsoft.com/office/drawing/2014/main" xmlns="" id="{A6B7F5E5-4C33-47D2-BAC8-9A90F90FDF1B}"/>
              </a:ext>
            </a:extLst>
          </p:cNvPr>
          <p:cNvSpPr txBox="1">
            <a:spLocks/>
          </p:cNvSpPr>
          <p:nvPr/>
        </p:nvSpPr>
        <p:spPr>
          <a:xfrm>
            <a:off x="7264879" y="2952410"/>
            <a:ext cx="1557075" cy="580067"/>
          </a:xfrm>
          <a:prstGeom prst="rect">
            <a:avLst/>
          </a:prstGeom>
        </p:spPr>
        <p:txBody>
          <a:bodyPr vert="horz" lIns="0" tIns="0" rIns="0" bIns="0" rtlCol="0">
            <a:noAutofit/>
          </a:bodyPr>
          <a:lstStyle>
            <a:lvl1pPr marL="0" indent="0" algn="l" defTabSz="914377" rtl="0" eaLnBrk="1" latinLnBrk="0" hangingPunct="1">
              <a:lnSpc>
                <a:spcPct val="90000"/>
              </a:lnSpc>
              <a:spcBef>
                <a:spcPts val="1600"/>
              </a:spcBef>
              <a:spcAft>
                <a:spcPts val="1600"/>
              </a:spcAft>
              <a:buClr>
                <a:schemeClr val="accent1"/>
              </a:buClr>
              <a:buFont typeface="Arial" panose="020B0604020202020204" pitchFamily="34" charset="0"/>
              <a:buNone/>
              <a:defRPr sz="5333" kern="1200">
                <a:solidFill>
                  <a:schemeClr val="accent2"/>
                </a:solidFill>
                <a:latin typeface="+mn-lt"/>
                <a:ea typeface="+mn-ea"/>
                <a:cs typeface="+mn-cs"/>
              </a:defRPr>
            </a:lvl1pPr>
            <a:lvl2pPr marL="0" indent="0" algn="l" defTabSz="914377" rtl="0" eaLnBrk="1" latinLnBrk="0" hangingPunct="1">
              <a:lnSpc>
                <a:spcPct val="90000"/>
              </a:lnSpc>
              <a:spcBef>
                <a:spcPts val="1600"/>
              </a:spcBef>
              <a:spcAft>
                <a:spcPts val="1600"/>
              </a:spcAft>
              <a:buClr>
                <a:schemeClr val="accent1"/>
              </a:buClr>
              <a:buFont typeface="Arial" panose="020B0604020202020204" pitchFamily="34" charset="0"/>
              <a:buNone/>
              <a:defRPr sz="5333" kern="1200">
                <a:solidFill>
                  <a:schemeClr val="accent1"/>
                </a:solidFill>
                <a:latin typeface="+mn-lt"/>
                <a:ea typeface="+mn-ea"/>
                <a:cs typeface="+mn-cs"/>
              </a:defRPr>
            </a:lvl2pPr>
            <a:lvl3pPr marL="0" indent="0" algn="l" defTabSz="914377" rtl="0" eaLnBrk="1" latinLnBrk="0" hangingPunct="1">
              <a:lnSpc>
                <a:spcPct val="90000"/>
              </a:lnSpc>
              <a:spcBef>
                <a:spcPts val="1600"/>
              </a:spcBef>
              <a:spcAft>
                <a:spcPts val="1600"/>
              </a:spcAft>
              <a:buClr>
                <a:schemeClr val="accent2"/>
              </a:buClr>
              <a:buFont typeface="Arial" panose="020B0604020202020204" pitchFamily="34" charset="0"/>
              <a:buNone/>
              <a:defRPr sz="5333" kern="1200">
                <a:solidFill>
                  <a:schemeClr val="accent1"/>
                </a:solidFill>
                <a:latin typeface="+mn-lt"/>
                <a:ea typeface="+mn-ea"/>
                <a:cs typeface="+mn-cs"/>
              </a:defRPr>
            </a:lvl3pPr>
            <a:lvl4pPr marL="0" indent="0" algn="l" defTabSz="914377" rtl="0" eaLnBrk="1" latinLnBrk="0" hangingPunct="1">
              <a:lnSpc>
                <a:spcPct val="90000"/>
              </a:lnSpc>
              <a:spcBef>
                <a:spcPts val="1600"/>
              </a:spcBef>
              <a:spcAft>
                <a:spcPts val="1600"/>
              </a:spcAft>
              <a:buClr>
                <a:schemeClr val="accent2"/>
              </a:buClr>
              <a:buFont typeface="Arial" panose="020B0604020202020204" pitchFamily="34" charset="0"/>
              <a:buNone/>
              <a:defRPr sz="5333" kern="1200">
                <a:solidFill>
                  <a:schemeClr val="accent1"/>
                </a:solidFill>
                <a:latin typeface="+mn-lt"/>
                <a:ea typeface="+mn-ea"/>
                <a:cs typeface="+mn-cs"/>
              </a:defRPr>
            </a:lvl4pPr>
            <a:lvl5pPr marL="0" indent="0" algn="l" defTabSz="914377" rtl="0" eaLnBrk="1" latinLnBrk="0" hangingPunct="1">
              <a:lnSpc>
                <a:spcPct val="90000"/>
              </a:lnSpc>
              <a:spcBef>
                <a:spcPts val="1600"/>
              </a:spcBef>
              <a:spcAft>
                <a:spcPts val="1600"/>
              </a:spcAft>
              <a:buClr>
                <a:schemeClr val="accent2"/>
              </a:buClr>
              <a:buFont typeface="Arial" panose="020B0604020202020204" pitchFamily="34" charset="0"/>
              <a:buNone/>
              <a:defRPr sz="5333" kern="1200">
                <a:solidFill>
                  <a:schemeClr val="accent1"/>
                </a:solidFill>
                <a:latin typeface="+mn-lt"/>
                <a:ea typeface="+mn-ea"/>
                <a:cs typeface="+mn-cs"/>
              </a:defRPr>
            </a:lvl5pPr>
            <a:lvl6pPr marL="0" indent="0" algn="l" defTabSz="914377" rtl="0" eaLnBrk="1" latinLnBrk="0" hangingPunct="1">
              <a:lnSpc>
                <a:spcPct val="90000"/>
              </a:lnSpc>
              <a:spcBef>
                <a:spcPts val="1600"/>
              </a:spcBef>
              <a:spcAft>
                <a:spcPts val="1600"/>
              </a:spcAft>
              <a:buClr>
                <a:schemeClr val="accent1"/>
              </a:buClr>
              <a:buFont typeface="Arial" panose="020B0604020202020204" pitchFamily="34" charset="0"/>
              <a:buNone/>
              <a:defRPr sz="5333" kern="1200">
                <a:solidFill>
                  <a:schemeClr val="accent1"/>
                </a:solidFill>
                <a:latin typeface="+mn-lt"/>
                <a:ea typeface="+mn-ea"/>
                <a:cs typeface="+mn-cs"/>
              </a:defRPr>
            </a:lvl6pPr>
            <a:lvl7pPr marL="0" indent="0" algn="l" defTabSz="914377" rtl="0" eaLnBrk="1" latinLnBrk="0" hangingPunct="1">
              <a:lnSpc>
                <a:spcPct val="90000"/>
              </a:lnSpc>
              <a:spcBef>
                <a:spcPts val="1600"/>
              </a:spcBef>
              <a:spcAft>
                <a:spcPts val="1600"/>
              </a:spcAft>
              <a:buClr>
                <a:schemeClr val="accent1"/>
              </a:buClr>
              <a:buFont typeface="Arial" panose="020B0604020202020204" pitchFamily="34" charset="0"/>
              <a:buNone/>
              <a:defRPr sz="5333" kern="1200">
                <a:solidFill>
                  <a:schemeClr val="accent1"/>
                </a:solidFill>
                <a:latin typeface="+mn-lt"/>
                <a:ea typeface="+mn-ea"/>
                <a:cs typeface="+mn-cs"/>
              </a:defRPr>
            </a:lvl7pPr>
            <a:lvl8pPr marL="0" indent="0" algn="l" defTabSz="914377" rtl="0" eaLnBrk="1" latinLnBrk="0" hangingPunct="1">
              <a:lnSpc>
                <a:spcPct val="90000"/>
              </a:lnSpc>
              <a:spcBef>
                <a:spcPts val="1600"/>
              </a:spcBef>
              <a:spcAft>
                <a:spcPts val="1600"/>
              </a:spcAft>
              <a:buClr>
                <a:schemeClr val="accent1"/>
              </a:buClr>
              <a:buFont typeface="Arial" panose="020B0604020202020204" pitchFamily="34" charset="0"/>
              <a:buNone/>
              <a:defRPr sz="5333" kern="1200">
                <a:solidFill>
                  <a:schemeClr val="accent1"/>
                </a:solidFill>
                <a:latin typeface="+mn-lt"/>
                <a:ea typeface="+mn-ea"/>
                <a:cs typeface="+mn-cs"/>
              </a:defRPr>
            </a:lvl8pPr>
            <a:lvl9pPr marL="0" indent="0" algn="l" defTabSz="914377" rtl="0" eaLnBrk="1" latinLnBrk="0" hangingPunct="1">
              <a:lnSpc>
                <a:spcPct val="90000"/>
              </a:lnSpc>
              <a:spcBef>
                <a:spcPts val="1600"/>
              </a:spcBef>
              <a:spcAft>
                <a:spcPts val="1600"/>
              </a:spcAft>
              <a:buClr>
                <a:schemeClr val="accent1"/>
              </a:buClr>
              <a:buFont typeface="Arial" panose="020B0604020202020204" pitchFamily="34" charset="0"/>
              <a:buNone/>
              <a:defRPr sz="5333" kern="1200">
                <a:solidFill>
                  <a:schemeClr val="accent1"/>
                </a:solidFill>
                <a:latin typeface="+mn-lt"/>
                <a:ea typeface="+mn-ea"/>
                <a:cs typeface="+mn-cs"/>
              </a:defRPr>
            </a:lvl9pPr>
          </a:lstStyle>
          <a:p>
            <a:pPr defTabSz="685783">
              <a:spcBef>
                <a:spcPts val="1200"/>
              </a:spcBef>
              <a:spcAft>
                <a:spcPts val="1200"/>
              </a:spcAft>
              <a:buClr>
                <a:srgbClr val="AFC236"/>
              </a:buClr>
            </a:pPr>
            <a:r>
              <a:rPr lang="en-GB" sz="2850" dirty="0">
                <a:solidFill>
                  <a:srgbClr val="1494C9"/>
                </a:solidFill>
                <a:latin typeface="Arial" panose="020B0604020202020204"/>
              </a:rPr>
              <a:t>4</a:t>
            </a:r>
          </a:p>
        </p:txBody>
      </p:sp>
      <p:sp>
        <p:nvSpPr>
          <p:cNvPr id="57" name="Text Placeholder 50">
            <a:extLst>
              <a:ext uri="{FF2B5EF4-FFF2-40B4-BE49-F238E27FC236}">
                <a16:creationId xmlns:a16="http://schemas.microsoft.com/office/drawing/2014/main" xmlns="" id="{710B1D59-48BD-4C10-AADE-DD63B84C6A63}"/>
              </a:ext>
            </a:extLst>
          </p:cNvPr>
          <p:cNvSpPr txBox="1">
            <a:spLocks/>
          </p:cNvSpPr>
          <p:nvPr/>
        </p:nvSpPr>
        <p:spPr>
          <a:xfrm>
            <a:off x="4893412" y="3532477"/>
            <a:ext cx="1558847" cy="659270"/>
          </a:xfrm>
          <a:prstGeom prst="rect">
            <a:avLst/>
          </a:prstGeom>
        </p:spPr>
        <p:txBody>
          <a:bodyPr vert="horz" lIns="0" tIns="0" rIns="0" bIns="0" rtlCol="0">
            <a:noAutofit/>
          </a:bodyPr>
          <a:lstStyle>
            <a:lvl1pPr marL="0" marR="0" indent="0" algn="l" defTabSz="1219170" rtl="0" eaLnBrk="1" fontAlgn="auto" latinLnBrk="0" hangingPunct="1">
              <a:lnSpc>
                <a:spcPct val="90000"/>
              </a:lnSpc>
              <a:spcBef>
                <a:spcPts val="0"/>
              </a:spcBef>
              <a:spcAft>
                <a:spcPts val="800"/>
              </a:spcAft>
              <a:buClr>
                <a:srgbClr val="2FB6BC"/>
              </a:buClr>
              <a:buSzTx/>
              <a:buFont typeface="Arial" panose="020B0604020202020204" pitchFamily="34" charset="0"/>
              <a:buNone/>
              <a:tabLst/>
              <a:defRPr sz="1467" kern="1200" baseline="0">
                <a:solidFill>
                  <a:schemeClr val="bg1"/>
                </a:solidFill>
                <a:latin typeface="+mn-lt"/>
                <a:ea typeface="+mn-ea"/>
                <a:cs typeface="+mn-cs"/>
              </a:defRPr>
            </a:lvl1pPr>
            <a:lvl2pPr marL="0" indent="0" algn="l" defTabSz="914377" rtl="0" eaLnBrk="1" latinLnBrk="0" hangingPunct="1">
              <a:lnSpc>
                <a:spcPct val="90000"/>
              </a:lnSpc>
              <a:spcBef>
                <a:spcPts val="0"/>
              </a:spcBef>
              <a:spcAft>
                <a:spcPts val="800"/>
              </a:spcAft>
              <a:buClr>
                <a:srgbClr val="2FB6BC"/>
              </a:buClr>
              <a:buFont typeface="Arial" panose="020B0604020202020204" pitchFamily="34" charset="0"/>
              <a:buNone/>
              <a:defRPr sz="1467" kern="1200" baseline="0">
                <a:solidFill>
                  <a:schemeClr val="bg1"/>
                </a:solidFill>
                <a:latin typeface="+mn-lt"/>
                <a:ea typeface="+mn-ea"/>
                <a:cs typeface="+mn-cs"/>
              </a:defRPr>
            </a:lvl2pPr>
            <a:lvl3pPr marL="0" indent="0" algn="l" defTabSz="914377" rtl="0" eaLnBrk="1" latinLnBrk="0" hangingPunct="1">
              <a:lnSpc>
                <a:spcPct val="90000"/>
              </a:lnSpc>
              <a:spcBef>
                <a:spcPts val="0"/>
              </a:spcBef>
              <a:spcAft>
                <a:spcPts val="800"/>
              </a:spcAft>
              <a:buClr>
                <a:schemeClr val="accent2"/>
              </a:buClr>
              <a:buFont typeface="Arial" panose="020B0604020202020204" pitchFamily="34" charset="0"/>
              <a:buNone/>
              <a:defRPr sz="1467" kern="1200">
                <a:solidFill>
                  <a:schemeClr val="bg1"/>
                </a:solidFill>
                <a:latin typeface="+mn-lt"/>
                <a:ea typeface="+mn-ea"/>
                <a:cs typeface="+mn-cs"/>
              </a:defRPr>
            </a:lvl3pPr>
            <a:lvl4pPr marL="0" indent="0" algn="l" defTabSz="914377" rtl="0" eaLnBrk="1" latinLnBrk="0" hangingPunct="1">
              <a:lnSpc>
                <a:spcPct val="90000"/>
              </a:lnSpc>
              <a:spcBef>
                <a:spcPts val="0"/>
              </a:spcBef>
              <a:spcAft>
                <a:spcPts val="800"/>
              </a:spcAft>
              <a:buClr>
                <a:schemeClr val="accent2"/>
              </a:buClr>
              <a:buFont typeface="Arial" panose="020B0604020202020204" pitchFamily="34" charset="0"/>
              <a:buNone/>
              <a:defRPr sz="1467" kern="1200">
                <a:solidFill>
                  <a:schemeClr val="bg1"/>
                </a:solidFill>
                <a:latin typeface="+mn-lt"/>
                <a:ea typeface="+mn-ea"/>
                <a:cs typeface="+mn-cs"/>
              </a:defRPr>
            </a:lvl4pPr>
            <a:lvl5pPr marL="0" indent="0" algn="l" defTabSz="914377" rtl="0" eaLnBrk="1" latinLnBrk="0" hangingPunct="1">
              <a:lnSpc>
                <a:spcPct val="90000"/>
              </a:lnSpc>
              <a:spcBef>
                <a:spcPts val="0"/>
              </a:spcBef>
              <a:spcAft>
                <a:spcPts val="800"/>
              </a:spcAft>
              <a:buClr>
                <a:schemeClr val="accent2"/>
              </a:buClr>
              <a:buFont typeface="Arial" panose="020B0604020202020204" pitchFamily="34" charset="0"/>
              <a:buNone/>
              <a:defRPr sz="1467" kern="1200">
                <a:solidFill>
                  <a:schemeClr val="bg1"/>
                </a:solidFill>
                <a:latin typeface="+mn-lt"/>
                <a:ea typeface="+mn-ea"/>
                <a:cs typeface="+mn-cs"/>
              </a:defRPr>
            </a:lvl5pPr>
            <a:lvl6pPr marL="0" indent="0" algn="l" defTabSz="914377" rtl="0" eaLnBrk="1" latinLnBrk="0" hangingPunct="1">
              <a:lnSpc>
                <a:spcPct val="90000"/>
              </a:lnSpc>
              <a:spcBef>
                <a:spcPts val="0"/>
              </a:spcBef>
              <a:spcAft>
                <a:spcPts val="800"/>
              </a:spcAft>
              <a:buClr>
                <a:schemeClr val="accent1"/>
              </a:buClr>
              <a:buFont typeface="Arial" panose="020B0604020202020204" pitchFamily="34" charset="0"/>
              <a:buNone/>
              <a:defRPr sz="1467" kern="1200">
                <a:solidFill>
                  <a:schemeClr val="bg1"/>
                </a:solidFill>
                <a:latin typeface="+mn-lt"/>
                <a:ea typeface="+mn-ea"/>
                <a:cs typeface="+mn-cs"/>
              </a:defRPr>
            </a:lvl6pPr>
            <a:lvl7pPr marL="0" indent="0" algn="l" defTabSz="914377" rtl="0" eaLnBrk="1" latinLnBrk="0" hangingPunct="1">
              <a:lnSpc>
                <a:spcPct val="90000"/>
              </a:lnSpc>
              <a:spcBef>
                <a:spcPts val="0"/>
              </a:spcBef>
              <a:spcAft>
                <a:spcPts val="800"/>
              </a:spcAft>
              <a:buClr>
                <a:schemeClr val="accent1"/>
              </a:buClr>
              <a:buFont typeface="Arial" panose="020B0604020202020204" pitchFamily="34" charset="0"/>
              <a:buNone/>
              <a:defRPr sz="1467" kern="1200">
                <a:solidFill>
                  <a:schemeClr val="bg1"/>
                </a:solidFill>
                <a:latin typeface="+mn-lt"/>
                <a:ea typeface="+mn-ea"/>
                <a:cs typeface="+mn-cs"/>
              </a:defRPr>
            </a:lvl7pPr>
            <a:lvl8pPr marL="0" indent="0" algn="l" defTabSz="914377" rtl="0" eaLnBrk="1" latinLnBrk="0" hangingPunct="1">
              <a:lnSpc>
                <a:spcPct val="90000"/>
              </a:lnSpc>
              <a:spcBef>
                <a:spcPts val="0"/>
              </a:spcBef>
              <a:spcAft>
                <a:spcPts val="800"/>
              </a:spcAft>
              <a:buClr>
                <a:schemeClr val="accent1"/>
              </a:buClr>
              <a:buFont typeface="Arial" panose="020B0604020202020204" pitchFamily="34" charset="0"/>
              <a:buNone/>
              <a:defRPr sz="1467" kern="1200">
                <a:solidFill>
                  <a:schemeClr val="bg1"/>
                </a:solidFill>
                <a:latin typeface="+mn-lt"/>
                <a:ea typeface="+mn-ea"/>
                <a:cs typeface="+mn-cs"/>
              </a:defRPr>
            </a:lvl8pPr>
            <a:lvl9pPr marL="0" indent="0" algn="l" defTabSz="914377" rtl="0" eaLnBrk="1" latinLnBrk="0" hangingPunct="1">
              <a:lnSpc>
                <a:spcPct val="90000"/>
              </a:lnSpc>
              <a:spcBef>
                <a:spcPts val="0"/>
              </a:spcBef>
              <a:spcAft>
                <a:spcPts val="800"/>
              </a:spcAft>
              <a:buClr>
                <a:schemeClr val="accent1"/>
              </a:buClr>
              <a:buFont typeface="Arial" panose="020B0604020202020204" pitchFamily="34" charset="0"/>
              <a:buNone/>
              <a:defRPr sz="1467" kern="1200">
                <a:solidFill>
                  <a:schemeClr val="bg1"/>
                </a:solidFill>
                <a:latin typeface="+mn-lt"/>
                <a:ea typeface="+mn-ea"/>
                <a:cs typeface="+mn-cs"/>
              </a:defRPr>
            </a:lvl9pPr>
          </a:lstStyle>
          <a:p>
            <a:pPr defTabSz="914378">
              <a:spcAft>
                <a:spcPts val="600"/>
              </a:spcAft>
            </a:pPr>
            <a:r>
              <a:rPr lang="en-GB" sz="1100" dirty="0">
                <a:solidFill>
                  <a:srgbClr val="FFFFFF"/>
                </a:solidFill>
                <a:latin typeface="Arial" panose="020B0604020202020204"/>
              </a:rPr>
              <a:t>Millimetres of annual rainfall</a:t>
            </a:r>
          </a:p>
        </p:txBody>
      </p:sp>
      <p:sp>
        <p:nvSpPr>
          <p:cNvPr id="58" name="Text Placeholder 56">
            <a:extLst>
              <a:ext uri="{FF2B5EF4-FFF2-40B4-BE49-F238E27FC236}">
                <a16:creationId xmlns:a16="http://schemas.microsoft.com/office/drawing/2014/main" xmlns="" id="{27336FAA-B824-4711-88BD-A87D51078FD2}"/>
              </a:ext>
            </a:extLst>
          </p:cNvPr>
          <p:cNvSpPr txBox="1">
            <a:spLocks/>
          </p:cNvSpPr>
          <p:nvPr/>
        </p:nvSpPr>
        <p:spPr>
          <a:xfrm>
            <a:off x="525283" y="3532477"/>
            <a:ext cx="1558847" cy="659270"/>
          </a:xfrm>
          <a:prstGeom prst="rect">
            <a:avLst/>
          </a:prstGeom>
        </p:spPr>
        <p:txBody>
          <a:bodyPr vert="horz" lIns="0" tIns="0" rIns="0" bIns="0" rtlCol="0">
            <a:noAutofit/>
          </a:bodyPr>
          <a:lstStyle>
            <a:lvl1pPr marL="0" marR="0" indent="0" algn="l" defTabSz="1219170" rtl="0" eaLnBrk="1" fontAlgn="auto" latinLnBrk="0" hangingPunct="1">
              <a:lnSpc>
                <a:spcPct val="90000"/>
              </a:lnSpc>
              <a:spcBef>
                <a:spcPts val="0"/>
              </a:spcBef>
              <a:spcAft>
                <a:spcPts val="800"/>
              </a:spcAft>
              <a:buClr>
                <a:srgbClr val="2FB6BC"/>
              </a:buClr>
              <a:buSzTx/>
              <a:buFont typeface="Arial" panose="020B0604020202020204" pitchFamily="34" charset="0"/>
              <a:buNone/>
              <a:tabLst/>
              <a:defRPr sz="1467" kern="1200" baseline="0">
                <a:solidFill>
                  <a:schemeClr val="tx1"/>
                </a:solidFill>
                <a:latin typeface="+mn-lt"/>
                <a:ea typeface="+mn-ea"/>
                <a:cs typeface="+mn-cs"/>
              </a:defRPr>
            </a:lvl1pPr>
            <a:lvl2pPr marL="0" indent="0" algn="l" defTabSz="914377" rtl="0" eaLnBrk="1" latinLnBrk="0" hangingPunct="1">
              <a:lnSpc>
                <a:spcPct val="90000"/>
              </a:lnSpc>
              <a:spcBef>
                <a:spcPts val="0"/>
              </a:spcBef>
              <a:spcAft>
                <a:spcPts val="800"/>
              </a:spcAft>
              <a:buClr>
                <a:srgbClr val="2FB6BC"/>
              </a:buClr>
              <a:buFont typeface="Arial" panose="020B0604020202020204" pitchFamily="34" charset="0"/>
              <a:buNone/>
              <a:defRPr sz="1467" kern="1200" baseline="0">
                <a:solidFill>
                  <a:schemeClr val="tx1"/>
                </a:solidFill>
                <a:latin typeface="+mn-lt"/>
                <a:ea typeface="+mn-ea"/>
                <a:cs typeface="+mn-cs"/>
              </a:defRPr>
            </a:lvl2pPr>
            <a:lvl3pPr marL="0" indent="0" algn="l" defTabSz="914377" rtl="0" eaLnBrk="1" latinLnBrk="0" hangingPunct="1">
              <a:lnSpc>
                <a:spcPct val="90000"/>
              </a:lnSpc>
              <a:spcBef>
                <a:spcPts val="0"/>
              </a:spcBef>
              <a:spcAft>
                <a:spcPts val="800"/>
              </a:spcAft>
              <a:buClr>
                <a:schemeClr val="accent2"/>
              </a:buClr>
              <a:buFont typeface="Arial" panose="020B0604020202020204" pitchFamily="34" charset="0"/>
              <a:buNone/>
              <a:defRPr sz="1467" kern="1200">
                <a:solidFill>
                  <a:schemeClr val="tx1"/>
                </a:solidFill>
                <a:latin typeface="+mn-lt"/>
                <a:ea typeface="+mn-ea"/>
                <a:cs typeface="+mn-cs"/>
              </a:defRPr>
            </a:lvl3pPr>
            <a:lvl4pPr marL="0" indent="0" algn="l" defTabSz="914377" rtl="0" eaLnBrk="1" latinLnBrk="0" hangingPunct="1">
              <a:lnSpc>
                <a:spcPct val="90000"/>
              </a:lnSpc>
              <a:spcBef>
                <a:spcPts val="0"/>
              </a:spcBef>
              <a:spcAft>
                <a:spcPts val="800"/>
              </a:spcAft>
              <a:buClr>
                <a:schemeClr val="accent2"/>
              </a:buClr>
              <a:buFont typeface="Arial" panose="020B0604020202020204" pitchFamily="34" charset="0"/>
              <a:buNone/>
              <a:defRPr sz="1467" kern="1200">
                <a:solidFill>
                  <a:schemeClr val="tx1"/>
                </a:solidFill>
                <a:latin typeface="+mn-lt"/>
                <a:ea typeface="+mn-ea"/>
                <a:cs typeface="+mn-cs"/>
              </a:defRPr>
            </a:lvl4pPr>
            <a:lvl5pPr marL="0" indent="0" algn="l" defTabSz="914377" rtl="0" eaLnBrk="1" latinLnBrk="0" hangingPunct="1">
              <a:lnSpc>
                <a:spcPct val="90000"/>
              </a:lnSpc>
              <a:spcBef>
                <a:spcPts val="0"/>
              </a:spcBef>
              <a:spcAft>
                <a:spcPts val="800"/>
              </a:spcAft>
              <a:buClr>
                <a:schemeClr val="accent2"/>
              </a:buClr>
              <a:buFont typeface="Arial" panose="020B0604020202020204" pitchFamily="34" charset="0"/>
              <a:buNone/>
              <a:defRPr sz="1467" kern="1200">
                <a:solidFill>
                  <a:schemeClr val="tx1"/>
                </a:solidFill>
                <a:latin typeface="+mn-lt"/>
                <a:ea typeface="+mn-ea"/>
                <a:cs typeface="+mn-cs"/>
              </a:defRPr>
            </a:lvl5pPr>
            <a:lvl6pPr marL="0" indent="0" algn="l" defTabSz="914377" rtl="0" eaLnBrk="1" latinLnBrk="0" hangingPunct="1">
              <a:lnSpc>
                <a:spcPct val="90000"/>
              </a:lnSpc>
              <a:spcBef>
                <a:spcPts val="0"/>
              </a:spcBef>
              <a:spcAft>
                <a:spcPts val="800"/>
              </a:spcAft>
              <a:buClr>
                <a:schemeClr val="accent1"/>
              </a:buClr>
              <a:buFont typeface="Arial" panose="020B0604020202020204" pitchFamily="34" charset="0"/>
              <a:buNone/>
              <a:defRPr sz="1467" kern="1200">
                <a:solidFill>
                  <a:schemeClr val="tx1"/>
                </a:solidFill>
                <a:latin typeface="+mn-lt"/>
                <a:ea typeface="+mn-ea"/>
                <a:cs typeface="+mn-cs"/>
              </a:defRPr>
            </a:lvl6pPr>
            <a:lvl7pPr marL="0" indent="0" algn="l" defTabSz="914377" rtl="0" eaLnBrk="1" latinLnBrk="0" hangingPunct="1">
              <a:lnSpc>
                <a:spcPct val="90000"/>
              </a:lnSpc>
              <a:spcBef>
                <a:spcPts val="0"/>
              </a:spcBef>
              <a:spcAft>
                <a:spcPts val="800"/>
              </a:spcAft>
              <a:buClr>
                <a:schemeClr val="accent1"/>
              </a:buClr>
              <a:buFont typeface="Arial" panose="020B0604020202020204" pitchFamily="34" charset="0"/>
              <a:buNone/>
              <a:defRPr sz="1467" kern="1200">
                <a:solidFill>
                  <a:schemeClr val="tx1"/>
                </a:solidFill>
                <a:latin typeface="+mn-lt"/>
                <a:ea typeface="+mn-ea"/>
                <a:cs typeface="+mn-cs"/>
              </a:defRPr>
            </a:lvl7pPr>
            <a:lvl8pPr marL="0" indent="0" algn="l" defTabSz="914377" rtl="0" eaLnBrk="1" latinLnBrk="0" hangingPunct="1">
              <a:lnSpc>
                <a:spcPct val="90000"/>
              </a:lnSpc>
              <a:spcBef>
                <a:spcPts val="0"/>
              </a:spcBef>
              <a:spcAft>
                <a:spcPts val="800"/>
              </a:spcAft>
              <a:buClr>
                <a:schemeClr val="accent1"/>
              </a:buClr>
              <a:buFont typeface="Arial" panose="020B0604020202020204" pitchFamily="34" charset="0"/>
              <a:buNone/>
              <a:defRPr sz="1467" kern="1200">
                <a:solidFill>
                  <a:schemeClr val="tx1"/>
                </a:solidFill>
                <a:latin typeface="+mn-lt"/>
                <a:ea typeface="+mn-ea"/>
                <a:cs typeface="+mn-cs"/>
              </a:defRPr>
            </a:lvl8pPr>
            <a:lvl9pPr marL="0" indent="0" algn="l" defTabSz="914377" rtl="0" eaLnBrk="1" latinLnBrk="0" hangingPunct="1">
              <a:lnSpc>
                <a:spcPct val="90000"/>
              </a:lnSpc>
              <a:spcBef>
                <a:spcPts val="0"/>
              </a:spcBef>
              <a:spcAft>
                <a:spcPts val="800"/>
              </a:spcAft>
              <a:buClr>
                <a:schemeClr val="accent1"/>
              </a:buClr>
              <a:buFont typeface="Arial" panose="020B0604020202020204" pitchFamily="34" charset="0"/>
              <a:buNone/>
              <a:defRPr sz="1467" kern="1200">
                <a:solidFill>
                  <a:schemeClr val="tx1"/>
                </a:solidFill>
                <a:latin typeface="+mn-lt"/>
                <a:ea typeface="+mn-ea"/>
                <a:cs typeface="+mn-cs"/>
              </a:defRPr>
            </a:lvl9pPr>
          </a:lstStyle>
          <a:p>
            <a:pPr defTabSz="914378">
              <a:spcAft>
                <a:spcPts val="600"/>
              </a:spcAft>
            </a:pPr>
            <a:r>
              <a:rPr lang="en-GB" sz="1100" dirty="0">
                <a:solidFill>
                  <a:srgbClr val="000000"/>
                </a:solidFill>
                <a:latin typeface="Arial" panose="020B0604020202020204"/>
              </a:rPr>
              <a:t>Manholes</a:t>
            </a:r>
          </a:p>
        </p:txBody>
      </p:sp>
      <p:sp>
        <p:nvSpPr>
          <p:cNvPr id="59" name="Text Placeholder 58">
            <a:extLst>
              <a:ext uri="{FF2B5EF4-FFF2-40B4-BE49-F238E27FC236}">
                <a16:creationId xmlns:a16="http://schemas.microsoft.com/office/drawing/2014/main" xmlns="" id="{9012ABFF-4748-4693-A1E4-C7BCDA25AA3E}"/>
              </a:ext>
            </a:extLst>
          </p:cNvPr>
          <p:cNvSpPr txBox="1">
            <a:spLocks/>
          </p:cNvSpPr>
          <p:nvPr/>
        </p:nvSpPr>
        <p:spPr>
          <a:xfrm>
            <a:off x="2618128" y="3532477"/>
            <a:ext cx="1558847" cy="659270"/>
          </a:xfrm>
          <a:prstGeom prst="rect">
            <a:avLst/>
          </a:prstGeom>
        </p:spPr>
        <p:txBody>
          <a:bodyPr vert="horz" lIns="0" tIns="0" rIns="0" bIns="0" rtlCol="0">
            <a:noAutofit/>
          </a:bodyPr>
          <a:lstStyle>
            <a:lvl1pPr marL="0" marR="0" indent="0" algn="l" defTabSz="1219170" rtl="0" eaLnBrk="1" fontAlgn="auto" latinLnBrk="0" hangingPunct="1">
              <a:lnSpc>
                <a:spcPct val="90000"/>
              </a:lnSpc>
              <a:spcBef>
                <a:spcPts val="0"/>
              </a:spcBef>
              <a:spcAft>
                <a:spcPts val="800"/>
              </a:spcAft>
              <a:buClr>
                <a:srgbClr val="2FB6BC"/>
              </a:buClr>
              <a:buSzTx/>
              <a:buFont typeface="Arial" panose="020B0604020202020204" pitchFamily="34" charset="0"/>
              <a:buNone/>
              <a:tabLst/>
              <a:defRPr sz="1467" kern="1200" baseline="0">
                <a:solidFill>
                  <a:schemeClr val="tx1"/>
                </a:solidFill>
                <a:latin typeface="+mn-lt"/>
                <a:ea typeface="+mn-ea"/>
                <a:cs typeface="+mn-cs"/>
              </a:defRPr>
            </a:lvl1pPr>
            <a:lvl2pPr marL="0" indent="0" algn="l" defTabSz="914377" rtl="0" eaLnBrk="1" latinLnBrk="0" hangingPunct="1">
              <a:lnSpc>
                <a:spcPct val="90000"/>
              </a:lnSpc>
              <a:spcBef>
                <a:spcPts val="0"/>
              </a:spcBef>
              <a:spcAft>
                <a:spcPts val="800"/>
              </a:spcAft>
              <a:buClr>
                <a:srgbClr val="2FB6BC"/>
              </a:buClr>
              <a:buFont typeface="Arial" panose="020B0604020202020204" pitchFamily="34" charset="0"/>
              <a:buNone/>
              <a:defRPr sz="1467" kern="1200" baseline="0">
                <a:solidFill>
                  <a:schemeClr val="tx1"/>
                </a:solidFill>
                <a:latin typeface="+mn-lt"/>
                <a:ea typeface="+mn-ea"/>
                <a:cs typeface="+mn-cs"/>
              </a:defRPr>
            </a:lvl2pPr>
            <a:lvl3pPr marL="0" indent="0" algn="l" defTabSz="914377" rtl="0" eaLnBrk="1" latinLnBrk="0" hangingPunct="1">
              <a:lnSpc>
                <a:spcPct val="90000"/>
              </a:lnSpc>
              <a:spcBef>
                <a:spcPts val="0"/>
              </a:spcBef>
              <a:spcAft>
                <a:spcPts val="800"/>
              </a:spcAft>
              <a:buClr>
                <a:schemeClr val="accent2"/>
              </a:buClr>
              <a:buFont typeface="Arial" panose="020B0604020202020204" pitchFamily="34" charset="0"/>
              <a:buNone/>
              <a:defRPr sz="1467" kern="1200">
                <a:solidFill>
                  <a:schemeClr val="tx1"/>
                </a:solidFill>
                <a:latin typeface="+mn-lt"/>
                <a:ea typeface="+mn-ea"/>
                <a:cs typeface="+mn-cs"/>
              </a:defRPr>
            </a:lvl3pPr>
            <a:lvl4pPr marL="0" indent="0" algn="l" defTabSz="914377" rtl="0" eaLnBrk="1" latinLnBrk="0" hangingPunct="1">
              <a:lnSpc>
                <a:spcPct val="90000"/>
              </a:lnSpc>
              <a:spcBef>
                <a:spcPts val="0"/>
              </a:spcBef>
              <a:spcAft>
                <a:spcPts val="800"/>
              </a:spcAft>
              <a:buClr>
                <a:schemeClr val="accent2"/>
              </a:buClr>
              <a:buFont typeface="Arial" panose="020B0604020202020204" pitchFamily="34" charset="0"/>
              <a:buNone/>
              <a:defRPr sz="1467" kern="1200">
                <a:solidFill>
                  <a:schemeClr val="tx1"/>
                </a:solidFill>
                <a:latin typeface="+mn-lt"/>
                <a:ea typeface="+mn-ea"/>
                <a:cs typeface="+mn-cs"/>
              </a:defRPr>
            </a:lvl4pPr>
            <a:lvl5pPr marL="0" indent="0" algn="l" defTabSz="914377" rtl="0" eaLnBrk="1" latinLnBrk="0" hangingPunct="1">
              <a:lnSpc>
                <a:spcPct val="90000"/>
              </a:lnSpc>
              <a:spcBef>
                <a:spcPts val="0"/>
              </a:spcBef>
              <a:spcAft>
                <a:spcPts val="800"/>
              </a:spcAft>
              <a:buClr>
                <a:schemeClr val="accent2"/>
              </a:buClr>
              <a:buFont typeface="Arial" panose="020B0604020202020204" pitchFamily="34" charset="0"/>
              <a:buNone/>
              <a:defRPr sz="1467" kern="1200">
                <a:solidFill>
                  <a:schemeClr val="tx1"/>
                </a:solidFill>
                <a:latin typeface="+mn-lt"/>
                <a:ea typeface="+mn-ea"/>
                <a:cs typeface="+mn-cs"/>
              </a:defRPr>
            </a:lvl5pPr>
            <a:lvl6pPr marL="0" indent="0" algn="l" defTabSz="914377" rtl="0" eaLnBrk="1" latinLnBrk="0" hangingPunct="1">
              <a:lnSpc>
                <a:spcPct val="90000"/>
              </a:lnSpc>
              <a:spcBef>
                <a:spcPts val="0"/>
              </a:spcBef>
              <a:spcAft>
                <a:spcPts val="800"/>
              </a:spcAft>
              <a:buClr>
                <a:schemeClr val="accent1"/>
              </a:buClr>
              <a:buFont typeface="Arial" panose="020B0604020202020204" pitchFamily="34" charset="0"/>
              <a:buNone/>
              <a:defRPr sz="1467" kern="1200">
                <a:solidFill>
                  <a:schemeClr val="tx1"/>
                </a:solidFill>
                <a:latin typeface="+mn-lt"/>
                <a:ea typeface="+mn-ea"/>
                <a:cs typeface="+mn-cs"/>
              </a:defRPr>
            </a:lvl6pPr>
            <a:lvl7pPr marL="0" indent="0" algn="l" defTabSz="914377" rtl="0" eaLnBrk="1" latinLnBrk="0" hangingPunct="1">
              <a:lnSpc>
                <a:spcPct val="90000"/>
              </a:lnSpc>
              <a:spcBef>
                <a:spcPts val="0"/>
              </a:spcBef>
              <a:spcAft>
                <a:spcPts val="800"/>
              </a:spcAft>
              <a:buClr>
                <a:schemeClr val="accent1"/>
              </a:buClr>
              <a:buFont typeface="Arial" panose="020B0604020202020204" pitchFamily="34" charset="0"/>
              <a:buNone/>
              <a:defRPr sz="1467" kern="1200">
                <a:solidFill>
                  <a:schemeClr val="tx1"/>
                </a:solidFill>
                <a:latin typeface="+mn-lt"/>
                <a:ea typeface="+mn-ea"/>
                <a:cs typeface="+mn-cs"/>
              </a:defRPr>
            </a:lvl7pPr>
            <a:lvl8pPr marL="0" indent="0" algn="l" defTabSz="914377" rtl="0" eaLnBrk="1" latinLnBrk="0" hangingPunct="1">
              <a:lnSpc>
                <a:spcPct val="90000"/>
              </a:lnSpc>
              <a:spcBef>
                <a:spcPts val="0"/>
              </a:spcBef>
              <a:spcAft>
                <a:spcPts val="800"/>
              </a:spcAft>
              <a:buClr>
                <a:schemeClr val="accent1"/>
              </a:buClr>
              <a:buFont typeface="Arial" panose="020B0604020202020204" pitchFamily="34" charset="0"/>
              <a:buNone/>
              <a:defRPr sz="1467" kern="1200">
                <a:solidFill>
                  <a:schemeClr val="tx1"/>
                </a:solidFill>
                <a:latin typeface="+mn-lt"/>
                <a:ea typeface="+mn-ea"/>
                <a:cs typeface="+mn-cs"/>
              </a:defRPr>
            </a:lvl8pPr>
            <a:lvl9pPr marL="0" indent="0" algn="l" defTabSz="914377" rtl="0" eaLnBrk="1" latinLnBrk="0" hangingPunct="1">
              <a:lnSpc>
                <a:spcPct val="90000"/>
              </a:lnSpc>
              <a:spcBef>
                <a:spcPts val="0"/>
              </a:spcBef>
              <a:spcAft>
                <a:spcPts val="800"/>
              </a:spcAft>
              <a:buClr>
                <a:schemeClr val="accent1"/>
              </a:buClr>
              <a:buFont typeface="Arial" panose="020B0604020202020204" pitchFamily="34" charset="0"/>
              <a:buNone/>
              <a:defRPr sz="1467" kern="1200">
                <a:solidFill>
                  <a:schemeClr val="tx1"/>
                </a:solidFill>
                <a:latin typeface="+mn-lt"/>
                <a:ea typeface="+mn-ea"/>
                <a:cs typeface="+mn-cs"/>
              </a:defRPr>
            </a:lvl9pPr>
          </a:lstStyle>
          <a:p>
            <a:pPr defTabSz="914378">
              <a:spcAft>
                <a:spcPts val="600"/>
              </a:spcAft>
            </a:pPr>
            <a:r>
              <a:rPr lang="en-GB" sz="1100" dirty="0">
                <a:solidFill>
                  <a:srgbClr val="000000"/>
                </a:solidFill>
                <a:latin typeface="Arial" panose="020B0604020202020204"/>
              </a:rPr>
              <a:t>Kilometres of total network</a:t>
            </a:r>
          </a:p>
        </p:txBody>
      </p:sp>
      <p:sp>
        <p:nvSpPr>
          <p:cNvPr id="60" name="Text Placeholder 60">
            <a:extLst>
              <a:ext uri="{FF2B5EF4-FFF2-40B4-BE49-F238E27FC236}">
                <a16:creationId xmlns:a16="http://schemas.microsoft.com/office/drawing/2014/main" xmlns="" id="{87CD9299-EDED-4CC9-82A5-D76B5991D3B8}"/>
              </a:ext>
            </a:extLst>
          </p:cNvPr>
          <p:cNvSpPr txBox="1">
            <a:spLocks/>
          </p:cNvSpPr>
          <p:nvPr/>
        </p:nvSpPr>
        <p:spPr>
          <a:xfrm>
            <a:off x="7247744" y="3532477"/>
            <a:ext cx="1558847" cy="659270"/>
          </a:xfrm>
          <a:prstGeom prst="rect">
            <a:avLst/>
          </a:prstGeom>
        </p:spPr>
        <p:txBody>
          <a:bodyPr vert="horz" lIns="0" tIns="0" rIns="0" bIns="0" rtlCol="0">
            <a:noAutofit/>
          </a:bodyPr>
          <a:lstStyle>
            <a:lvl1pPr marL="0" marR="0" indent="0" algn="l" defTabSz="1219170" rtl="0" eaLnBrk="1" fontAlgn="auto" latinLnBrk="0" hangingPunct="1">
              <a:lnSpc>
                <a:spcPct val="90000"/>
              </a:lnSpc>
              <a:spcBef>
                <a:spcPts val="0"/>
              </a:spcBef>
              <a:spcAft>
                <a:spcPts val="800"/>
              </a:spcAft>
              <a:buClr>
                <a:srgbClr val="2FB6BC"/>
              </a:buClr>
              <a:buSzTx/>
              <a:buFont typeface="Arial" panose="020B0604020202020204" pitchFamily="34" charset="0"/>
              <a:buNone/>
              <a:tabLst/>
              <a:defRPr sz="1467" kern="1200" baseline="0">
                <a:solidFill>
                  <a:schemeClr val="tx1"/>
                </a:solidFill>
                <a:latin typeface="+mn-lt"/>
                <a:ea typeface="+mn-ea"/>
                <a:cs typeface="+mn-cs"/>
              </a:defRPr>
            </a:lvl1pPr>
            <a:lvl2pPr marL="0" indent="0" algn="l" defTabSz="914377" rtl="0" eaLnBrk="1" latinLnBrk="0" hangingPunct="1">
              <a:lnSpc>
                <a:spcPct val="90000"/>
              </a:lnSpc>
              <a:spcBef>
                <a:spcPts val="0"/>
              </a:spcBef>
              <a:spcAft>
                <a:spcPts val="800"/>
              </a:spcAft>
              <a:buClr>
                <a:srgbClr val="2FB6BC"/>
              </a:buClr>
              <a:buFont typeface="Arial" panose="020B0604020202020204" pitchFamily="34" charset="0"/>
              <a:buNone/>
              <a:defRPr sz="1467" kern="1200" baseline="0">
                <a:solidFill>
                  <a:schemeClr val="tx1"/>
                </a:solidFill>
                <a:latin typeface="+mn-lt"/>
                <a:ea typeface="+mn-ea"/>
                <a:cs typeface="+mn-cs"/>
              </a:defRPr>
            </a:lvl2pPr>
            <a:lvl3pPr marL="0" indent="0" algn="l" defTabSz="914377" rtl="0" eaLnBrk="1" latinLnBrk="0" hangingPunct="1">
              <a:lnSpc>
                <a:spcPct val="90000"/>
              </a:lnSpc>
              <a:spcBef>
                <a:spcPts val="0"/>
              </a:spcBef>
              <a:spcAft>
                <a:spcPts val="800"/>
              </a:spcAft>
              <a:buClr>
                <a:schemeClr val="accent2"/>
              </a:buClr>
              <a:buFont typeface="Arial" panose="020B0604020202020204" pitchFamily="34" charset="0"/>
              <a:buNone/>
              <a:defRPr sz="1467" kern="1200">
                <a:solidFill>
                  <a:schemeClr val="tx1"/>
                </a:solidFill>
                <a:latin typeface="+mn-lt"/>
                <a:ea typeface="+mn-ea"/>
                <a:cs typeface="+mn-cs"/>
              </a:defRPr>
            </a:lvl3pPr>
            <a:lvl4pPr marL="0" indent="0" algn="l" defTabSz="914377" rtl="0" eaLnBrk="1" latinLnBrk="0" hangingPunct="1">
              <a:lnSpc>
                <a:spcPct val="90000"/>
              </a:lnSpc>
              <a:spcBef>
                <a:spcPts val="0"/>
              </a:spcBef>
              <a:spcAft>
                <a:spcPts val="800"/>
              </a:spcAft>
              <a:buClr>
                <a:schemeClr val="accent2"/>
              </a:buClr>
              <a:buFont typeface="Arial" panose="020B0604020202020204" pitchFamily="34" charset="0"/>
              <a:buNone/>
              <a:defRPr sz="1467" kern="1200">
                <a:solidFill>
                  <a:schemeClr val="tx1"/>
                </a:solidFill>
                <a:latin typeface="+mn-lt"/>
                <a:ea typeface="+mn-ea"/>
                <a:cs typeface="+mn-cs"/>
              </a:defRPr>
            </a:lvl4pPr>
            <a:lvl5pPr marL="0" indent="0" algn="l" defTabSz="914377" rtl="0" eaLnBrk="1" latinLnBrk="0" hangingPunct="1">
              <a:lnSpc>
                <a:spcPct val="90000"/>
              </a:lnSpc>
              <a:spcBef>
                <a:spcPts val="0"/>
              </a:spcBef>
              <a:spcAft>
                <a:spcPts val="800"/>
              </a:spcAft>
              <a:buClr>
                <a:schemeClr val="accent2"/>
              </a:buClr>
              <a:buFont typeface="Arial" panose="020B0604020202020204" pitchFamily="34" charset="0"/>
              <a:buNone/>
              <a:defRPr sz="1467" kern="1200">
                <a:solidFill>
                  <a:schemeClr val="tx1"/>
                </a:solidFill>
                <a:latin typeface="+mn-lt"/>
                <a:ea typeface="+mn-ea"/>
                <a:cs typeface="+mn-cs"/>
              </a:defRPr>
            </a:lvl5pPr>
            <a:lvl6pPr marL="0" indent="0" algn="l" defTabSz="914377" rtl="0" eaLnBrk="1" latinLnBrk="0" hangingPunct="1">
              <a:lnSpc>
                <a:spcPct val="90000"/>
              </a:lnSpc>
              <a:spcBef>
                <a:spcPts val="0"/>
              </a:spcBef>
              <a:spcAft>
                <a:spcPts val="800"/>
              </a:spcAft>
              <a:buClr>
                <a:schemeClr val="accent1"/>
              </a:buClr>
              <a:buFont typeface="Arial" panose="020B0604020202020204" pitchFamily="34" charset="0"/>
              <a:buNone/>
              <a:defRPr sz="1467" kern="1200">
                <a:solidFill>
                  <a:schemeClr val="tx1"/>
                </a:solidFill>
                <a:latin typeface="+mn-lt"/>
                <a:ea typeface="+mn-ea"/>
                <a:cs typeface="+mn-cs"/>
              </a:defRPr>
            </a:lvl6pPr>
            <a:lvl7pPr marL="0" indent="0" algn="l" defTabSz="914377" rtl="0" eaLnBrk="1" latinLnBrk="0" hangingPunct="1">
              <a:lnSpc>
                <a:spcPct val="90000"/>
              </a:lnSpc>
              <a:spcBef>
                <a:spcPts val="0"/>
              </a:spcBef>
              <a:spcAft>
                <a:spcPts val="800"/>
              </a:spcAft>
              <a:buClr>
                <a:schemeClr val="accent1"/>
              </a:buClr>
              <a:buFont typeface="Arial" panose="020B0604020202020204" pitchFamily="34" charset="0"/>
              <a:buNone/>
              <a:defRPr sz="1467" kern="1200">
                <a:solidFill>
                  <a:schemeClr val="tx1"/>
                </a:solidFill>
                <a:latin typeface="+mn-lt"/>
                <a:ea typeface="+mn-ea"/>
                <a:cs typeface="+mn-cs"/>
              </a:defRPr>
            </a:lvl7pPr>
            <a:lvl8pPr marL="0" indent="0" algn="l" defTabSz="914377" rtl="0" eaLnBrk="1" latinLnBrk="0" hangingPunct="1">
              <a:lnSpc>
                <a:spcPct val="90000"/>
              </a:lnSpc>
              <a:spcBef>
                <a:spcPts val="0"/>
              </a:spcBef>
              <a:spcAft>
                <a:spcPts val="800"/>
              </a:spcAft>
              <a:buClr>
                <a:schemeClr val="accent1"/>
              </a:buClr>
              <a:buFont typeface="Arial" panose="020B0604020202020204" pitchFamily="34" charset="0"/>
              <a:buNone/>
              <a:defRPr sz="1467" kern="1200">
                <a:solidFill>
                  <a:schemeClr val="tx1"/>
                </a:solidFill>
                <a:latin typeface="+mn-lt"/>
                <a:ea typeface="+mn-ea"/>
                <a:cs typeface="+mn-cs"/>
              </a:defRPr>
            </a:lvl8pPr>
            <a:lvl9pPr marL="0" indent="0" algn="l" defTabSz="914377" rtl="0" eaLnBrk="1" latinLnBrk="0" hangingPunct="1">
              <a:lnSpc>
                <a:spcPct val="90000"/>
              </a:lnSpc>
              <a:spcBef>
                <a:spcPts val="0"/>
              </a:spcBef>
              <a:spcAft>
                <a:spcPts val="800"/>
              </a:spcAft>
              <a:buClr>
                <a:schemeClr val="accent1"/>
              </a:buClr>
              <a:buFont typeface="Arial" panose="020B0604020202020204" pitchFamily="34" charset="0"/>
              <a:buNone/>
              <a:defRPr sz="1467" kern="1200">
                <a:solidFill>
                  <a:schemeClr val="tx1"/>
                </a:solidFill>
                <a:latin typeface="+mn-lt"/>
                <a:ea typeface="+mn-ea"/>
                <a:cs typeface="+mn-cs"/>
              </a:defRPr>
            </a:lvl9pPr>
          </a:lstStyle>
          <a:p>
            <a:pPr defTabSz="914378">
              <a:spcAft>
                <a:spcPts val="600"/>
              </a:spcAft>
            </a:pPr>
            <a:r>
              <a:rPr lang="en-GB" sz="1100" dirty="0">
                <a:solidFill>
                  <a:srgbClr val="000000"/>
                </a:solidFill>
                <a:latin typeface="Arial" panose="020B0604020202020204"/>
              </a:rPr>
              <a:t>Regional response and maintenance contracts</a:t>
            </a:r>
          </a:p>
        </p:txBody>
      </p:sp>
      <p:sp>
        <p:nvSpPr>
          <p:cNvPr id="61" name="Text Placeholder 42">
            <a:extLst>
              <a:ext uri="{FF2B5EF4-FFF2-40B4-BE49-F238E27FC236}">
                <a16:creationId xmlns:a16="http://schemas.microsoft.com/office/drawing/2014/main" xmlns="" id="{6AB623A9-7033-4D6E-A7C4-AD860D0B0F1F}"/>
              </a:ext>
            </a:extLst>
          </p:cNvPr>
          <p:cNvSpPr txBox="1">
            <a:spLocks/>
          </p:cNvSpPr>
          <p:nvPr/>
        </p:nvSpPr>
        <p:spPr>
          <a:xfrm>
            <a:off x="4943274" y="2952409"/>
            <a:ext cx="1557075" cy="580067"/>
          </a:xfrm>
          <a:prstGeom prst="rect">
            <a:avLst/>
          </a:prstGeom>
        </p:spPr>
        <p:txBody>
          <a:bodyPr vert="horz" lIns="0" tIns="0" rIns="0" bIns="0" rtlCol="0">
            <a:noAutofit/>
          </a:bodyPr>
          <a:lstStyle>
            <a:lvl1pPr marL="0" indent="0" algn="l" defTabSz="914377" rtl="0" eaLnBrk="1" latinLnBrk="0" hangingPunct="1">
              <a:lnSpc>
                <a:spcPct val="90000"/>
              </a:lnSpc>
              <a:spcBef>
                <a:spcPts val="1600"/>
              </a:spcBef>
              <a:spcAft>
                <a:spcPts val="1600"/>
              </a:spcAft>
              <a:buClr>
                <a:schemeClr val="accent1"/>
              </a:buClr>
              <a:buFont typeface="Arial" panose="020B0604020202020204" pitchFamily="34" charset="0"/>
              <a:buNone/>
              <a:defRPr sz="5333" kern="1200">
                <a:solidFill>
                  <a:schemeClr val="bg1"/>
                </a:solidFill>
                <a:latin typeface="+mn-lt"/>
                <a:ea typeface="+mn-ea"/>
                <a:cs typeface="+mn-cs"/>
              </a:defRPr>
            </a:lvl1pPr>
            <a:lvl2pPr marL="0" indent="0" algn="l" defTabSz="914377" rtl="0" eaLnBrk="1" latinLnBrk="0" hangingPunct="1">
              <a:lnSpc>
                <a:spcPct val="90000"/>
              </a:lnSpc>
              <a:spcBef>
                <a:spcPts val="1600"/>
              </a:spcBef>
              <a:spcAft>
                <a:spcPts val="1600"/>
              </a:spcAft>
              <a:buClr>
                <a:schemeClr val="accent1"/>
              </a:buClr>
              <a:buFont typeface="Arial" panose="020B0604020202020204" pitchFamily="34" charset="0"/>
              <a:buNone/>
              <a:defRPr sz="5333" kern="1200">
                <a:solidFill>
                  <a:schemeClr val="tx1"/>
                </a:solidFill>
                <a:latin typeface="+mn-lt"/>
                <a:ea typeface="+mn-ea"/>
                <a:cs typeface="+mn-cs"/>
              </a:defRPr>
            </a:lvl2pPr>
            <a:lvl3pPr marL="0" indent="0" algn="l" defTabSz="914377" rtl="0" eaLnBrk="1" latinLnBrk="0" hangingPunct="1">
              <a:lnSpc>
                <a:spcPct val="90000"/>
              </a:lnSpc>
              <a:spcBef>
                <a:spcPts val="1600"/>
              </a:spcBef>
              <a:spcAft>
                <a:spcPts val="1600"/>
              </a:spcAft>
              <a:buClr>
                <a:schemeClr val="accent2"/>
              </a:buClr>
              <a:buFont typeface="Arial" panose="020B0604020202020204" pitchFamily="34" charset="0"/>
              <a:buNone/>
              <a:defRPr sz="5333" kern="1200">
                <a:solidFill>
                  <a:schemeClr val="tx1"/>
                </a:solidFill>
                <a:latin typeface="+mn-lt"/>
                <a:ea typeface="+mn-ea"/>
                <a:cs typeface="+mn-cs"/>
              </a:defRPr>
            </a:lvl3pPr>
            <a:lvl4pPr marL="0" indent="0" algn="l" defTabSz="914377" rtl="0" eaLnBrk="1" latinLnBrk="0" hangingPunct="1">
              <a:lnSpc>
                <a:spcPct val="90000"/>
              </a:lnSpc>
              <a:spcBef>
                <a:spcPts val="1600"/>
              </a:spcBef>
              <a:spcAft>
                <a:spcPts val="1600"/>
              </a:spcAft>
              <a:buClr>
                <a:schemeClr val="accent2"/>
              </a:buClr>
              <a:buFont typeface="Arial" panose="020B0604020202020204" pitchFamily="34" charset="0"/>
              <a:buNone/>
              <a:defRPr sz="5333" kern="1200">
                <a:solidFill>
                  <a:schemeClr val="tx1"/>
                </a:solidFill>
                <a:latin typeface="+mn-lt"/>
                <a:ea typeface="+mn-ea"/>
                <a:cs typeface="+mn-cs"/>
              </a:defRPr>
            </a:lvl4pPr>
            <a:lvl5pPr marL="0" indent="0" algn="l" defTabSz="914377" rtl="0" eaLnBrk="1" latinLnBrk="0" hangingPunct="1">
              <a:lnSpc>
                <a:spcPct val="90000"/>
              </a:lnSpc>
              <a:spcBef>
                <a:spcPts val="1600"/>
              </a:spcBef>
              <a:spcAft>
                <a:spcPts val="1600"/>
              </a:spcAft>
              <a:buClr>
                <a:schemeClr val="accent2"/>
              </a:buClr>
              <a:buFont typeface="Arial" panose="020B0604020202020204" pitchFamily="34" charset="0"/>
              <a:buNone/>
              <a:defRPr sz="5333" kern="1200">
                <a:solidFill>
                  <a:schemeClr val="tx1"/>
                </a:solidFill>
                <a:latin typeface="+mn-lt"/>
                <a:ea typeface="+mn-ea"/>
                <a:cs typeface="+mn-cs"/>
              </a:defRPr>
            </a:lvl5pPr>
            <a:lvl6pPr marL="0" indent="0" algn="l" defTabSz="914377" rtl="0" eaLnBrk="1" latinLnBrk="0" hangingPunct="1">
              <a:lnSpc>
                <a:spcPct val="90000"/>
              </a:lnSpc>
              <a:spcBef>
                <a:spcPts val="1600"/>
              </a:spcBef>
              <a:spcAft>
                <a:spcPts val="1600"/>
              </a:spcAft>
              <a:buClr>
                <a:schemeClr val="accent1"/>
              </a:buClr>
              <a:buFont typeface="Arial" panose="020B0604020202020204" pitchFamily="34" charset="0"/>
              <a:buNone/>
              <a:defRPr sz="5333" kern="1200">
                <a:solidFill>
                  <a:schemeClr val="tx1"/>
                </a:solidFill>
                <a:latin typeface="+mn-lt"/>
                <a:ea typeface="+mn-ea"/>
                <a:cs typeface="+mn-cs"/>
              </a:defRPr>
            </a:lvl6pPr>
            <a:lvl7pPr marL="0" indent="0" algn="l" defTabSz="914377" rtl="0" eaLnBrk="1" latinLnBrk="0" hangingPunct="1">
              <a:lnSpc>
                <a:spcPct val="90000"/>
              </a:lnSpc>
              <a:spcBef>
                <a:spcPts val="1600"/>
              </a:spcBef>
              <a:spcAft>
                <a:spcPts val="1600"/>
              </a:spcAft>
              <a:buClr>
                <a:schemeClr val="accent1"/>
              </a:buClr>
              <a:buFont typeface="Arial" panose="020B0604020202020204" pitchFamily="34" charset="0"/>
              <a:buNone/>
              <a:defRPr sz="5333" kern="1200">
                <a:solidFill>
                  <a:schemeClr val="tx1"/>
                </a:solidFill>
                <a:latin typeface="+mn-lt"/>
                <a:ea typeface="+mn-ea"/>
                <a:cs typeface="+mn-cs"/>
              </a:defRPr>
            </a:lvl7pPr>
            <a:lvl8pPr marL="0" indent="0" algn="l" defTabSz="914377" rtl="0" eaLnBrk="1" latinLnBrk="0" hangingPunct="1">
              <a:lnSpc>
                <a:spcPct val="90000"/>
              </a:lnSpc>
              <a:spcBef>
                <a:spcPts val="1600"/>
              </a:spcBef>
              <a:spcAft>
                <a:spcPts val="1600"/>
              </a:spcAft>
              <a:buClr>
                <a:schemeClr val="accent1"/>
              </a:buClr>
              <a:buFont typeface="Arial" panose="020B0604020202020204" pitchFamily="34" charset="0"/>
              <a:buNone/>
              <a:defRPr sz="5333" kern="1200">
                <a:solidFill>
                  <a:schemeClr val="tx1"/>
                </a:solidFill>
                <a:latin typeface="+mn-lt"/>
                <a:ea typeface="+mn-ea"/>
                <a:cs typeface="+mn-cs"/>
              </a:defRPr>
            </a:lvl8pPr>
            <a:lvl9pPr marL="0" indent="0" algn="l" defTabSz="914377" rtl="0" eaLnBrk="1" latinLnBrk="0" hangingPunct="1">
              <a:lnSpc>
                <a:spcPct val="90000"/>
              </a:lnSpc>
              <a:spcBef>
                <a:spcPts val="1600"/>
              </a:spcBef>
              <a:spcAft>
                <a:spcPts val="1600"/>
              </a:spcAft>
              <a:buClr>
                <a:schemeClr val="accent1"/>
              </a:buClr>
              <a:buFont typeface="Arial" panose="020B0604020202020204" pitchFamily="34" charset="0"/>
              <a:buNone/>
              <a:defRPr sz="5333" kern="1200">
                <a:solidFill>
                  <a:schemeClr val="tx1"/>
                </a:solidFill>
                <a:latin typeface="+mn-lt"/>
                <a:ea typeface="+mn-ea"/>
                <a:cs typeface="+mn-cs"/>
              </a:defRPr>
            </a:lvl9pPr>
          </a:lstStyle>
          <a:p>
            <a:pPr defTabSz="685783">
              <a:spcBef>
                <a:spcPts val="1200"/>
              </a:spcBef>
              <a:spcAft>
                <a:spcPts val="1200"/>
              </a:spcAft>
              <a:buClr>
                <a:srgbClr val="AFC236"/>
              </a:buClr>
            </a:pPr>
            <a:r>
              <a:rPr lang="en-GB" sz="2850" dirty="0">
                <a:solidFill>
                  <a:srgbClr val="FFFFFF"/>
                </a:solidFill>
                <a:latin typeface="Arial" panose="020B0604020202020204"/>
              </a:rPr>
              <a:t>~1,200</a:t>
            </a:r>
          </a:p>
        </p:txBody>
      </p:sp>
    </p:spTree>
    <p:extLst>
      <p:ext uri="{BB962C8B-B14F-4D97-AF65-F5344CB8AC3E}">
        <p14:creationId xmlns:p14="http://schemas.microsoft.com/office/powerpoint/2010/main" val="208344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fade">
                                      <p:cBhvr>
                                        <p:cTn id="12" dur="500"/>
                                        <p:tgtEl>
                                          <p:spTgt spid="32">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xEl>
                                              <p:pRg st="0" end="0"/>
                                            </p:txEl>
                                          </p:spTgt>
                                        </p:tgtEl>
                                        <p:attrNameLst>
                                          <p:attrName>style.visibility</p:attrName>
                                        </p:attrNameLst>
                                      </p:cBhvr>
                                      <p:to>
                                        <p:strVal val="visible"/>
                                      </p:to>
                                    </p:set>
                                    <p:animEffect transition="in" filter="fade">
                                      <p:cBhvr>
                                        <p:cTn id="15" dur="500"/>
                                        <p:tgtEl>
                                          <p:spTgt spid="33">
                                            <p:txEl>
                                              <p:pRg st="0" end="0"/>
                                            </p:txEl>
                                          </p:spTgt>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40">
                                            <p:txEl>
                                              <p:pRg st="0" end="0"/>
                                            </p:txEl>
                                          </p:spTgt>
                                        </p:tgtEl>
                                        <p:attrNameLst>
                                          <p:attrName>style.visibility</p:attrName>
                                        </p:attrNameLst>
                                      </p:cBhvr>
                                      <p:to>
                                        <p:strVal val="visible"/>
                                      </p:to>
                                    </p:set>
                                    <p:animEffect transition="in" filter="fade">
                                      <p:cBhvr>
                                        <p:cTn id="19" dur="500"/>
                                        <p:tgtEl>
                                          <p:spTgt spid="40">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4">
                                            <p:txEl>
                                              <p:pRg st="0" end="0"/>
                                            </p:txEl>
                                          </p:spTgt>
                                        </p:tgtEl>
                                        <p:attrNameLst>
                                          <p:attrName>style.visibility</p:attrName>
                                        </p:attrNameLst>
                                      </p:cBhvr>
                                      <p:to>
                                        <p:strVal val="visible"/>
                                      </p:to>
                                    </p:set>
                                    <p:animEffect transition="in" filter="fade">
                                      <p:cBhvr>
                                        <p:cTn id="22" dur="500"/>
                                        <p:tgtEl>
                                          <p:spTgt spid="44">
                                            <p:txEl>
                                              <p:pRg st="0" end="0"/>
                                            </p:txEl>
                                          </p:spTgt>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41">
                                            <p:txEl>
                                              <p:pRg st="0" end="0"/>
                                            </p:txEl>
                                          </p:spTgt>
                                        </p:tgtEl>
                                        <p:attrNameLst>
                                          <p:attrName>style.visibility</p:attrName>
                                        </p:attrNameLst>
                                      </p:cBhvr>
                                      <p:to>
                                        <p:strVal val="visible"/>
                                      </p:to>
                                    </p:set>
                                    <p:animEffect transition="in" filter="fade">
                                      <p:cBhvr>
                                        <p:cTn id="26" dur="500"/>
                                        <p:tgtEl>
                                          <p:spTgt spid="41">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3">
                                            <p:txEl>
                                              <p:pRg st="0" end="0"/>
                                            </p:txEl>
                                          </p:spTgt>
                                        </p:tgtEl>
                                        <p:attrNameLst>
                                          <p:attrName>style.visibility</p:attrName>
                                        </p:attrNameLst>
                                      </p:cBhvr>
                                      <p:to>
                                        <p:strVal val="visible"/>
                                      </p:to>
                                    </p:set>
                                    <p:animEffect transition="in" filter="fade">
                                      <p:cBhvr>
                                        <p:cTn id="29" dur="500"/>
                                        <p:tgtEl>
                                          <p:spTgt spid="43">
                                            <p:txEl>
                                              <p:pRg st="0" end="0"/>
                                            </p:txEl>
                                          </p:spTgt>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42">
                                            <p:txEl>
                                              <p:pRg st="0" end="0"/>
                                            </p:txEl>
                                          </p:spTgt>
                                        </p:tgtEl>
                                        <p:attrNameLst>
                                          <p:attrName>style.visibility</p:attrName>
                                        </p:attrNameLst>
                                      </p:cBhvr>
                                      <p:to>
                                        <p:strVal val="visible"/>
                                      </p:to>
                                    </p:set>
                                    <p:animEffect transition="in" filter="fade">
                                      <p:cBhvr>
                                        <p:cTn id="33" dur="500"/>
                                        <p:tgtEl>
                                          <p:spTgt spid="42">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5">
                                            <p:txEl>
                                              <p:pRg st="0" end="0"/>
                                            </p:txEl>
                                          </p:spTgt>
                                        </p:tgtEl>
                                        <p:attrNameLst>
                                          <p:attrName>style.visibility</p:attrName>
                                        </p:attrNameLst>
                                      </p:cBhvr>
                                      <p:to>
                                        <p:strVal val="visible"/>
                                      </p:to>
                                    </p:set>
                                    <p:animEffect transition="in" filter="fade">
                                      <p:cBhvr>
                                        <p:cTn id="36" dur="500"/>
                                        <p:tgtEl>
                                          <p:spTgt spid="45">
                                            <p:txEl>
                                              <p:pRg st="0" end="0"/>
                                            </p:txEl>
                                          </p:spTgt>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54">
                                            <p:txEl>
                                              <p:pRg st="0" end="0"/>
                                            </p:txEl>
                                          </p:spTgt>
                                        </p:tgtEl>
                                        <p:attrNameLst>
                                          <p:attrName>style.visibility</p:attrName>
                                        </p:attrNameLst>
                                      </p:cBhvr>
                                      <p:to>
                                        <p:strVal val="visible"/>
                                      </p:to>
                                    </p:set>
                                    <p:animEffect transition="in" filter="fade">
                                      <p:cBhvr>
                                        <p:cTn id="40" dur="500"/>
                                        <p:tgtEl>
                                          <p:spTgt spid="54">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8">
                                            <p:txEl>
                                              <p:pRg st="0" end="0"/>
                                            </p:txEl>
                                          </p:spTgt>
                                        </p:tgtEl>
                                        <p:attrNameLst>
                                          <p:attrName>style.visibility</p:attrName>
                                        </p:attrNameLst>
                                      </p:cBhvr>
                                      <p:to>
                                        <p:strVal val="visible"/>
                                      </p:to>
                                    </p:set>
                                    <p:animEffect transition="in" filter="fade">
                                      <p:cBhvr>
                                        <p:cTn id="43" dur="500"/>
                                        <p:tgtEl>
                                          <p:spTgt spid="58">
                                            <p:txEl>
                                              <p:pRg st="0" end="0"/>
                                            </p:txEl>
                                          </p:spTgt>
                                        </p:tgtEl>
                                      </p:cBhvr>
                                    </p:animEffect>
                                  </p:child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55">
                                            <p:txEl>
                                              <p:pRg st="0" end="0"/>
                                            </p:txEl>
                                          </p:spTgt>
                                        </p:tgtEl>
                                        <p:attrNameLst>
                                          <p:attrName>style.visibility</p:attrName>
                                        </p:attrNameLst>
                                      </p:cBhvr>
                                      <p:to>
                                        <p:strVal val="visible"/>
                                      </p:to>
                                    </p:set>
                                    <p:animEffect transition="in" filter="fade">
                                      <p:cBhvr>
                                        <p:cTn id="47" dur="500"/>
                                        <p:tgtEl>
                                          <p:spTgt spid="55">
                                            <p:txEl>
                                              <p:pRg st="0" end="0"/>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9">
                                            <p:txEl>
                                              <p:pRg st="0" end="0"/>
                                            </p:txEl>
                                          </p:spTgt>
                                        </p:tgtEl>
                                        <p:attrNameLst>
                                          <p:attrName>style.visibility</p:attrName>
                                        </p:attrNameLst>
                                      </p:cBhvr>
                                      <p:to>
                                        <p:strVal val="visible"/>
                                      </p:to>
                                    </p:set>
                                    <p:animEffect transition="in" filter="fade">
                                      <p:cBhvr>
                                        <p:cTn id="50" dur="500"/>
                                        <p:tgtEl>
                                          <p:spTgt spid="59">
                                            <p:txEl>
                                              <p:pRg st="0" end="0"/>
                                            </p:txEl>
                                          </p:spTgt>
                                        </p:tgtEl>
                                      </p:cBhvr>
                                    </p:animEffect>
                                  </p:childTnLst>
                                </p:cTn>
                              </p:par>
                            </p:childTnLst>
                          </p:cTn>
                        </p:par>
                        <p:par>
                          <p:cTn id="51" fill="hold">
                            <p:stCondLst>
                              <p:cond delay="3000"/>
                            </p:stCondLst>
                            <p:childTnLst>
                              <p:par>
                                <p:cTn id="52" presetID="10" presetClass="entr" presetSubtype="0" fill="hold" grpId="0" nodeType="afterEffect">
                                  <p:stCondLst>
                                    <p:cond delay="0"/>
                                  </p:stCondLst>
                                  <p:childTnLst>
                                    <p:set>
                                      <p:cBhvr>
                                        <p:cTn id="53" dur="1" fill="hold">
                                          <p:stCondLst>
                                            <p:cond delay="0"/>
                                          </p:stCondLst>
                                        </p:cTn>
                                        <p:tgtEl>
                                          <p:spTgt spid="61">
                                            <p:txEl>
                                              <p:pRg st="0" end="0"/>
                                            </p:txEl>
                                          </p:spTgt>
                                        </p:tgtEl>
                                        <p:attrNameLst>
                                          <p:attrName>style.visibility</p:attrName>
                                        </p:attrNameLst>
                                      </p:cBhvr>
                                      <p:to>
                                        <p:strVal val="visible"/>
                                      </p:to>
                                    </p:set>
                                    <p:animEffect transition="in" filter="fade">
                                      <p:cBhvr>
                                        <p:cTn id="54" dur="500"/>
                                        <p:tgtEl>
                                          <p:spTgt spid="61">
                                            <p:txEl>
                                              <p:pRg st="0" end="0"/>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7">
                                            <p:txEl>
                                              <p:pRg st="0" end="0"/>
                                            </p:txEl>
                                          </p:spTgt>
                                        </p:tgtEl>
                                        <p:attrNameLst>
                                          <p:attrName>style.visibility</p:attrName>
                                        </p:attrNameLst>
                                      </p:cBhvr>
                                      <p:to>
                                        <p:strVal val="visible"/>
                                      </p:to>
                                    </p:set>
                                    <p:animEffect transition="in" filter="fade">
                                      <p:cBhvr>
                                        <p:cTn id="57" dur="500"/>
                                        <p:tgtEl>
                                          <p:spTgt spid="57">
                                            <p:txEl>
                                              <p:pRg st="0" end="0"/>
                                            </p:txEl>
                                          </p:spTgt>
                                        </p:tgtEl>
                                      </p:cBhvr>
                                    </p:animEffect>
                                  </p:childTnLst>
                                </p:cTn>
                              </p:par>
                            </p:childTnLst>
                          </p:cTn>
                        </p:par>
                        <p:par>
                          <p:cTn id="58" fill="hold">
                            <p:stCondLst>
                              <p:cond delay="3500"/>
                            </p:stCondLst>
                            <p:childTnLst>
                              <p:par>
                                <p:cTn id="59" presetID="10" presetClass="entr" presetSubtype="0" fill="hold" grpId="0" nodeType="afterEffect">
                                  <p:stCondLst>
                                    <p:cond delay="0"/>
                                  </p:stCondLst>
                                  <p:childTnLst>
                                    <p:set>
                                      <p:cBhvr>
                                        <p:cTn id="60" dur="1" fill="hold">
                                          <p:stCondLst>
                                            <p:cond delay="0"/>
                                          </p:stCondLst>
                                        </p:cTn>
                                        <p:tgtEl>
                                          <p:spTgt spid="56">
                                            <p:txEl>
                                              <p:pRg st="0" end="0"/>
                                            </p:txEl>
                                          </p:spTgt>
                                        </p:tgtEl>
                                        <p:attrNameLst>
                                          <p:attrName>style.visibility</p:attrName>
                                        </p:attrNameLst>
                                      </p:cBhvr>
                                      <p:to>
                                        <p:strVal val="visible"/>
                                      </p:to>
                                    </p:set>
                                    <p:animEffect transition="in" filter="fade">
                                      <p:cBhvr>
                                        <p:cTn id="61" dur="500"/>
                                        <p:tgtEl>
                                          <p:spTgt spid="56">
                                            <p:txEl>
                                              <p:pRg st="0" end="0"/>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0">
                                            <p:txEl>
                                              <p:pRg st="0" end="0"/>
                                            </p:txEl>
                                          </p:spTgt>
                                        </p:tgtEl>
                                        <p:attrNameLst>
                                          <p:attrName>style.visibility</p:attrName>
                                        </p:attrNameLst>
                                      </p:cBhvr>
                                      <p:to>
                                        <p:strVal val="visible"/>
                                      </p:to>
                                    </p:set>
                                    <p:animEffect transition="in" filter="fade">
                                      <p:cBhvr>
                                        <p:cTn id="64" dur="500"/>
                                        <p:tgtEl>
                                          <p:spTgt spid="6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2" grpId="0" build="p"/>
      <p:bldP spid="33" grpId="0" build="p"/>
      <p:bldP spid="40" grpId="0" build="p"/>
      <p:bldP spid="41" grpId="0" build="p"/>
      <p:bldP spid="42" grpId="0" build="p"/>
      <p:bldP spid="43" grpId="0" build="p"/>
      <p:bldP spid="44" grpId="0" build="p"/>
      <p:bldP spid="45" grpId="0" build="p"/>
      <p:bldP spid="54" grpId="0" build="p"/>
      <p:bldP spid="55" grpId="0" build="p"/>
      <p:bldP spid="56" grpId="0" build="p"/>
      <p:bldP spid="57" grpId="0" build="p"/>
      <p:bldP spid="58" grpId="0" build="p"/>
      <p:bldP spid="59" grpId="0" build="p"/>
      <p:bldP spid="60" grpId="0" build="p"/>
      <p:bldP spid="6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21">
            <a:extLst>
              <a:ext uri="{FF2B5EF4-FFF2-40B4-BE49-F238E27FC236}">
                <a16:creationId xmlns:a16="http://schemas.microsoft.com/office/drawing/2014/main" xmlns="" id="{DDE7DED6-E3AB-4F48-B1E8-4344049F44C2}"/>
              </a:ext>
            </a:extLst>
          </p:cNvPr>
          <p:cNvSpPr txBox="1">
            <a:spLocks/>
          </p:cNvSpPr>
          <p:nvPr/>
        </p:nvSpPr>
        <p:spPr>
          <a:xfrm>
            <a:off x="527053" y="548218"/>
            <a:ext cx="11137899" cy="378884"/>
          </a:xfrm>
          <a:prstGeom prst="rect">
            <a:avLst/>
          </a:prstGeom>
        </p:spPr>
        <p:txBody>
          <a:bodyPr vert="horz" lIns="0" tIns="45720" rIns="91440" bIns="45720" rtlCol="0" anchor="ctr" anchorCtr="0">
            <a:noAutofit/>
          </a:bodyPr>
          <a:lstStyle>
            <a:lvl1pPr algn="l" defTabSz="457200" rtl="0" eaLnBrk="1" latinLnBrk="0" hangingPunct="1">
              <a:spcBef>
                <a:spcPct val="0"/>
              </a:spcBef>
              <a:buNone/>
              <a:defRPr sz="2800" b="1" kern="1200">
                <a:solidFill>
                  <a:srgbClr val="007CBA"/>
                </a:solidFill>
                <a:latin typeface="Arial"/>
                <a:ea typeface="+mj-ea"/>
                <a:cs typeface="Arial"/>
              </a:defRPr>
            </a:lvl1pPr>
          </a:lstStyle>
          <a:p>
            <a:pPr defTabSz="457189"/>
            <a:endParaRPr lang="en-GB" sz="2175" dirty="0"/>
          </a:p>
        </p:txBody>
      </p:sp>
      <p:sp>
        <p:nvSpPr>
          <p:cNvPr id="3" name="Title 2">
            <a:extLst>
              <a:ext uri="{FF2B5EF4-FFF2-40B4-BE49-F238E27FC236}">
                <a16:creationId xmlns:a16="http://schemas.microsoft.com/office/drawing/2014/main" xmlns="" id="{29239C6F-BF15-45AD-9D3B-20570E016C2C}"/>
              </a:ext>
            </a:extLst>
          </p:cNvPr>
          <p:cNvSpPr txBox="1">
            <a:spLocks/>
          </p:cNvSpPr>
          <p:nvPr/>
        </p:nvSpPr>
        <p:spPr>
          <a:xfrm>
            <a:off x="395290" y="411164"/>
            <a:ext cx="8353424" cy="284163"/>
          </a:xfrm>
          <a:prstGeom prst="rect">
            <a:avLst/>
          </a:prstGeom>
        </p:spPr>
        <p:txBody>
          <a:bodyPr>
            <a:normAutofit fontScale="37500" lnSpcReduction="20000"/>
          </a:bodyPr>
          <a:lstStyle>
            <a:lvl1pPr algn="l" defTabSz="457200" rtl="0" eaLnBrk="1" latinLnBrk="0" hangingPunct="1">
              <a:spcBef>
                <a:spcPct val="0"/>
              </a:spcBef>
              <a:buNone/>
              <a:defRPr sz="3600" kern="1200">
                <a:solidFill>
                  <a:schemeClr val="tx1"/>
                </a:solidFill>
                <a:latin typeface="Arial"/>
                <a:ea typeface="+mj-ea"/>
                <a:cs typeface="Arial"/>
              </a:defRPr>
            </a:lvl1pPr>
          </a:lstStyle>
          <a:p>
            <a:r>
              <a:rPr lang="en-GB" dirty="0"/>
              <a:t>Our regions</a:t>
            </a:r>
          </a:p>
        </p:txBody>
      </p:sp>
      <p:grpSp>
        <p:nvGrpSpPr>
          <p:cNvPr id="4" name="Group 3">
            <a:extLst>
              <a:ext uri="{FF2B5EF4-FFF2-40B4-BE49-F238E27FC236}">
                <a16:creationId xmlns:a16="http://schemas.microsoft.com/office/drawing/2014/main" xmlns="" id="{D4424EE3-C2F6-47D4-8B0A-44DBB67440B1}"/>
              </a:ext>
            </a:extLst>
          </p:cNvPr>
          <p:cNvGrpSpPr/>
          <p:nvPr/>
        </p:nvGrpSpPr>
        <p:grpSpPr>
          <a:xfrm>
            <a:off x="854793" y="2291829"/>
            <a:ext cx="3382934" cy="414347"/>
            <a:chOff x="1052050" y="2568058"/>
            <a:chExt cx="3042912" cy="414346"/>
          </a:xfrm>
        </p:grpSpPr>
        <p:sp>
          <p:nvSpPr>
            <p:cNvPr id="5" name="TextBox 4">
              <a:extLst>
                <a:ext uri="{FF2B5EF4-FFF2-40B4-BE49-F238E27FC236}">
                  <a16:creationId xmlns:a16="http://schemas.microsoft.com/office/drawing/2014/main" xmlns="" id="{0CC87CF6-61FC-4210-A08C-87BF39A7A7E4}"/>
                </a:ext>
              </a:extLst>
            </p:cNvPr>
            <p:cNvSpPr txBox="1"/>
            <p:nvPr/>
          </p:nvSpPr>
          <p:spPr>
            <a:xfrm>
              <a:off x="1057546" y="2568058"/>
              <a:ext cx="2728981" cy="215443"/>
            </a:xfrm>
            <a:prstGeom prst="rect">
              <a:avLst/>
            </a:prstGeom>
            <a:noFill/>
          </p:spPr>
          <p:txBody>
            <a:bodyPr wrap="square" lIns="0" tIns="0" rIns="0" bIns="0" rtlCol="0">
              <a:spAutoFit/>
            </a:bodyPr>
            <a:lstStyle/>
            <a:p>
              <a:pPr defTabSz="685256">
                <a:defRPr/>
              </a:pPr>
              <a:r>
                <a:rPr lang="en-US" sz="1400" kern="0" dirty="0">
                  <a:solidFill>
                    <a:srgbClr val="000000"/>
                  </a:solidFill>
                  <a:latin typeface="Arial"/>
                  <a:cs typeface="Arial"/>
                </a:rPr>
                <a:t>Response &amp; Maintenance Contracts</a:t>
              </a:r>
            </a:p>
          </p:txBody>
        </p:sp>
        <p:cxnSp>
          <p:nvCxnSpPr>
            <p:cNvPr id="6" name="Straight Connector 5">
              <a:extLst>
                <a:ext uri="{FF2B5EF4-FFF2-40B4-BE49-F238E27FC236}">
                  <a16:creationId xmlns:a16="http://schemas.microsoft.com/office/drawing/2014/main" xmlns="" id="{49CD05B0-4DB9-43C7-9D72-D9AB44077CD1}"/>
                </a:ext>
              </a:extLst>
            </p:cNvPr>
            <p:cNvCxnSpPr/>
            <p:nvPr/>
          </p:nvCxnSpPr>
          <p:spPr>
            <a:xfrm>
              <a:off x="1056788" y="2802650"/>
              <a:ext cx="3038174" cy="0"/>
            </a:xfrm>
            <a:prstGeom prst="line">
              <a:avLst/>
            </a:prstGeom>
            <a:noFill/>
            <a:ln w="6350" cap="flat" cmpd="sng" algn="ctr">
              <a:solidFill>
                <a:srgbClr val="000000"/>
              </a:solidFill>
              <a:prstDash val="solid"/>
              <a:miter lim="800000"/>
              <a:tailEnd type="oval"/>
            </a:ln>
            <a:effectLst/>
          </p:spPr>
        </p:cxnSp>
        <p:sp>
          <p:nvSpPr>
            <p:cNvPr id="7" name="TextBox 6">
              <a:extLst>
                <a:ext uri="{FF2B5EF4-FFF2-40B4-BE49-F238E27FC236}">
                  <a16:creationId xmlns:a16="http://schemas.microsoft.com/office/drawing/2014/main" xmlns="" id="{66E0E8C9-2247-470F-AA52-DFA59E080E15}"/>
                </a:ext>
              </a:extLst>
            </p:cNvPr>
            <p:cNvSpPr txBox="1"/>
            <p:nvPr/>
          </p:nvSpPr>
          <p:spPr>
            <a:xfrm>
              <a:off x="1052050" y="2859293"/>
              <a:ext cx="1960480" cy="123111"/>
            </a:xfrm>
            <a:prstGeom prst="rect">
              <a:avLst/>
            </a:prstGeom>
            <a:noFill/>
          </p:spPr>
          <p:txBody>
            <a:bodyPr wrap="square" lIns="0" tIns="0" rIns="0" bIns="0" rtlCol="0">
              <a:spAutoFit/>
            </a:bodyPr>
            <a:lstStyle/>
            <a:p>
              <a:pPr defTabSz="685256">
                <a:defRPr/>
              </a:pPr>
              <a:r>
                <a:rPr lang="en-US" sz="800" kern="0" dirty="0">
                  <a:solidFill>
                    <a:srgbClr val="000000"/>
                  </a:solidFill>
                  <a:latin typeface="Arial"/>
                  <a:cs typeface="Arial"/>
                </a:rPr>
                <a:t>These range from dense urban to rural sprawl</a:t>
              </a:r>
            </a:p>
          </p:txBody>
        </p:sp>
      </p:grpSp>
      <p:pic>
        <p:nvPicPr>
          <p:cNvPr id="8" name="Picture 7" descr="A picture containing screenshot&#10;&#10;Description generated with very high confidence">
            <a:extLst>
              <a:ext uri="{FF2B5EF4-FFF2-40B4-BE49-F238E27FC236}">
                <a16:creationId xmlns:a16="http://schemas.microsoft.com/office/drawing/2014/main" xmlns="" id="{CC25CBC7-1F87-4E25-AD7F-91EB85812B6E}"/>
              </a:ext>
            </a:extLst>
          </p:cNvPr>
          <p:cNvPicPr>
            <a:picLocks noChangeAspect="1"/>
          </p:cNvPicPr>
          <p:nvPr/>
        </p:nvPicPr>
        <p:blipFill>
          <a:blip r:embed="rId2"/>
          <a:stretch>
            <a:fillRect/>
          </a:stretch>
        </p:blipFill>
        <p:spPr>
          <a:xfrm>
            <a:off x="5371047" y="185550"/>
            <a:ext cx="3377667" cy="4772999"/>
          </a:xfrm>
          <a:prstGeom prst="rect">
            <a:avLst/>
          </a:prstGeom>
        </p:spPr>
      </p:pic>
    </p:spTree>
    <p:extLst>
      <p:ext uri="{BB962C8B-B14F-4D97-AF65-F5344CB8AC3E}">
        <p14:creationId xmlns:p14="http://schemas.microsoft.com/office/powerpoint/2010/main" val="154300232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xmlns="" id="{0562B413-D44E-4C10-A721-97B4083BAB89}"/>
              </a:ext>
            </a:extLst>
          </p:cNvPr>
          <p:cNvSpPr>
            <a:spLocks noGrp="1"/>
          </p:cNvSpPr>
          <p:nvPr>
            <p:ph type="title"/>
          </p:nvPr>
        </p:nvSpPr>
        <p:spPr/>
        <p:txBody>
          <a:bodyPr/>
          <a:lstStyle/>
          <a:p>
            <a:r>
              <a:rPr lang="en-US" sz="2550" b="1" dirty="0">
                <a:solidFill>
                  <a:srgbClr val="1494C9"/>
                </a:solidFill>
              </a:rPr>
              <a:t>The Need</a:t>
            </a:r>
            <a:endParaRPr lang="en-GB" sz="2550" b="1" dirty="0">
              <a:solidFill>
                <a:srgbClr val="1494C9"/>
              </a:solidFill>
            </a:endParaRPr>
          </a:p>
        </p:txBody>
      </p:sp>
      <p:sp>
        <p:nvSpPr>
          <p:cNvPr id="8" name="Rectangle 7">
            <a:extLst>
              <a:ext uri="{FF2B5EF4-FFF2-40B4-BE49-F238E27FC236}">
                <a16:creationId xmlns:a16="http://schemas.microsoft.com/office/drawing/2014/main" xmlns="" id="{EEA8AAE8-7014-4BE8-8A4A-5A2F4CC881AE}"/>
              </a:ext>
            </a:extLst>
          </p:cNvPr>
          <p:cNvSpPr/>
          <p:nvPr/>
        </p:nvSpPr>
        <p:spPr>
          <a:xfrm>
            <a:off x="395290" y="1419226"/>
            <a:ext cx="1462283" cy="3168650"/>
          </a:xfrm>
          <a:prstGeom prst="rect">
            <a:avLst/>
          </a:prstGeom>
          <a:solidFill>
            <a:srgbClr val="007CBA"/>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defTabSz="685783">
              <a:spcAft>
                <a:spcPts val="1000"/>
              </a:spcAft>
            </a:pPr>
            <a:r>
              <a:rPr lang="en-GB" sz="4400" dirty="0">
                <a:solidFill>
                  <a:srgbClr val="FFFFFF"/>
                </a:solidFill>
                <a:latin typeface="Arial" panose="020B0604020202020204"/>
              </a:rPr>
              <a:t>1</a:t>
            </a:r>
          </a:p>
          <a:p>
            <a:pPr defTabSz="685783">
              <a:spcAft>
                <a:spcPts val="1000"/>
              </a:spcAft>
            </a:pPr>
            <a:r>
              <a:rPr lang="en-GB" sz="1100" b="1" dirty="0">
                <a:solidFill>
                  <a:srgbClr val="FFFFFF"/>
                </a:solidFill>
                <a:latin typeface="Arial" panose="020B0604020202020204"/>
              </a:rPr>
              <a:t>Live event RFS monitoring</a:t>
            </a:r>
          </a:p>
          <a:p>
            <a:pPr defTabSz="685783">
              <a:spcAft>
                <a:spcPts val="1000"/>
              </a:spcAft>
            </a:pPr>
            <a:endParaRPr lang="en-GB" sz="450" dirty="0">
              <a:solidFill>
                <a:srgbClr val="FFFFFF"/>
              </a:solidFill>
              <a:latin typeface="Arial" panose="020B0604020202020204"/>
            </a:endParaRPr>
          </a:p>
          <a:p>
            <a:pPr defTabSz="685783">
              <a:spcAft>
                <a:spcPts val="1000"/>
              </a:spcAft>
            </a:pPr>
            <a:r>
              <a:rPr lang="en-GB" sz="1000" dirty="0">
                <a:solidFill>
                  <a:srgbClr val="FFFFFF"/>
                </a:solidFill>
                <a:latin typeface="Arial" panose="020B0604020202020204"/>
              </a:rPr>
              <a:t>The ability to understand events and their drivers as they unfold is vital to ensuring we are best placed to deliver positive outcomes to our customers</a:t>
            </a:r>
            <a:endParaRPr lang="en-GB" sz="1100" dirty="0">
              <a:solidFill>
                <a:srgbClr val="FFFFFF"/>
              </a:solidFill>
              <a:latin typeface="Arial" panose="020B0604020202020204"/>
            </a:endParaRPr>
          </a:p>
        </p:txBody>
      </p:sp>
      <p:sp>
        <p:nvSpPr>
          <p:cNvPr id="9" name="Rectangle 8">
            <a:extLst>
              <a:ext uri="{FF2B5EF4-FFF2-40B4-BE49-F238E27FC236}">
                <a16:creationId xmlns:a16="http://schemas.microsoft.com/office/drawing/2014/main" xmlns="" id="{40CF5DA1-4395-4728-8980-A6BC2FBB4920}"/>
              </a:ext>
            </a:extLst>
          </p:cNvPr>
          <p:cNvSpPr/>
          <p:nvPr/>
        </p:nvSpPr>
        <p:spPr>
          <a:xfrm>
            <a:off x="2118075" y="1419226"/>
            <a:ext cx="1462283" cy="3168650"/>
          </a:xfrm>
          <a:prstGeom prst="rect">
            <a:avLst/>
          </a:prstGeom>
          <a:solidFill>
            <a:srgbClr val="031B2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defTabSz="685783">
              <a:spcAft>
                <a:spcPts val="1000"/>
              </a:spcAft>
            </a:pPr>
            <a:r>
              <a:rPr lang="en-GB" sz="4400" dirty="0">
                <a:solidFill>
                  <a:srgbClr val="FFFFFF"/>
                </a:solidFill>
                <a:latin typeface="Arial" panose="020B0604020202020204"/>
              </a:rPr>
              <a:t>2</a:t>
            </a:r>
          </a:p>
          <a:p>
            <a:pPr defTabSz="685783">
              <a:spcAft>
                <a:spcPts val="1000"/>
              </a:spcAft>
            </a:pPr>
            <a:r>
              <a:rPr lang="en-GB" sz="1100" b="1" dirty="0">
                <a:solidFill>
                  <a:srgbClr val="FFFFFF"/>
                </a:solidFill>
                <a:latin typeface="Arial" panose="020B0604020202020204"/>
              </a:rPr>
              <a:t>Real-time consolidation and analysis</a:t>
            </a:r>
          </a:p>
          <a:p>
            <a:pPr defTabSz="685783">
              <a:spcAft>
                <a:spcPts val="1000"/>
              </a:spcAft>
            </a:pPr>
            <a:r>
              <a:rPr lang="en-GB" sz="1000" dirty="0">
                <a:solidFill>
                  <a:srgbClr val="FFFFFF"/>
                </a:solidFill>
                <a:latin typeface="Arial" panose="020B0604020202020204"/>
              </a:rPr>
              <a:t>Successful operations means needing to know what kinds of service are being requested, where our people are and how we are responding in real-time.</a:t>
            </a:r>
          </a:p>
        </p:txBody>
      </p:sp>
      <p:sp>
        <p:nvSpPr>
          <p:cNvPr id="10" name="Rectangle 9">
            <a:extLst>
              <a:ext uri="{FF2B5EF4-FFF2-40B4-BE49-F238E27FC236}">
                <a16:creationId xmlns:a16="http://schemas.microsoft.com/office/drawing/2014/main" xmlns="" id="{EE7C95FB-BADD-453D-9FF6-A703DB94D3FC}"/>
              </a:ext>
            </a:extLst>
          </p:cNvPr>
          <p:cNvSpPr/>
          <p:nvPr/>
        </p:nvSpPr>
        <p:spPr>
          <a:xfrm>
            <a:off x="3840860" y="1419226"/>
            <a:ext cx="1462283" cy="31686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defTabSz="685783">
              <a:spcAft>
                <a:spcPts val="1000"/>
              </a:spcAft>
            </a:pPr>
            <a:r>
              <a:rPr lang="en-GB" sz="4400" dirty="0">
                <a:solidFill>
                  <a:srgbClr val="FFFFFF"/>
                </a:solidFill>
                <a:latin typeface="Arial" panose="020B0604020202020204"/>
              </a:rPr>
              <a:t>3</a:t>
            </a:r>
          </a:p>
          <a:p>
            <a:pPr defTabSz="685783">
              <a:spcAft>
                <a:spcPts val="1000"/>
              </a:spcAft>
            </a:pPr>
            <a:r>
              <a:rPr lang="en-GB" sz="1100" b="1" dirty="0">
                <a:solidFill>
                  <a:srgbClr val="FFFFFF"/>
                </a:solidFill>
                <a:latin typeface="Arial" panose="020B0604020202020204"/>
              </a:rPr>
              <a:t>Event escalation reporting in real-time</a:t>
            </a:r>
          </a:p>
          <a:p>
            <a:pPr defTabSz="685783">
              <a:spcAft>
                <a:spcPts val="1000"/>
              </a:spcAft>
            </a:pPr>
            <a:r>
              <a:rPr lang="en-GB" sz="1000" dirty="0">
                <a:solidFill>
                  <a:srgbClr val="FFFFFF"/>
                </a:solidFill>
                <a:latin typeface="Arial" panose="020B0604020202020204"/>
              </a:rPr>
              <a:t>When decisions that impact large groups of customers or carry a large financial impact need to be made, our decision makers need the best available information.</a:t>
            </a:r>
          </a:p>
        </p:txBody>
      </p:sp>
      <p:sp>
        <p:nvSpPr>
          <p:cNvPr id="11" name="Rectangle 10">
            <a:extLst>
              <a:ext uri="{FF2B5EF4-FFF2-40B4-BE49-F238E27FC236}">
                <a16:creationId xmlns:a16="http://schemas.microsoft.com/office/drawing/2014/main" xmlns="" id="{C971CFB7-29D6-438B-B3E4-4567A61EA568}"/>
              </a:ext>
            </a:extLst>
          </p:cNvPr>
          <p:cNvSpPr/>
          <p:nvPr/>
        </p:nvSpPr>
        <p:spPr>
          <a:xfrm>
            <a:off x="5563645" y="1419226"/>
            <a:ext cx="1462283" cy="3168650"/>
          </a:xfrm>
          <a:prstGeom prst="rect">
            <a:avLst/>
          </a:prstGeom>
          <a:solidFill>
            <a:srgbClr val="1494C9"/>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defTabSz="685783">
              <a:spcAft>
                <a:spcPts val="1000"/>
              </a:spcAft>
            </a:pPr>
            <a:r>
              <a:rPr lang="en-GB" sz="4400" dirty="0">
                <a:solidFill>
                  <a:srgbClr val="FFFFFF"/>
                </a:solidFill>
                <a:latin typeface="Arial" panose="020B0604020202020204"/>
              </a:rPr>
              <a:t>4</a:t>
            </a:r>
          </a:p>
          <a:p>
            <a:pPr defTabSz="685783">
              <a:spcAft>
                <a:spcPts val="1000"/>
              </a:spcAft>
            </a:pPr>
            <a:r>
              <a:rPr lang="en-GB" sz="1100" b="1" dirty="0">
                <a:solidFill>
                  <a:srgbClr val="FFFFFF"/>
                </a:solidFill>
                <a:latin typeface="Arial" panose="020B0604020202020204"/>
              </a:rPr>
              <a:t>Resource optimisation and predictive planning</a:t>
            </a:r>
          </a:p>
          <a:p>
            <a:pPr defTabSz="685783">
              <a:spcAft>
                <a:spcPts val="1000"/>
              </a:spcAft>
            </a:pPr>
            <a:r>
              <a:rPr lang="en-GB" sz="1000" dirty="0">
                <a:solidFill>
                  <a:srgbClr val="FFFFFF"/>
                </a:solidFill>
                <a:latin typeface="Arial" panose="020B0604020202020204"/>
              </a:rPr>
              <a:t>Understanding historical events and our responses, combined with market leading rainfall predictions gives us the best opportunity to serve our customers.</a:t>
            </a:r>
          </a:p>
        </p:txBody>
      </p:sp>
      <p:sp>
        <p:nvSpPr>
          <p:cNvPr id="12" name="Rectangle 11">
            <a:extLst>
              <a:ext uri="{FF2B5EF4-FFF2-40B4-BE49-F238E27FC236}">
                <a16:creationId xmlns:a16="http://schemas.microsoft.com/office/drawing/2014/main" xmlns="" id="{B493DB05-2592-4959-B11B-0E73E8CAA439}"/>
              </a:ext>
            </a:extLst>
          </p:cNvPr>
          <p:cNvSpPr/>
          <p:nvPr/>
        </p:nvSpPr>
        <p:spPr>
          <a:xfrm>
            <a:off x="7286431" y="1419226"/>
            <a:ext cx="1462283" cy="31686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defTabSz="685783">
              <a:spcAft>
                <a:spcPts val="1000"/>
              </a:spcAft>
            </a:pPr>
            <a:r>
              <a:rPr lang="en-GB" sz="4400" dirty="0">
                <a:solidFill>
                  <a:srgbClr val="FFFFFF"/>
                </a:solidFill>
                <a:latin typeface="Arial" panose="020B0604020202020204"/>
              </a:rPr>
              <a:t>5</a:t>
            </a:r>
          </a:p>
          <a:p>
            <a:pPr defTabSz="685783">
              <a:spcAft>
                <a:spcPts val="1000"/>
              </a:spcAft>
            </a:pPr>
            <a:r>
              <a:rPr lang="en-GB" sz="1100" b="1" dirty="0">
                <a:solidFill>
                  <a:srgbClr val="FFFFFF"/>
                </a:solidFill>
                <a:latin typeface="Arial" panose="020B0604020202020204"/>
              </a:rPr>
              <a:t>One platform</a:t>
            </a:r>
          </a:p>
          <a:p>
            <a:pPr defTabSz="685783">
              <a:spcAft>
                <a:spcPts val="1000"/>
              </a:spcAft>
            </a:pPr>
            <a:endParaRPr lang="en-GB" sz="1275" dirty="0">
              <a:solidFill>
                <a:srgbClr val="FFFFFF"/>
              </a:solidFill>
              <a:latin typeface="Arial" panose="020B0604020202020204"/>
            </a:endParaRPr>
          </a:p>
          <a:p>
            <a:pPr defTabSz="685783">
              <a:spcAft>
                <a:spcPts val="1000"/>
              </a:spcAft>
            </a:pPr>
            <a:r>
              <a:rPr lang="en-GB" sz="1000" dirty="0">
                <a:solidFill>
                  <a:srgbClr val="FFFFFF"/>
                </a:solidFill>
                <a:latin typeface="Arial" panose="020B0604020202020204"/>
              </a:rPr>
              <a:t>The ability to make real-time decisions cannot be hampered by switching between several different platforms, run by different people often in different locations. </a:t>
            </a:r>
          </a:p>
        </p:txBody>
      </p:sp>
    </p:spTree>
    <p:extLst>
      <p:ext uri="{BB962C8B-B14F-4D97-AF65-F5344CB8AC3E}">
        <p14:creationId xmlns:p14="http://schemas.microsoft.com/office/powerpoint/2010/main" val="688486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xmlns="" id="{099916D0-6016-410E-A0C6-12926E478585}"/>
              </a:ext>
            </a:extLst>
          </p:cNvPr>
          <p:cNvSpPr>
            <a:spLocks noGrp="1"/>
          </p:cNvSpPr>
          <p:nvPr>
            <p:ph type="title"/>
          </p:nvPr>
        </p:nvSpPr>
        <p:spPr/>
        <p:txBody>
          <a:bodyPr/>
          <a:lstStyle/>
          <a:p>
            <a:r>
              <a:rPr lang="en-GB" sz="2550" b="1" dirty="0">
                <a:solidFill>
                  <a:srgbClr val="1494C9"/>
                </a:solidFill>
              </a:rPr>
              <a:t>The Opportunity</a:t>
            </a:r>
          </a:p>
        </p:txBody>
      </p:sp>
      <p:sp>
        <p:nvSpPr>
          <p:cNvPr id="19" name="Text Placeholder 9">
            <a:extLst>
              <a:ext uri="{FF2B5EF4-FFF2-40B4-BE49-F238E27FC236}">
                <a16:creationId xmlns:a16="http://schemas.microsoft.com/office/drawing/2014/main" xmlns="" id="{88A48B75-3532-4491-99AC-B6DC5EA2583C}"/>
              </a:ext>
            </a:extLst>
          </p:cNvPr>
          <p:cNvSpPr>
            <a:spLocks noGrp="1"/>
          </p:cNvSpPr>
          <p:nvPr>
            <p:ph type="body" sz="quarter" idx="14"/>
          </p:nvPr>
        </p:nvSpPr>
        <p:spPr>
          <a:xfrm>
            <a:off x="395289" y="743946"/>
            <a:ext cx="6265069" cy="172641"/>
          </a:xfrm>
        </p:spPr>
        <p:txBody>
          <a:bodyPr/>
          <a:lstStyle/>
          <a:p>
            <a:r>
              <a:rPr lang="en-GB" dirty="0">
                <a:solidFill>
                  <a:srgbClr val="012639"/>
                </a:solidFill>
              </a:rPr>
              <a:t>Smart Infrastructure approach</a:t>
            </a:r>
          </a:p>
        </p:txBody>
      </p:sp>
      <p:grpSp>
        <p:nvGrpSpPr>
          <p:cNvPr id="21" name="Group 20">
            <a:extLst>
              <a:ext uri="{FF2B5EF4-FFF2-40B4-BE49-F238E27FC236}">
                <a16:creationId xmlns:a16="http://schemas.microsoft.com/office/drawing/2014/main" xmlns="" id="{5ABFF08F-8E23-4585-A8DA-CDED62F1B4EE}"/>
              </a:ext>
            </a:extLst>
          </p:cNvPr>
          <p:cNvGrpSpPr/>
          <p:nvPr/>
        </p:nvGrpSpPr>
        <p:grpSpPr>
          <a:xfrm>
            <a:off x="4867642" y="1213960"/>
            <a:ext cx="3963453" cy="3432983"/>
            <a:chOff x="3588542" y="1787514"/>
            <a:chExt cx="5010150" cy="4339590"/>
          </a:xfrm>
        </p:grpSpPr>
        <p:grpSp>
          <p:nvGrpSpPr>
            <p:cNvPr id="23" name="Group 22">
              <a:extLst>
                <a:ext uri="{FF2B5EF4-FFF2-40B4-BE49-F238E27FC236}">
                  <a16:creationId xmlns:a16="http://schemas.microsoft.com/office/drawing/2014/main" xmlns="" id="{F2B75A46-2FAC-47BC-9C7A-DB973DD9209A}"/>
                </a:ext>
              </a:extLst>
            </p:cNvPr>
            <p:cNvGrpSpPr/>
            <p:nvPr/>
          </p:nvGrpSpPr>
          <p:grpSpPr>
            <a:xfrm>
              <a:off x="3588542" y="1787514"/>
              <a:ext cx="5010150" cy="4339590"/>
              <a:chOff x="3588542" y="1787514"/>
              <a:chExt cx="5010150" cy="4339590"/>
            </a:xfrm>
          </p:grpSpPr>
          <p:sp>
            <p:nvSpPr>
              <p:cNvPr id="27" name="Freeform: Shape 26">
                <a:extLst>
                  <a:ext uri="{FF2B5EF4-FFF2-40B4-BE49-F238E27FC236}">
                    <a16:creationId xmlns:a16="http://schemas.microsoft.com/office/drawing/2014/main" xmlns="" id="{A56E8AA3-2922-4560-8B7F-108AEEA382E5}"/>
                  </a:ext>
                </a:extLst>
              </p:cNvPr>
              <p:cNvSpPr/>
              <p:nvPr/>
            </p:nvSpPr>
            <p:spPr>
              <a:xfrm>
                <a:off x="3588542" y="4888854"/>
                <a:ext cx="5010150" cy="1238250"/>
              </a:xfrm>
              <a:custGeom>
                <a:avLst/>
                <a:gdLst>
                  <a:gd name="connsiteX0" fmla="*/ 4300062 w 5010150"/>
                  <a:gd name="connsiteY0" fmla="*/ 7144 h 1238250"/>
                  <a:gd name="connsiteX1" fmla="*/ 718661 w 5010150"/>
                  <a:gd name="connsiteY1" fmla="*/ 7144 h 1238250"/>
                  <a:gd name="connsiteX2" fmla="*/ 7144 w 5010150"/>
                  <a:gd name="connsiteY2" fmla="*/ 1239679 h 1238250"/>
                  <a:gd name="connsiteX3" fmla="*/ 5011579 w 5010150"/>
                  <a:gd name="connsiteY3" fmla="*/ 1239679 h 1238250"/>
                </a:gdLst>
                <a:ahLst/>
                <a:cxnLst>
                  <a:cxn ang="0">
                    <a:pos x="connsiteX0" y="connsiteY0"/>
                  </a:cxn>
                  <a:cxn ang="0">
                    <a:pos x="connsiteX1" y="connsiteY1"/>
                  </a:cxn>
                  <a:cxn ang="0">
                    <a:pos x="connsiteX2" y="connsiteY2"/>
                  </a:cxn>
                  <a:cxn ang="0">
                    <a:pos x="connsiteX3" y="connsiteY3"/>
                  </a:cxn>
                </a:cxnLst>
                <a:rect l="l" t="t" r="r" b="b"/>
                <a:pathLst>
                  <a:path w="5010150" h="1238250">
                    <a:moveTo>
                      <a:pt x="4300062" y="7144"/>
                    </a:moveTo>
                    <a:lnTo>
                      <a:pt x="718661" y="7144"/>
                    </a:lnTo>
                    <a:lnTo>
                      <a:pt x="7144" y="1239679"/>
                    </a:lnTo>
                    <a:lnTo>
                      <a:pt x="5011579" y="1239679"/>
                    </a:lnTo>
                    <a:close/>
                  </a:path>
                </a:pathLst>
              </a:custGeom>
              <a:solidFill>
                <a:srgbClr val="C9C2BF"/>
              </a:solidFill>
              <a:ln w="9525" cap="flat">
                <a:noFill/>
                <a:prstDash val="solid"/>
                <a:miter/>
              </a:ln>
            </p:spPr>
            <p:txBody>
              <a:bodyPr rtlCol="0" anchor="ctr"/>
              <a:lstStyle/>
              <a:p>
                <a:endParaRPr lang="en-GB" sz="760"/>
              </a:p>
            </p:txBody>
          </p:sp>
          <p:sp>
            <p:nvSpPr>
              <p:cNvPr id="28" name="Freeform: Shape 27">
                <a:extLst>
                  <a:ext uri="{FF2B5EF4-FFF2-40B4-BE49-F238E27FC236}">
                    <a16:creationId xmlns:a16="http://schemas.microsoft.com/office/drawing/2014/main" xmlns="" id="{0AF48FD1-4C60-4EA3-BBD8-A0254F95EBB4}"/>
                  </a:ext>
                </a:extLst>
              </p:cNvPr>
              <p:cNvSpPr/>
              <p:nvPr/>
            </p:nvSpPr>
            <p:spPr>
              <a:xfrm>
                <a:off x="5007767" y="1787514"/>
                <a:ext cx="2171700" cy="1887933"/>
              </a:xfrm>
              <a:custGeom>
                <a:avLst/>
                <a:gdLst>
                  <a:gd name="connsiteX0" fmla="*/ 7144 w 2171700"/>
                  <a:gd name="connsiteY0" fmla="*/ 1879759 h 1885950"/>
                  <a:gd name="connsiteX1" fmla="*/ 2169319 w 2171700"/>
                  <a:gd name="connsiteY1" fmla="*/ 1879759 h 1885950"/>
                  <a:gd name="connsiteX2" fmla="*/ 1088231 w 2171700"/>
                  <a:gd name="connsiteY2" fmla="*/ 7144 h 1885950"/>
                </a:gdLst>
                <a:ahLst/>
                <a:cxnLst>
                  <a:cxn ang="0">
                    <a:pos x="connsiteX0" y="connsiteY0"/>
                  </a:cxn>
                  <a:cxn ang="0">
                    <a:pos x="connsiteX1" y="connsiteY1"/>
                  </a:cxn>
                  <a:cxn ang="0">
                    <a:pos x="connsiteX2" y="connsiteY2"/>
                  </a:cxn>
                </a:cxnLst>
                <a:rect l="l" t="t" r="r" b="b"/>
                <a:pathLst>
                  <a:path w="2171700" h="1885950">
                    <a:moveTo>
                      <a:pt x="7144" y="1879759"/>
                    </a:moveTo>
                    <a:lnTo>
                      <a:pt x="2169319" y="1879759"/>
                    </a:lnTo>
                    <a:lnTo>
                      <a:pt x="1088231" y="7144"/>
                    </a:lnTo>
                    <a:close/>
                  </a:path>
                </a:pathLst>
              </a:custGeom>
              <a:solidFill>
                <a:srgbClr val="00B0F0"/>
              </a:solidFill>
              <a:ln w="9525" cap="flat">
                <a:noFill/>
                <a:prstDash val="solid"/>
                <a:miter/>
              </a:ln>
            </p:spPr>
            <p:txBody>
              <a:bodyPr rtlCol="0" anchor="ctr"/>
              <a:lstStyle/>
              <a:p>
                <a:endParaRPr lang="en-GB" sz="760" dirty="0"/>
              </a:p>
            </p:txBody>
          </p:sp>
          <p:sp>
            <p:nvSpPr>
              <p:cNvPr id="29" name="Freeform: Shape 28">
                <a:extLst>
                  <a:ext uri="{FF2B5EF4-FFF2-40B4-BE49-F238E27FC236}">
                    <a16:creationId xmlns:a16="http://schemas.microsoft.com/office/drawing/2014/main" xmlns="" id="{022A79AB-F828-4464-BF81-681E5B7DD6D5}"/>
                  </a:ext>
                </a:extLst>
              </p:cNvPr>
              <p:cNvSpPr/>
              <p:nvPr/>
            </p:nvSpPr>
            <p:spPr>
              <a:xfrm>
                <a:off x="4298155" y="3660129"/>
                <a:ext cx="3590925" cy="1238250"/>
              </a:xfrm>
              <a:custGeom>
                <a:avLst/>
                <a:gdLst>
                  <a:gd name="connsiteX0" fmla="*/ 2878932 w 3590925"/>
                  <a:gd name="connsiteY0" fmla="*/ 7144 h 1238250"/>
                  <a:gd name="connsiteX1" fmla="*/ 716756 w 3590925"/>
                  <a:gd name="connsiteY1" fmla="*/ 7144 h 1238250"/>
                  <a:gd name="connsiteX2" fmla="*/ 7144 w 3590925"/>
                  <a:gd name="connsiteY2" fmla="*/ 1235869 h 1238250"/>
                  <a:gd name="connsiteX3" fmla="*/ 3588544 w 3590925"/>
                  <a:gd name="connsiteY3" fmla="*/ 1235869 h 1238250"/>
                </a:gdLst>
                <a:ahLst/>
                <a:cxnLst>
                  <a:cxn ang="0">
                    <a:pos x="connsiteX0" y="connsiteY0"/>
                  </a:cxn>
                  <a:cxn ang="0">
                    <a:pos x="connsiteX1" y="connsiteY1"/>
                  </a:cxn>
                  <a:cxn ang="0">
                    <a:pos x="connsiteX2" y="connsiteY2"/>
                  </a:cxn>
                  <a:cxn ang="0">
                    <a:pos x="connsiteX3" y="connsiteY3"/>
                  </a:cxn>
                </a:cxnLst>
                <a:rect l="l" t="t" r="r" b="b"/>
                <a:pathLst>
                  <a:path w="3590925" h="1238250">
                    <a:moveTo>
                      <a:pt x="2878932" y="7144"/>
                    </a:moveTo>
                    <a:lnTo>
                      <a:pt x="716756" y="7144"/>
                    </a:lnTo>
                    <a:lnTo>
                      <a:pt x="7144" y="1235869"/>
                    </a:lnTo>
                    <a:lnTo>
                      <a:pt x="3588544" y="1235869"/>
                    </a:lnTo>
                    <a:close/>
                  </a:path>
                </a:pathLst>
              </a:custGeom>
              <a:solidFill>
                <a:srgbClr val="1F2B36"/>
              </a:solidFill>
              <a:ln w="9525" cap="flat">
                <a:noFill/>
                <a:prstDash val="solid"/>
                <a:miter/>
              </a:ln>
            </p:spPr>
            <p:txBody>
              <a:bodyPr rtlCol="0" anchor="ctr"/>
              <a:lstStyle/>
              <a:p>
                <a:endParaRPr lang="en-GB" sz="760"/>
              </a:p>
            </p:txBody>
          </p:sp>
        </p:grpSp>
        <p:sp>
          <p:nvSpPr>
            <p:cNvPr id="24" name="Shape 497">
              <a:extLst>
                <a:ext uri="{FF2B5EF4-FFF2-40B4-BE49-F238E27FC236}">
                  <a16:creationId xmlns:a16="http://schemas.microsoft.com/office/drawing/2014/main" xmlns="" id="{6A096711-04CC-4F12-B463-BA8603783DE7}"/>
                </a:ext>
              </a:extLst>
            </p:cNvPr>
            <p:cNvSpPr txBox="1"/>
            <p:nvPr/>
          </p:nvSpPr>
          <p:spPr>
            <a:xfrm>
              <a:off x="5696063" y="2759939"/>
              <a:ext cx="1100903" cy="77107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8569" tIns="68569" rIns="68569" bIns="68569" numCol="1" anchor="ctr">
              <a:noAutofit/>
            </a:bodyPr>
            <a:lstStyle>
              <a:lvl1pPr defTabSz="2438400">
                <a:defRPr sz="2600" b="0">
                  <a:solidFill>
                    <a:srgbClr val="FFFFFF"/>
                  </a:solidFill>
                  <a:latin typeface="iA Writer Duospace"/>
                  <a:ea typeface="iA Writer Duospace"/>
                  <a:cs typeface="iA Writer Duospace"/>
                  <a:sym typeface="iA Writer Duospace"/>
                </a:defRPr>
              </a:lvl1pPr>
            </a:lstStyle>
            <a:p>
              <a:pPr defTabSz="685800" hangingPunct="0"/>
              <a:r>
                <a:rPr sz="1125" kern="0" dirty="0">
                  <a:latin typeface="+mn-lt"/>
                </a:rPr>
                <a:t>Decision making</a:t>
              </a:r>
            </a:p>
          </p:txBody>
        </p:sp>
        <p:sp>
          <p:nvSpPr>
            <p:cNvPr id="25" name="Shape 498">
              <a:extLst>
                <a:ext uri="{FF2B5EF4-FFF2-40B4-BE49-F238E27FC236}">
                  <a16:creationId xmlns:a16="http://schemas.microsoft.com/office/drawing/2014/main" xmlns="" id="{C4B44212-5048-45ED-9392-B157DA87F668}"/>
                </a:ext>
              </a:extLst>
            </p:cNvPr>
            <p:cNvSpPr txBox="1"/>
            <p:nvPr/>
          </p:nvSpPr>
          <p:spPr>
            <a:xfrm>
              <a:off x="5145725" y="4013033"/>
              <a:ext cx="1895784" cy="52466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8569" tIns="68569" rIns="68569" bIns="68569" numCol="1" anchor="ctr">
              <a:noAutofit/>
            </a:bodyPr>
            <a:lstStyle>
              <a:lvl1pPr defTabSz="2438400">
                <a:defRPr sz="2600" b="0">
                  <a:solidFill>
                    <a:srgbClr val="FFFFFF"/>
                  </a:solidFill>
                  <a:latin typeface="iA Writer Duospace"/>
                  <a:ea typeface="iA Writer Duospace"/>
                  <a:cs typeface="iA Writer Duospace"/>
                  <a:sym typeface="iA Writer Duospace"/>
                </a:defRPr>
              </a:lvl1pPr>
            </a:lstStyle>
            <a:p>
              <a:pPr algn="ctr" defTabSz="685800" hangingPunct="0"/>
              <a:r>
                <a:rPr sz="1125" kern="0" dirty="0">
                  <a:latin typeface="+mn-lt"/>
                </a:rPr>
                <a:t>Sense making</a:t>
              </a:r>
            </a:p>
          </p:txBody>
        </p:sp>
        <p:sp>
          <p:nvSpPr>
            <p:cNvPr id="26" name="Shape 500">
              <a:extLst>
                <a:ext uri="{FF2B5EF4-FFF2-40B4-BE49-F238E27FC236}">
                  <a16:creationId xmlns:a16="http://schemas.microsoft.com/office/drawing/2014/main" xmlns="" id="{FE353512-E64B-4485-8794-DA593EE52B18}"/>
                </a:ext>
              </a:extLst>
            </p:cNvPr>
            <p:cNvSpPr txBox="1"/>
            <p:nvPr/>
          </p:nvSpPr>
          <p:spPr>
            <a:xfrm>
              <a:off x="5045510" y="5235965"/>
              <a:ext cx="2096214" cy="52466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8569" tIns="68569" rIns="68569" bIns="68569" numCol="1" anchor="ctr">
              <a:noAutofit/>
            </a:bodyPr>
            <a:lstStyle>
              <a:lvl1pPr defTabSz="2438400">
                <a:defRPr sz="2600" b="0">
                  <a:solidFill>
                    <a:srgbClr val="FFFFFF"/>
                  </a:solidFill>
                  <a:latin typeface="iA Writer Duospace"/>
                  <a:ea typeface="iA Writer Duospace"/>
                  <a:cs typeface="iA Writer Duospace"/>
                  <a:sym typeface="iA Writer Duospace"/>
                </a:defRPr>
              </a:lvl1pPr>
            </a:lstStyle>
            <a:p>
              <a:pPr algn="ctr" defTabSz="685800" hangingPunct="0"/>
              <a:r>
                <a:rPr sz="1125" kern="0" dirty="0">
                  <a:solidFill>
                    <a:schemeClr val="tx1"/>
                  </a:solidFill>
                  <a:latin typeface="+mn-lt"/>
                </a:rPr>
                <a:t>Data integration</a:t>
              </a:r>
            </a:p>
          </p:txBody>
        </p:sp>
      </p:grpSp>
      <p:sp>
        <p:nvSpPr>
          <p:cNvPr id="43" name="Shape 252">
            <a:extLst>
              <a:ext uri="{FF2B5EF4-FFF2-40B4-BE49-F238E27FC236}">
                <a16:creationId xmlns:a16="http://schemas.microsoft.com/office/drawing/2014/main" xmlns="" id="{FF5F1F7E-48FA-4B96-90E1-63C108F07E8B}"/>
              </a:ext>
            </a:extLst>
          </p:cNvPr>
          <p:cNvSpPr txBox="1"/>
          <p:nvPr/>
        </p:nvSpPr>
        <p:spPr>
          <a:xfrm>
            <a:off x="472326" y="2133989"/>
            <a:ext cx="1951047" cy="1047059"/>
          </a:xfrm>
          <a:prstGeom prst="rect">
            <a:avLst/>
          </a:prstGeom>
          <a:ln w="25400">
            <a:miter lim="400000"/>
          </a:ln>
          <a:extLst>
            <a:ext uri="{C572A759-6A51-4108-AA02-DFA0A04FC94B}">
              <ma14:wrappingTextBoxFlag xmlns:ma14="http://schemas.microsoft.com/office/mac/drawingml/2011/main" xmlns="" val="1"/>
            </a:ext>
          </a:extLst>
        </p:spPr>
        <p:txBody>
          <a:bodyPr wrap="square" lIns="0" tIns="68569" rIns="68569" bIns="68569">
            <a:spAutoFit/>
          </a:bodyPr>
          <a:lstStyle/>
          <a:p>
            <a:pPr defTabSz="685800" hangingPunct="0">
              <a:defRPr sz="4200">
                <a:latin typeface="iA Writer Duospace"/>
                <a:ea typeface="iA Writer Duospace"/>
                <a:cs typeface="iA Writer Duospace"/>
                <a:sym typeface="iA Writer Duospace"/>
              </a:defRPr>
            </a:pPr>
            <a:r>
              <a:rPr sz="1181" kern="0" dirty="0">
                <a:latin typeface="iA Writer Duospace" panose="020B0509050000000000" pitchFamily="49" charset="0"/>
                <a:sym typeface="iA Writer Duospace"/>
              </a:rPr>
              <a:t>Static reporting</a:t>
            </a:r>
          </a:p>
          <a:p>
            <a:pPr defTabSz="685800" hangingPunct="0">
              <a:defRPr sz="4200">
                <a:latin typeface="iA Writer Duospace"/>
                <a:ea typeface="iA Writer Duospace"/>
                <a:cs typeface="iA Writer Duospace"/>
                <a:sym typeface="iA Writer Duospace"/>
              </a:defRPr>
            </a:pPr>
            <a:endParaRPr sz="1181" kern="0" dirty="0">
              <a:latin typeface="iA Writer Duospace" panose="020B0509050000000000" pitchFamily="49" charset="0"/>
              <a:sym typeface="iA Writer Duospace"/>
            </a:endParaRPr>
          </a:p>
          <a:p>
            <a:pPr defTabSz="685800" hangingPunct="0">
              <a:defRPr sz="4200">
                <a:latin typeface="iA Writer Duospace"/>
                <a:ea typeface="iA Writer Duospace"/>
                <a:cs typeface="iA Writer Duospace"/>
                <a:sym typeface="iA Writer Duospace"/>
              </a:defRPr>
            </a:pPr>
            <a:r>
              <a:rPr sz="1181" kern="0" dirty="0">
                <a:latin typeface="iA Writer Duospace" panose="020B0509050000000000" pitchFamily="49" charset="0"/>
                <a:sym typeface="iA Writer Duospace"/>
              </a:rPr>
              <a:t>Isolated data</a:t>
            </a:r>
          </a:p>
          <a:p>
            <a:pPr defTabSz="685800" hangingPunct="0">
              <a:defRPr sz="4200">
                <a:latin typeface="iA Writer Duospace"/>
                <a:ea typeface="iA Writer Duospace"/>
                <a:cs typeface="iA Writer Duospace"/>
                <a:sym typeface="iA Writer Duospace"/>
              </a:defRPr>
            </a:pPr>
            <a:endParaRPr lang="en-GB" sz="1181" kern="0" dirty="0">
              <a:latin typeface="iA Writer Duospace" panose="020B0509050000000000" pitchFamily="49" charset="0"/>
              <a:sym typeface="iA Writer Duospace"/>
            </a:endParaRPr>
          </a:p>
          <a:p>
            <a:pPr defTabSz="685800" hangingPunct="0">
              <a:defRPr sz="4200">
                <a:latin typeface="iA Writer Duospace"/>
                <a:ea typeface="iA Writer Duospace"/>
                <a:cs typeface="iA Writer Duospace"/>
                <a:sym typeface="iA Writer Duospace"/>
              </a:defRPr>
            </a:pPr>
            <a:r>
              <a:rPr lang="en-GB" sz="1181" kern="0" dirty="0">
                <a:latin typeface="iA Writer Duospace" panose="020B0509050000000000" pitchFamily="49" charset="0"/>
                <a:sym typeface="iA Writer Duospace"/>
              </a:rPr>
              <a:t>Outputs</a:t>
            </a:r>
          </a:p>
        </p:txBody>
      </p:sp>
      <p:sp>
        <p:nvSpPr>
          <p:cNvPr id="44" name="Shape 252">
            <a:extLst>
              <a:ext uri="{FF2B5EF4-FFF2-40B4-BE49-F238E27FC236}">
                <a16:creationId xmlns:a16="http://schemas.microsoft.com/office/drawing/2014/main" xmlns="" id="{759FC017-B730-4742-B443-C7EB39877024}"/>
              </a:ext>
            </a:extLst>
          </p:cNvPr>
          <p:cNvSpPr txBox="1"/>
          <p:nvPr/>
        </p:nvSpPr>
        <p:spPr>
          <a:xfrm>
            <a:off x="3379424" y="2133989"/>
            <a:ext cx="2478294" cy="1047059"/>
          </a:xfrm>
          <a:prstGeom prst="rect">
            <a:avLst/>
          </a:prstGeom>
          <a:ln w="25400">
            <a:miter lim="400000"/>
          </a:ln>
          <a:extLst>
            <a:ext uri="{C572A759-6A51-4108-AA02-DFA0A04FC94B}">
              <ma14:wrappingTextBoxFlag xmlns:ma14="http://schemas.microsoft.com/office/mac/drawingml/2011/main" xmlns="" val="1"/>
            </a:ext>
          </a:extLst>
        </p:spPr>
        <p:txBody>
          <a:bodyPr lIns="68569" tIns="68569" rIns="68569" bIns="68569">
            <a:spAutoFit/>
          </a:bodyPr>
          <a:lstStyle/>
          <a:p>
            <a:pPr defTabSz="685800" hangingPunct="0">
              <a:defRPr sz="4200">
                <a:latin typeface="iA Writer Duospace"/>
                <a:ea typeface="iA Writer Duospace"/>
                <a:cs typeface="iA Writer Duospace"/>
                <a:sym typeface="iA Writer Duospace"/>
              </a:defRPr>
            </a:pPr>
            <a:r>
              <a:rPr sz="1181" kern="0" dirty="0">
                <a:latin typeface="iA Writer Duospace" panose="020B0509050000000000" pitchFamily="49" charset="0"/>
                <a:sym typeface="iA Writer Duospace"/>
              </a:rPr>
              <a:t>Live analytics</a:t>
            </a:r>
          </a:p>
          <a:p>
            <a:pPr defTabSz="685800" hangingPunct="0">
              <a:defRPr sz="4200">
                <a:latin typeface="iA Writer Duospace"/>
                <a:ea typeface="iA Writer Duospace"/>
                <a:cs typeface="iA Writer Duospace"/>
                <a:sym typeface="iA Writer Duospace"/>
              </a:defRPr>
            </a:pPr>
            <a:endParaRPr sz="1181" kern="0" dirty="0">
              <a:latin typeface="iA Writer Duospace" panose="020B0509050000000000" pitchFamily="49" charset="0"/>
              <a:sym typeface="iA Writer Duospace"/>
            </a:endParaRPr>
          </a:p>
          <a:p>
            <a:pPr defTabSz="685800" hangingPunct="0">
              <a:defRPr sz="4200">
                <a:latin typeface="iA Writer Duospace"/>
                <a:ea typeface="iA Writer Duospace"/>
                <a:cs typeface="iA Writer Duospace"/>
                <a:sym typeface="iA Writer Duospace"/>
              </a:defRPr>
            </a:pPr>
            <a:r>
              <a:rPr sz="1181" kern="0" dirty="0">
                <a:latin typeface="iA Writer Duospace" panose="020B0509050000000000" pitchFamily="49" charset="0"/>
                <a:sym typeface="iA Writer Duospace"/>
              </a:rPr>
              <a:t>Interconnected data</a:t>
            </a:r>
          </a:p>
          <a:p>
            <a:pPr defTabSz="685800" hangingPunct="0">
              <a:defRPr sz="4200">
                <a:latin typeface="iA Writer Duospace"/>
                <a:ea typeface="iA Writer Duospace"/>
                <a:cs typeface="iA Writer Duospace"/>
                <a:sym typeface="iA Writer Duospace"/>
              </a:defRPr>
            </a:pPr>
            <a:endParaRPr sz="1181" kern="0" dirty="0">
              <a:latin typeface="iA Writer Duospace" panose="020B0509050000000000" pitchFamily="49" charset="0"/>
              <a:sym typeface="iA Writer Duospace"/>
            </a:endParaRPr>
          </a:p>
          <a:p>
            <a:pPr defTabSz="685800" hangingPunct="0">
              <a:defRPr sz="4200">
                <a:latin typeface="iA Writer Duospace"/>
                <a:ea typeface="iA Writer Duospace"/>
                <a:cs typeface="iA Writer Duospace"/>
                <a:sym typeface="iA Writer Duospace"/>
              </a:defRPr>
            </a:pPr>
            <a:r>
              <a:rPr lang="en-GB" sz="1181" kern="0" dirty="0">
                <a:latin typeface="iA Writer Duospace" panose="020B0509050000000000" pitchFamily="49" charset="0"/>
                <a:sym typeface="iA Writer Duospace"/>
              </a:rPr>
              <a:t>Outcomes</a:t>
            </a:r>
          </a:p>
        </p:txBody>
      </p:sp>
      <p:grpSp>
        <p:nvGrpSpPr>
          <p:cNvPr id="45" name="Group 44">
            <a:extLst>
              <a:ext uri="{FF2B5EF4-FFF2-40B4-BE49-F238E27FC236}">
                <a16:creationId xmlns:a16="http://schemas.microsoft.com/office/drawing/2014/main" xmlns="" id="{EBB5E977-5384-4E86-9270-720B9B3307F4}"/>
              </a:ext>
            </a:extLst>
          </p:cNvPr>
          <p:cNvGrpSpPr/>
          <p:nvPr/>
        </p:nvGrpSpPr>
        <p:grpSpPr>
          <a:xfrm>
            <a:off x="2185981" y="2303822"/>
            <a:ext cx="985001" cy="715314"/>
            <a:chOff x="9011058" y="6561666"/>
            <a:chExt cx="2738350" cy="2543338"/>
          </a:xfrm>
        </p:grpSpPr>
        <p:sp>
          <p:nvSpPr>
            <p:cNvPr id="46" name="Line">
              <a:extLst>
                <a:ext uri="{FF2B5EF4-FFF2-40B4-BE49-F238E27FC236}">
                  <a16:creationId xmlns:a16="http://schemas.microsoft.com/office/drawing/2014/main" xmlns="" id="{139416AF-3911-44CB-A41E-39BD0C0BD9C5}"/>
                </a:ext>
              </a:extLst>
            </p:cNvPr>
            <p:cNvSpPr/>
            <p:nvPr/>
          </p:nvSpPr>
          <p:spPr>
            <a:xfrm>
              <a:off x="9011058" y="6561666"/>
              <a:ext cx="2738350" cy="1"/>
            </a:xfrm>
            <a:prstGeom prst="line">
              <a:avLst/>
            </a:prstGeom>
            <a:ln w="28575">
              <a:solidFill>
                <a:srgbClr val="00B0F0"/>
              </a:solidFill>
              <a:prstDash val="solid"/>
              <a:miter lim="400000"/>
              <a:headEnd type="none" w="med" len="med"/>
              <a:tailEnd type="arrow" w="med" len="med"/>
            </a:ln>
          </p:spPr>
          <p:txBody>
            <a:bodyPr lIns="34290" tIns="34290" rIns="34290" bIns="34290"/>
            <a:lstStyle/>
            <a:p>
              <a:pPr defTabSz="685800" hangingPunct="0">
                <a:defRPr/>
              </a:pPr>
              <a:endParaRPr sz="760" kern="0">
                <a:solidFill>
                  <a:srgbClr val="000000"/>
                </a:solidFill>
                <a:latin typeface="Arial"/>
                <a:cs typeface="Arial"/>
                <a:sym typeface="Arial"/>
              </a:endParaRPr>
            </a:p>
          </p:txBody>
        </p:sp>
        <p:sp>
          <p:nvSpPr>
            <p:cNvPr id="47" name="Line">
              <a:extLst>
                <a:ext uri="{FF2B5EF4-FFF2-40B4-BE49-F238E27FC236}">
                  <a16:creationId xmlns:a16="http://schemas.microsoft.com/office/drawing/2014/main" xmlns="" id="{97C8CB26-9B0D-4224-9F69-821832E41BB7}"/>
                </a:ext>
              </a:extLst>
            </p:cNvPr>
            <p:cNvSpPr/>
            <p:nvPr/>
          </p:nvSpPr>
          <p:spPr>
            <a:xfrm>
              <a:off x="9011058" y="7847401"/>
              <a:ext cx="2738350" cy="1"/>
            </a:xfrm>
            <a:prstGeom prst="line">
              <a:avLst/>
            </a:prstGeom>
            <a:ln w="28575">
              <a:solidFill>
                <a:srgbClr val="00B0F0"/>
              </a:solidFill>
              <a:prstDash val="solid"/>
              <a:miter lim="400000"/>
              <a:headEnd type="none" w="med" len="med"/>
              <a:tailEnd type="arrow" w="med" len="med"/>
            </a:ln>
          </p:spPr>
          <p:txBody>
            <a:bodyPr lIns="34290" tIns="34290" rIns="34290" bIns="34290"/>
            <a:lstStyle/>
            <a:p>
              <a:pPr defTabSz="685800" hangingPunct="0">
                <a:defRPr/>
              </a:pPr>
              <a:endParaRPr sz="760" kern="0">
                <a:solidFill>
                  <a:srgbClr val="000000"/>
                </a:solidFill>
                <a:latin typeface="Arial"/>
                <a:cs typeface="Arial"/>
                <a:sym typeface="Arial"/>
              </a:endParaRPr>
            </a:p>
          </p:txBody>
        </p:sp>
        <p:sp>
          <p:nvSpPr>
            <p:cNvPr id="48" name="Line">
              <a:extLst>
                <a:ext uri="{FF2B5EF4-FFF2-40B4-BE49-F238E27FC236}">
                  <a16:creationId xmlns:a16="http://schemas.microsoft.com/office/drawing/2014/main" xmlns="" id="{3262FC97-813F-470D-A6CD-08CC1A4FEA90}"/>
                </a:ext>
              </a:extLst>
            </p:cNvPr>
            <p:cNvSpPr/>
            <p:nvPr/>
          </p:nvSpPr>
          <p:spPr>
            <a:xfrm>
              <a:off x="9011058" y="9105003"/>
              <a:ext cx="2738350" cy="1"/>
            </a:xfrm>
            <a:prstGeom prst="line">
              <a:avLst/>
            </a:prstGeom>
            <a:ln w="28575">
              <a:solidFill>
                <a:srgbClr val="00B0F0"/>
              </a:solidFill>
              <a:prstDash val="solid"/>
              <a:miter lim="400000"/>
              <a:headEnd type="none" w="med" len="med"/>
              <a:tailEnd type="arrow" w="med" len="med"/>
            </a:ln>
          </p:spPr>
          <p:txBody>
            <a:bodyPr lIns="34290" tIns="34290" rIns="34290" bIns="34290"/>
            <a:lstStyle/>
            <a:p>
              <a:pPr defTabSz="685800" hangingPunct="0">
                <a:defRPr/>
              </a:pPr>
              <a:endParaRPr sz="760" kern="0">
                <a:solidFill>
                  <a:srgbClr val="000000"/>
                </a:solidFill>
                <a:latin typeface="Arial"/>
                <a:cs typeface="Arial"/>
                <a:sym typeface="Arial"/>
              </a:endParaRPr>
            </a:p>
          </p:txBody>
        </p:sp>
      </p:grpSp>
    </p:spTree>
    <p:extLst>
      <p:ext uri="{BB962C8B-B14F-4D97-AF65-F5344CB8AC3E}">
        <p14:creationId xmlns:p14="http://schemas.microsoft.com/office/powerpoint/2010/main" val="32270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xmlns="" id="{EFFD950B-1682-4767-811E-7AB4217A4350}"/>
              </a:ext>
            </a:extLst>
          </p:cNvPr>
          <p:cNvSpPr>
            <a:spLocks noChangeAspect="1"/>
          </p:cNvSpPr>
          <p:nvPr/>
        </p:nvSpPr>
        <p:spPr>
          <a:xfrm>
            <a:off x="881792" y="3070931"/>
            <a:ext cx="2131785" cy="1837746"/>
          </a:xfrm>
          <a:prstGeom prst="hexagon">
            <a:avLst/>
          </a:prstGeom>
          <a:solidFill>
            <a:srgbClr val="C9C2BF"/>
          </a:solidFill>
          <a:ln w="63500" cap="flat">
            <a:noFill/>
            <a:prstDash val="solid"/>
            <a:round/>
          </a:ln>
          <a:effectLst>
            <a:outerShdw blurRad="1016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oAutofit/>
          </a:bodyPr>
          <a:lstStyle/>
          <a:p>
            <a:pPr algn="ctr" defTabSz="685783">
              <a:defRPr/>
            </a:pPr>
            <a:r>
              <a:rPr lang="en-NZ" sz="2250" b="1" dirty="0">
                <a:solidFill>
                  <a:srgbClr val="012639"/>
                </a:solidFill>
                <a:latin typeface="iA Writer Duospace" panose="020B0509050000000000" pitchFamily="50" charset="0"/>
                <a:cs typeface="Helvetica"/>
              </a:rPr>
              <a:t>Rain gauges</a:t>
            </a:r>
          </a:p>
        </p:txBody>
      </p:sp>
      <p:sp>
        <p:nvSpPr>
          <p:cNvPr id="12" name="Hexagon 11">
            <a:extLst>
              <a:ext uri="{FF2B5EF4-FFF2-40B4-BE49-F238E27FC236}">
                <a16:creationId xmlns:a16="http://schemas.microsoft.com/office/drawing/2014/main" xmlns="" id="{77CDD189-63FC-4AF0-A3EF-8BF48DDFDA6B}"/>
              </a:ext>
            </a:extLst>
          </p:cNvPr>
          <p:cNvSpPr>
            <a:spLocks noChangeAspect="1"/>
          </p:cNvSpPr>
          <p:nvPr/>
        </p:nvSpPr>
        <p:spPr>
          <a:xfrm>
            <a:off x="2692496" y="2102276"/>
            <a:ext cx="2131785" cy="1837746"/>
          </a:xfrm>
          <a:prstGeom prst="hexagon">
            <a:avLst/>
          </a:prstGeom>
          <a:solidFill>
            <a:srgbClr val="0C67AC"/>
          </a:solidFill>
          <a:ln w="63500" cap="flat">
            <a:noFill/>
            <a:prstDash val="solid"/>
            <a:round/>
          </a:ln>
          <a:effectLst>
            <a:outerShdw blurRad="1016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oAutofit/>
          </a:bodyPr>
          <a:lstStyle/>
          <a:p>
            <a:pPr algn="ctr" defTabSz="685783">
              <a:defRPr/>
            </a:pPr>
            <a:r>
              <a:rPr lang="en-GB" sz="2250" b="1" dirty="0">
                <a:solidFill>
                  <a:schemeClr val="bg1"/>
                </a:solidFill>
                <a:latin typeface="iA Writer Duospace" panose="020B0509050000000000" pitchFamily="50" charset="0"/>
                <a:cs typeface="Helvetica"/>
              </a:rPr>
              <a:t>Sewer overflow gauges</a:t>
            </a:r>
          </a:p>
        </p:txBody>
      </p:sp>
      <p:sp>
        <p:nvSpPr>
          <p:cNvPr id="13" name="Hexagon 12">
            <a:extLst>
              <a:ext uri="{FF2B5EF4-FFF2-40B4-BE49-F238E27FC236}">
                <a16:creationId xmlns:a16="http://schemas.microsoft.com/office/drawing/2014/main" xmlns="" id="{E6719626-AAE5-45D8-B7BC-933A2F75E354}"/>
              </a:ext>
            </a:extLst>
          </p:cNvPr>
          <p:cNvSpPr>
            <a:spLocks noChangeAspect="1"/>
          </p:cNvSpPr>
          <p:nvPr/>
        </p:nvSpPr>
        <p:spPr>
          <a:xfrm>
            <a:off x="2692495" y="156946"/>
            <a:ext cx="2131785" cy="1837746"/>
          </a:xfrm>
          <a:prstGeom prst="hexagon">
            <a:avLst/>
          </a:prstGeom>
          <a:solidFill>
            <a:srgbClr val="EDEBE6"/>
          </a:solidFill>
          <a:ln w="63500" cap="flat">
            <a:noFill/>
            <a:prstDash val="solid"/>
            <a:round/>
          </a:ln>
          <a:effectLst>
            <a:outerShdw blurRad="1016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oAutofit/>
          </a:bodyPr>
          <a:lstStyle/>
          <a:p>
            <a:pPr algn="ctr" defTabSz="685783">
              <a:defRPr/>
            </a:pPr>
            <a:r>
              <a:rPr lang="en-NZ" sz="2250" b="1" dirty="0">
                <a:solidFill>
                  <a:srgbClr val="012639"/>
                </a:solidFill>
                <a:latin typeface="iA Writer Duospace" panose="020B0509050000000000" pitchFamily="50" charset="0"/>
                <a:cs typeface="Helvetica"/>
              </a:rPr>
              <a:t>RFS data</a:t>
            </a:r>
            <a:endParaRPr lang="en-GB" sz="2250" dirty="0">
              <a:solidFill>
                <a:srgbClr val="012639"/>
              </a:solidFill>
              <a:latin typeface="Proxima Nova" panose="02000506030000020004" pitchFamily="50" charset="0"/>
              <a:cs typeface="Helvetica"/>
            </a:endParaRPr>
          </a:p>
        </p:txBody>
      </p:sp>
      <p:sp>
        <p:nvSpPr>
          <p:cNvPr id="14" name="Hexagon 13">
            <a:extLst>
              <a:ext uri="{FF2B5EF4-FFF2-40B4-BE49-F238E27FC236}">
                <a16:creationId xmlns:a16="http://schemas.microsoft.com/office/drawing/2014/main" xmlns="" id="{7B3D6384-D040-4140-B4CB-D020F8B954EB}"/>
              </a:ext>
            </a:extLst>
          </p:cNvPr>
          <p:cNvSpPr>
            <a:spLocks noChangeAspect="1"/>
          </p:cNvSpPr>
          <p:nvPr/>
        </p:nvSpPr>
        <p:spPr>
          <a:xfrm>
            <a:off x="4504262" y="1125601"/>
            <a:ext cx="2131785" cy="1837746"/>
          </a:xfrm>
          <a:prstGeom prst="hexagon">
            <a:avLst/>
          </a:prstGeom>
          <a:solidFill>
            <a:srgbClr val="1494C9"/>
          </a:solidFill>
          <a:ln w="63500" cap="flat">
            <a:noFill/>
            <a:prstDash val="solid"/>
            <a:round/>
          </a:ln>
          <a:effectLst>
            <a:outerShdw blurRad="1016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oAutofit/>
          </a:bodyPr>
          <a:lstStyle/>
          <a:p>
            <a:pPr algn="ctr" defTabSz="685783">
              <a:defRPr/>
            </a:pPr>
            <a:r>
              <a:rPr lang="en-NZ" sz="2250" b="1" dirty="0">
                <a:solidFill>
                  <a:srgbClr val="012639"/>
                </a:solidFill>
                <a:latin typeface="iA Writer Duospace" panose="020B0509050000000000" pitchFamily="50" charset="0"/>
                <a:cs typeface="Helvetica"/>
              </a:rPr>
              <a:t>Flow gauges</a:t>
            </a:r>
          </a:p>
        </p:txBody>
      </p:sp>
      <p:sp>
        <p:nvSpPr>
          <p:cNvPr id="16" name="Hexagon 15">
            <a:extLst>
              <a:ext uri="{FF2B5EF4-FFF2-40B4-BE49-F238E27FC236}">
                <a16:creationId xmlns:a16="http://schemas.microsoft.com/office/drawing/2014/main" xmlns="" id="{66ED794B-E449-4305-8866-D221C7B13D17}"/>
              </a:ext>
            </a:extLst>
          </p:cNvPr>
          <p:cNvSpPr>
            <a:spLocks noChangeAspect="1"/>
          </p:cNvSpPr>
          <p:nvPr/>
        </p:nvSpPr>
        <p:spPr>
          <a:xfrm>
            <a:off x="4503200" y="3070931"/>
            <a:ext cx="2131785" cy="1837746"/>
          </a:xfrm>
          <a:prstGeom prst="hexagon">
            <a:avLst/>
          </a:prstGeom>
          <a:solidFill>
            <a:srgbClr val="EDEBE6"/>
          </a:solidFill>
          <a:ln w="63500" cap="flat">
            <a:noFill/>
            <a:prstDash val="solid"/>
            <a:round/>
          </a:ln>
          <a:effectLst>
            <a:outerShdw blurRad="1016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oAutofit/>
          </a:bodyPr>
          <a:lstStyle/>
          <a:p>
            <a:pPr algn="ctr" defTabSz="685783">
              <a:defRPr/>
            </a:pPr>
            <a:r>
              <a:rPr lang="en-NZ" sz="2250" b="1" dirty="0">
                <a:solidFill>
                  <a:srgbClr val="012639"/>
                </a:solidFill>
                <a:latin typeface="iA Writer Duospace" panose="020B0509050000000000" pitchFamily="50" charset="0"/>
                <a:cs typeface="Helvetica"/>
              </a:rPr>
              <a:t>CCTV Data</a:t>
            </a:r>
            <a:endParaRPr lang="en-GB" sz="2250" dirty="0">
              <a:solidFill>
                <a:srgbClr val="012639"/>
              </a:solidFill>
              <a:latin typeface="Proxima Nova" panose="02000506030000020004" pitchFamily="50" charset="0"/>
              <a:cs typeface="Helvetica"/>
            </a:endParaRPr>
          </a:p>
        </p:txBody>
      </p:sp>
      <p:sp>
        <p:nvSpPr>
          <p:cNvPr id="17" name="Hexagon 16">
            <a:extLst>
              <a:ext uri="{FF2B5EF4-FFF2-40B4-BE49-F238E27FC236}">
                <a16:creationId xmlns:a16="http://schemas.microsoft.com/office/drawing/2014/main" xmlns="" id="{2873723C-ECE0-4FD3-B4B0-9E0306E295D0}"/>
              </a:ext>
            </a:extLst>
          </p:cNvPr>
          <p:cNvSpPr>
            <a:spLocks noChangeAspect="1"/>
          </p:cNvSpPr>
          <p:nvPr/>
        </p:nvSpPr>
        <p:spPr>
          <a:xfrm>
            <a:off x="6313904" y="2111439"/>
            <a:ext cx="2131785" cy="1837746"/>
          </a:xfrm>
          <a:prstGeom prst="hexagon">
            <a:avLst/>
          </a:prstGeom>
          <a:solidFill>
            <a:srgbClr val="C9C2BF"/>
          </a:solidFill>
          <a:ln w="63500" cap="flat">
            <a:noFill/>
            <a:prstDash val="solid"/>
            <a:round/>
          </a:ln>
          <a:effectLst>
            <a:outerShdw blurRad="1016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oAutofit/>
          </a:bodyPr>
          <a:lstStyle/>
          <a:p>
            <a:pPr algn="ctr" defTabSz="685783">
              <a:defRPr/>
            </a:pPr>
            <a:r>
              <a:rPr lang="en-NZ" sz="2400" b="1" dirty="0">
                <a:solidFill>
                  <a:srgbClr val="012639"/>
                </a:solidFill>
                <a:latin typeface="iA Writer Duospace" panose="020B0509050000000000" pitchFamily="50" charset="0"/>
                <a:cs typeface="Helvetica"/>
              </a:rPr>
              <a:t>GIS data</a:t>
            </a:r>
            <a:endParaRPr lang="en-GB" sz="2400" dirty="0">
              <a:solidFill>
                <a:srgbClr val="012639"/>
              </a:solidFill>
              <a:latin typeface="Proxima Nova" panose="02000506030000020004" pitchFamily="50" charset="0"/>
              <a:cs typeface="Helvetica"/>
            </a:endParaRPr>
          </a:p>
        </p:txBody>
      </p:sp>
      <p:sp>
        <p:nvSpPr>
          <p:cNvPr id="18" name="Hexagon 17">
            <a:extLst>
              <a:ext uri="{FF2B5EF4-FFF2-40B4-BE49-F238E27FC236}">
                <a16:creationId xmlns:a16="http://schemas.microsoft.com/office/drawing/2014/main" xmlns="" id="{14DC4913-6708-46DC-90DD-9B2CBBA2F3D5}"/>
              </a:ext>
            </a:extLst>
          </p:cNvPr>
          <p:cNvSpPr>
            <a:spLocks noChangeAspect="1"/>
          </p:cNvSpPr>
          <p:nvPr/>
        </p:nvSpPr>
        <p:spPr>
          <a:xfrm>
            <a:off x="6313903" y="163370"/>
            <a:ext cx="2131785" cy="1837746"/>
          </a:xfrm>
          <a:prstGeom prst="hexagon">
            <a:avLst/>
          </a:prstGeom>
          <a:solidFill>
            <a:srgbClr val="0C67AC"/>
          </a:solidFill>
          <a:ln w="63500" cap="flat">
            <a:noFill/>
            <a:prstDash val="solid"/>
            <a:round/>
          </a:ln>
          <a:effectLst>
            <a:outerShdw blurRad="1016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oAutofit/>
          </a:bodyPr>
          <a:lstStyle/>
          <a:p>
            <a:pPr algn="ctr" defTabSz="685783">
              <a:defRPr/>
            </a:pPr>
            <a:r>
              <a:rPr lang="en-NZ" sz="2250" b="1" dirty="0">
                <a:solidFill>
                  <a:srgbClr val="FFFFFF"/>
                </a:solidFill>
                <a:latin typeface="iA Writer Duospace" panose="020B0509050000000000" pitchFamily="50" charset="0"/>
                <a:cs typeface="Helvetica"/>
              </a:rPr>
              <a:t>Rainfall nowcast</a:t>
            </a:r>
            <a:endParaRPr lang="en-GB" sz="2250" dirty="0">
              <a:solidFill>
                <a:srgbClr val="FFFFFF"/>
              </a:solidFill>
              <a:latin typeface="Proxima Nova" panose="02000506030000020004" pitchFamily="50" charset="0"/>
              <a:cs typeface="Helvetica"/>
            </a:endParaRPr>
          </a:p>
        </p:txBody>
      </p:sp>
      <p:sp>
        <p:nvSpPr>
          <p:cNvPr id="10" name="Title 2">
            <a:extLst>
              <a:ext uri="{FF2B5EF4-FFF2-40B4-BE49-F238E27FC236}">
                <a16:creationId xmlns:a16="http://schemas.microsoft.com/office/drawing/2014/main" xmlns="" id="{6EA97F44-3E32-4F59-939F-2D7B8E0D2548}"/>
              </a:ext>
            </a:extLst>
          </p:cNvPr>
          <p:cNvSpPr txBox="1">
            <a:spLocks/>
          </p:cNvSpPr>
          <p:nvPr/>
        </p:nvSpPr>
        <p:spPr>
          <a:xfrm>
            <a:off x="395290" y="411164"/>
            <a:ext cx="8353424" cy="284163"/>
          </a:xfrm>
          <a:prstGeom prst="rect">
            <a:avLst/>
          </a:prstGeom>
        </p:spPr>
        <p:txBody>
          <a:bodyPr/>
          <a:lstStyle>
            <a:lvl1pPr algn="l" defTabSz="914377" rtl="0" eaLnBrk="1" latinLnBrk="0" hangingPunct="1">
              <a:lnSpc>
                <a:spcPct val="80000"/>
              </a:lnSpc>
              <a:spcBef>
                <a:spcPct val="0"/>
              </a:spcBef>
              <a:buNone/>
              <a:defRPr lang="en-GB" sz="2933" kern="1200" dirty="0" smtClean="0">
                <a:solidFill>
                  <a:schemeClr val="tx1"/>
                </a:solidFill>
                <a:latin typeface="+mj-lt"/>
                <a:ea typeface="+mj-ea"/>
                <a:cs typeface="+mj-cs"/>
              </a:defRPr>
            </a:lvl1pPr>
          </a:lstStyle>
          <a:p>
            <a:r>
              <a:rPr lang="en-GB" sz="2400" b="1" dirty="0">
                <a:solidFill>
                  <a:srgbClr val="1494C9"/>
                </a:solidFill>
              </a:rPr>
              <a:t>Data Integration</a:t>
            </a:r>
          </a:p>
        </p:txBody>
      </p:sp>
    </p:spTree>
    <p:extLst>
      <p:ext uri="{BB962C8B-B14F-4D97-AF65-F5344CB8AC3E}">
        <p14:creationId xmlns:p14="http://schemas.microsoft.com/office/powerpoint/2010/main" val="239793847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xmlns="" id="{099916D0-6016-410E-A0C6-12926E478585}"/>
              </a:ext>
            </a:extLst>
          </p:cNvPr>
          <p:cNvSpPr>
            <a:spLocks noGrp="1"/>
          </p:cNvSpPr>
          <p:nvPr>
            <p:ph type="title"/>
          </p:nvPr>
        </p:nvSpPr>
        <p:spPr/>
        <p:txBody>
          <a:bodyPr>
            <a:normAutofit/>
          </a:bodyPr>
          <a:lstStyle/>
          <a:p>
            <a:r>
              <a:rPr lang="en-GB" sz="3400" b="1" dirty="0">
                <a:solidFill>
                  <a:srgbClr val="1494C9"/>
                </a:solidFill>
              </a:rPr>
              <a:t>Sense Making</a:t>
            </a:r>
          </a:p>
        </p:txBody>
      </p:sp>
      <p:sp>
        <p:nvSpPr>
          <p:cNvPr id="19" name="Text Placeholder 9">
            <a:extLst>
              <a:ext uri="{FF2B5EF4-FFF2-40B4-BE49-F238E27FC236}">
                <a16:creationId xmlns:a16="http://schemas.microsoft.com/office/drawing/2014/main" xmlns="" id="{88A48B75-3532-4491-99AC-B6DC5EA2583C}"/>
              </a:ext>
            </a:extLst>
          </p:cNvPr>
          <p:cNvSpPr>
            <a:spLocks noGrp="1"/>
          </p:cNvSpPr>
          <p:nvPr>
            <p:ph type="body" sz="quarter" idx="14"/>
          </p:nvPr>
        </p:nvSpPr>
        <p:spPr>
          <a:xfrm>
            <a:off x="395289" y="803580"/>
            <a:ext cx="6265069" cy="172641"/>
          </a:xfrm>
        </p:spPr>
        <p:txBody>
          <a:bodyPr/>
          <a:lstStyle/>
          <a:p>
            <a:r>
              <a:rPr lang="en-GB" dirty="0">
                <a:solidFill>
                  <a:srgbClr val="012639"/>
                </a:solidFill>
              </a:rPr>
              <a:t>On </a:t>
            </a:r>
            <a:r>
              <a:rPr lang="en-GB" dirty="0" err="1">
                <a:solidFill>
                  <a:srgbClr val="012639"/>
                </a:solidFill>
              </a:rPr>
              <a:t>Moata</a:t>
            </a:r>
            <a:endParaRPr lang="en-GB" dirty="0">
              <a:solidFill>
                <a:srgbClr val="012639"/>
              </a:solidFill>
            </a:endParaRPr>
          </a:p>
        </p:txBody>
      </p:sp>
      <p:pic>
        <p:nvPicPr>
          <p:cNvPr id="12" name="Picture Placeholder 9">
            <a:extLst>
              <a:ext uri="{FF2B5EF4-FFF2-40B4-BE49-F238E27FC236}">
                <a16:creationId xmlns:a16="http://schemas.microsoft.com/office/drawing/2014/main" xmlns="" id="{458C4B45-2DB8-44A7-9062-EF898A0CACE8}"/>
              </a:ext>
            </a:extLst>
          </p:cNvPr>
          <p:cNvPicPr>
            <a:picLocks noChangeAspect="1"/>
          </p:cNvPicPr>
          <p:nvPr/>
        </p:nvPicPr>
        <p:blipFill>
          <a:blip r:embed="rId2" cstate="screen">
            <a:extLst>
              <a:ext uri="{28A0092B-C50C-407E-A947-70E740481C1C}">
                <a14:useLocalDpi xmlns:a14="http://schemas.microsoft.com/office/drawing/2010/main"/>
              </a:ext>
            </a:extLst>
          </a:blip>
          <a:srcRect l="461" r="461"/>
          <a:stretch>
            <a:fillRect/>
          </a:stretch>
        </p:blipFill>
        <p:spPr>
          <a:xfrm>
            <a:off x="108779" y="1419514"/>
            <a:ext cx="4467525" cy="2877320"/>
          </a:xfrm>
          <a:prstGeom prst="rect">
            <a:avLst/>
          </a:prstGeom>
        </p:spPr>
      </p:pic>
      <p:pic>
        <p:nvPicPr>
          <p:cNvPr id="13" name="Picture Placeholder 15">
            <a:extLst>
              <a:ext uri="{FF2B5EF4-FFF2-40B4-BE49-F238E27FC236}">
                <a16:creationId xmlns:a16="http://schemas.microsoft.com/office/drawing/2014/main" xmlns="" id="{47691D82-B334-4C36-B4D9-E5809B90E5E7}"/>
              </a:ext>
            </a:extLst>
          </p:cNvPr>
          <p:cNvPicPr>
            <a:picLocks noChangeAspect="1"/>
          </p:cNvPicPr>
          <p:nvPr/>
        </p:nvPicPr>
        <p:blipFill>
          <a:blip r:embed="rId3" cstate="screen">
            <a:extLst>
              <a:ext uri="{28A0092B-C50C-407E-A947-70E740481C1C}">
                <a14:useLocalDpi xmlns:a14="http://schemas.microsoft.com/office/drawing/2010/main"/>
              </a:ext>
            </a:extLst>
          </a:blip>
          <a:srcRect l="516" r="516"/>
          <a:stretch>
            <a:fillRect/>
          </a:stretch>
        </p:blipFill>
        <p:spPr>
          <a:xfrm>
            <a:off x="4576304" y="1419514"/>
            <a:ext cx="4467525" cy="2877320"/>
          </a:xfrm>
          <a:prstGeom prst="rect">
            <a:avLst/>
          </a:prstGeom>
        </p:spPr>
      </p:pic>
    </p:spTree>
    <p:extLst>
      <p:ext uri="{BB962C8B-B14F-4D97-AF65-F5344CB8AC3E}">
        <p14:creationId xmlns:p14="http://schemas.microsoft.com/office/powerpoint/2010/main" val="67900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xmlns="" id="{099916D0-6016-410E-A0C6-12926E478585}"/>
              </a:ext>
            </a:extLst>
          </p:cNvPr>
          <p:cNvSpPr>
            <a:spLocks noGrp="1"/>
          </p:cNvSpPr>
          <p:nvPr>
            <p:ph type="title"/>
          </p:nvPr>
        </p:nvSpPr>
        <p:spPr/>
        <p:txBody>
          <a:bodyPr>
            <a:normAutofit/>
          </a:bodyPr>
          <a:lstStyle/>
          <a:p>
            <a:r>
              <a:rPr lang="en-GB" sz="3400" b="1" dirty="0">
                <a:solidFill>
                  <a:srgbClr val="1494C9"/>
                </a:solidFill>
              </a:rPr>
              <a:t>Decision Making</a:t>
            </a:r>
          </a:p>
        </p:txBody>
      </p:sp>
      <p:sp>
        <p:nvSpPr>
          <p:cNvPr id="19" name="Text Placeholder 9">
            <a:extLst>
              <a:ext uri="{FF2B5EF4-FFF2-40B4-BE49-F238E27FC236}">
                <a16:creationId xmlns:a16="http://schemas.microsoft.com/office/drawing/2014/main" xmlns="" id="{88A48B75-3532-4491-99AC-B6DC5EA2583C}"/>
              </a:ext>
            </a:extLst>
          </p:cNvPr>
          <p:cNvSpPr>
            <a:spLocks noGrp="1"/>
          </p:cNvSpPr>
          <p:nvPr>
            <p:ph type="body" sz="quarter" idx="14"/>
          </p:nvPr>
        </p:nvSpPr>
        <p:spPr>
          <a:xfrm>
            <a:off x="395289" y="803580"/>
            <a:ext cx="6265069" cy="172641"/>
          </a:xfrm>
        </p:spPr>
        <p:txBody>
          <a:bodyPr/>
          <a:lstStyle/>
          <a:p>
            <a:r>
              <a:rPr lang="en-GB" dirty="0">
                <a:solidFill>
                  <a:srgbClr val="012639"/>
                </a:solidFill>
              </a:rPr>
              <a:t>The Dashboard</a:t>
            </a:r>
          </a:p>
        </p:txBody>
      </p:sp>
      <p:graphicFrame>
        <p:nvGraphicFramePr>
          <p:cNvPr id="14" name="Table 13">
            <a:extLst>
              <a:ext uri="{FF2B5EF4-FFF2-40B4-BE49-F238E27FC236}">
                <a16:creationId xmlns:a16="http://schemas.microsoft.com/office/drawing/2014/main" xmlns="" id="{59EC5DFA-D162-462C-9C98-15E684369E67}"/>
              </a:ext>
            </a:extLst>
          </p:cNvPr>
          <p:cNvGraphicFramePr>
            <a:graphicFrameLocks noGrp="1"/>
          </p:cNvGraphicFramePr>
          <p:nvPr>
            <p:extLst>
              <p:ext uri="{D42A27DB-BD31-4B8C-83A1-F6EECF244321}">
                <p14:modId xmlns:p14="http://schemas.microsoft.com/office/powerpoint/2010/main" val="3750740991"/>
              </p:ext>
            </p:extLst>
          </p:nvPr>
        </p:nvGraphicFramePr>
        <p:xfrm>
          <a:off x="1261614" y="1766942"/>
          <a:ext cx="2833777" cy="1975995"/>
        </p:xfrm>
        <a:graphic>
          <a:graphicData uri="http://schemas.openxmlformats.org/drawingml/2006/table">
            <a:tbl>
              <a:tblPr>
                <a:tableStyleId>{2D5ABB26-0587-4C30-8999-92F81FD0307C}</a:tableStyleId>
              </a:tblPr>
              <a:tblGrid>
                <a:gridCol w="2833777">
                  <a:extLst>
                    <a:ext uri="{9D8B030D-6E8A-4147-A177-3AD203B41FA5}">
                      <a16:colId xmlns:a16="http://schemas.microsoft.com/office/drawing/2014/main" xmlns="" val="20000"/>
                    </a:ext>
                  </a:extLst>
                </a:gridCol>
              </a:tblGrid>
              <a:tr h="1591947">
                <a:tc>
                  <a:txBody>
                    <a:bodyPr/>
                    <a:lstStyle/>
                    <a:p>
                      <a:pPr marL="0" marR="0" lvl="0" indent="0" algn="ctr" defTabSz="914378" rtl="0" eaLnBrk="1" fontAlgn="auto" latinLnBrk="0" hangingPunct="1">
                        <a:lnSpc>
                          <a:spcPct val="100000"/>
                        </a:lnSpc>
                        <a:spcBef>
                          <a:spcPts val="0"/>
                        </a:spcBef>
                        <a:spcAft>
                          <a:spcPts val="0"/>
                        </a:spcAft>
                        <a:buClr>
                          <a:srgbClr val="31B7BC"/>
                        </a:buClr>
                        <a:buSzTx/>
                        <a:buFontTx/>
                        <a:buNone/>
                        <a:tabLst/>
                        <a:defRPr/>
                      </a:pPr>
                      <a:r>
                        <a:rPr lang="en-GB" sz="4100" b="0" dirty="0">
                          <a:solidFill>
                            <a:srgbClr val="0C67AC"/>
                          </a:solidFill>
                        </a:rPr>
                        <a:t>GIS Display</a:t>
                      </a:r>
                      <a:endParaRPr lang="en-GB" sz="4100" b="0" baseline="0" dirty="0">
                        <a:solidFill>
                          <a:srgbClr val="0C67AC"/>
                        </a:solidFill>
                      </a:endParaRPr>
                    </a:p>
                    <a:p>
                      <a:pPr marL="0" marR="0" lvl="0" indent="0" algn="ctr" defTabSz="914378" rtl="0" eaLnBrk="1" fontAlgn="auto" latinLnBrk="0" hangingPunct="1">
                        <a:lnSpc>
                          <a:spcPct val="100000"/>
                        </a:lnSpc>
                        <a:spcBef>
                          <a:spcPts val="0"/>
                        </a:spcBef>
                        <a:spcAft>
                          <a:spcPts val="0"/>
                        </a:spcAft>
                        <a:buClr>
                          <a:srgbClr val="31B7BC"/>
                        </a:buClr>
                        <a:buSzTx/>
                        <a:buFontTx/>
                        <a:buNone/>
                        <a:tabLst/>
                        <a:defRPr/>
                      </a:pPr>
                      <a:r>
                        <a:rPr lang="en-GB" sz="1200" b="0" baseline="0" dirty="0">
                          <a:solidFill>
                            <a:srgbClr val="0C67AC"/>
                          </a:solidFill>
                        </a:rPr>
                        <a:t>Display &amp; Interrogate Data</a:t>
                      </a:r>
                      <a:endParaRPr lang="en-GB" sz="1200" b="0" dirty="0">
                        <a:solidFill>
                          <a:srgbClr val="0C67AC"/>
                        </a:solidFill>
                      </a:endParaRPr>
                    </a:p>
                  </a:txBody>
                  <a:tcPr marL="0" marR="68580" marT="34290" marB="34290">
                    <a:lnL>
                      <a:noFill/>
                    </a:lnL>
                    <a:lnR w="28575"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77190">
                <a:tc>
                  <a:txBody>
                    <a:bodyPr/>
                    <a:lstStyle/>
                    <a:p>
                      <a:pPr marL="0" marR="0" lvl="0" indent="0" algn="ctr" defTabSz="914400" rtl="0" eaLnBrk="1" fontAlgn="auto" latinLnBrk="0" hangingPunct="1">
                        <a:lnSpc>
                          <a:spcPct val="90000"/>
                        </a:lnSpc>
                        <a:spcBef>
                          <a:spcPts val="1000"/>
                        </a:spcBef>
                        <a:spcAft>
                          <a:spcPts val="0"/>
                        </a:spcAft>
                        <a:buClr>
                          <a:srgbClr val="31B7BC"/>
                        </a:buClr>
                        <a:buSzTx/>
                        <a:buFont typeface="Arial"/>
                        <a:buNone/>
                        <a:tabLst/>
                        <a:defRPr/>
                      </a:pPr>
                      <a:endParaRPr lang="en-US" sz="2300" dirty="0">
                        <a:solidFill>
                          <a:srgbClr val="0C67AC"/>
                        </a:solidFill>
                      </a:endParaRPr>
                    </a:p>
                  </a:txBody>
                  <a:tcPr marL="0" marR="68580" marT="34290" marB="34290">
                    <a:lnL>
                      <a:noFill/>
                    </a:lnL>
                    <a:lnR>
                      <a:noFill/>
                    </a:lnR>
                    <a:lnT w="1905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bl>
          </a:graphicData>
        </a:graphic>
      </p:graphicFrame>
      <p:graphicFrame>
        <p:nvGraphicFramePr>
          <p:cNvPr id="15" name="Table 14">
            <a:extLst>
              <a:ext uri="{FF2B5EF4-FFF2-40B4-BE49-F238E27FC236}">
                <a16:creationId xmlns:a16="http://schemas.microsoft.com/office/drawing/2014/main" xmlns="" id="{0B9B1ABB-DFB4-49CD-A878-48C8D36B602F}"/>
              </a:ext>
            </a:extLst>
          </p:cNvPr>
          <p:cNvGraphicFramePr>
            <a:graphicFrameLocks noGrp="1"/>
          </p:cNvGraphicFramePr>
          <p:nvPr>
            <p:extLst>
              <p:ext uri="{D42A27DB-BD31-4B8C-83A1-F6EECF244321}">
                <p14:modId xmlns:p14="http://schemas.microsoft.com/office/powerpoint/2010/main" val="4059543197"/>
              </p:ext>
            </p:extLst>
          </p:nvPr>
        </p:nvGraphicFramePr>
        <p:xfrm>
          <a:off x="4791450" y="1766942"/>
          <a:ext cx="2713532" cy="1825119"/>
        </p:xfrm>
        <a:graphic>
          <a:graphicData uri="http://schemas.openxmlformats.org/drawingml/2006/table">
            <a:tbl>
              <a:tblPr>
                <a:tableStyleId>{2D5ABB26-0587-4C30-8999-92F81FD0307C}</a:tableStyleId>
              </a:tblPr>
              <a:tblGrid>
                <a:gridCol w="2713532">
                  <a:extLst>
                    <a:ext uri="{9D8B030D-6E8A-4147-A177-3AD203B41FA5}">
                      <a16:colId xmlns:a16="http://schemas.microsoft.com/office/drawing/2014/main" xmlns="" val="20000"/>
                    </a:ext>
                  </a:extLst>
                </a:gridCol>
              </a:tblGrid>
              <a:tr h="1591947">
                <a:tc>
                  <a:txBody>
                    <a:bodyPr/>
                    <a:lstStyle/>
                    <a:p>
                      <a:pPr marL="0" marR="0" lvl="0" indent="0" algn="ctr" defTabSz="914378" rtl="0" eaLnBrk="1" fontAlgn="auto" latinLnBrk="0" hangingPunct="1">
                        <a:lnSpc>
                          <a:spcPct val="100000"/>
                        </a:lnSpc>
                        <a:spcBef>
                          <a:spcPts val="0"/>
                        </a:spcBef>
                        <a:spcAft>
                          <a:spcPts val="0"/>
                        </a:spcAft>
                        <a:buClr>
                          <a:srgbClr val="31B7BC"/>
                        </a:buClr>
                        <a:buSzTx/>
                        <a:buFontTx/>
                        <a:buNone/>
                        <a:tabLst/>
                        <a:defRPr/>
                      </a:pPr>
                      <a:r>
                        <a:rPr lang="en-GB" sz="4100" b="0" dirty="0" err="1">
                          <a:solidFill>
                            <a:srgbClr val="0C67AC"/>
                          </a:solidFill>
                        </a:rPr>
                        <a:t>PowerBI</a:t>
                      </a:r>
                      <a:r>
                        <a:rPr lang="en-GB" sz="4100" b="0" dirty="0">
                          <a:solidFill>
                            <a:srgbClr val="0C67AC"/>
                          </a:solidFill>
                        </a:rPr>
                        <a:t> Dashboard</a:t>
                      </a:r>
                      <a:endParaRPr lang="en-GB" sz="4100" b="0" baseline="0" dirty="0">
                        <a:solidFill>
                          <a:srgbClr val="0C67AC"/>
                        </a:solidFill>
                      </a:endParaRPr>
                    </a:p>
                    <a:p>
                      <a:pPr marL="0" marR="0" lvl="0" indent="0" algn="ctr" defTabSz="914378" rtl="0" eaLnBrk="1" fontAlgn="auto" latinLnBrk="0" hangingPunct="1">
                        <a:lnSpc>
                          <a:spcPct val="100000"/>
                        </a:lnSpc>
                        <a:spcBef>
                          <a:spcPts val="0"/>
                        </a:spcBef>
                        <a:spcAft>
                          <a:spcPts val="0"/>
                        </a:spcAft>
                        <a:buClr>
                          <a:srgbClr val="31B7BC"/>
                        </a:buClr>
                        <a:buSzTx/>
                        <a:buFontTx/>
                        <a:buNone/>
                        <a:tabLst/>
                        <a:defRPr/>
                      </a:pPr>
                      <a:r>
                        <a:rPr lang="en-GB" sz="1200" b="0" baseline="0" dirty="0">
                          <a:solidFill>
                            <a:srgbClr val="0C67AC"/>
                          </a:solidFill>
                        </a:rPr>
                        <a:t>Monitor, Summarise &amp; report</a:t>
                      </a:r>
                      <a:endParaRPr lang="en-GB" sz="1200" b="0" dirty="0">
                        <a:solidFill>
                          <a:srgbClr val="0C67AC"/>
                        </a:solidFill>
                      </a:endParaRPr>
                    </a:p>
                  </a:txBody>
                  <a:tcPr marL="0" marR="68580" marT="34290" marB="34290">
                    <a:lnL>
                      <a:noFill/>
                    </a:lnL>
                    <a:lnR w="28575"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233172">
                <a:tc>
                  <a:txBody>
                    <a:bodyPr/>
                    <a:lstStyle/>
                    <a:p>
                      <a:pPr marL="0" marR="0" lvl="0" indent="0" algn="ctr" defTabSz="914400" rtl="0" eaLnBrk="1" fontAlgn="auto" latinLnBrk="0" hangingPunct="1">
                        <a:lnSpc>
                          <a:spcPct val="90000"/>
                        </a:lnSpc>
                        <a:spcBef>
                          <a:spcPts val="1000"/>
                        </a:spcBef>
                        <a:spcAft>
                          <a:spcPts val="0"/>
                        </a:spcAft>
                        <a:buClr>
                          <a:srgbClr val="31B7BC"/>
                        </a:buClr>
                        <a:buSzTx/>
                        <a:buFont typeface="Arial"/>
                        <a:buNone/>
                        <a:tabLst/>
                        <a:defRPr/>
                      </a:pPr>
                      <a:endParaRPr lang="en-US" sz="1200" dirty="0">
                        <a:solidFill>
                          <a:srgbClr val="0C67AC"/>
                        </a:solidFill>
                      </a:endParaRPr>
                    </a:p>
                  </a:txBody>
                  <a:tcPr marL="0" marR="68580" marT="34290" marB="34290">
                    <a:lnL>
                      <a:noFill/>
                    </a:lnL>
                    <a:lnR>
                      <a:noFill/>
                    </a:lnR>
                    <a:lnT w="1905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99830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childTnLst>
                          </p:cTn>
                        </p:par>
                        <p:par>
                          <p:cTn id="8" fill="hold">
                            <p:stCondLst>
                              <p:cond delay="750"/>
                            </p:stCondLst>
                            <p:childTnLst>
                              <p:par>
                                <p:cTn id="9" presetID="10" presetClass="entr" presetSubtype="0" fill="hold" nodeType="afterEffect">
                                  <p:stCondLst>
                                    <p:cond delay="75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uckland Council PPT template - Widescreen" id="{AE750F41-5971-4141-AF30-F5AD9630086A}" vid="{559A6B2A-8EFC-6B4D-93BC-578C91F60F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5FD83D971FAD04DB2639AA82678211A" ma:contentTypeVersion="8" ma:contentTypeDescription="Create a new document." ma:contentTypeScope="" ma:versionID="992747485aa670c3efa20ccb851bb0fb">
  <xsd:schema xmlns:xsd="http://www.w3.org/2001/XMLSchema" xmlns:xs="http://www.w3.org/2001/XMLSchema" xmlns:p="http://schemas.microsoft.com/office/2006/metadata/properties" xmlns:ns2="1bf58d84-5e20-4a41-aa73-0a6f7670ae44" targetNamespace="http://schemas.microsoft.com/office/2006/metadata/properties" ma:root="true" ma:fieldsID="c6a6c232b0f7e7300b59fafb57d33a19" ns2:_="">
    <xsd:import namespace="1bf58d84-5e20-4a41-aa73-0a6f7670ae4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f58d84-5e20-4a41-aa73-0a6f7670ae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C67F762-571E-47BE-9C0F-DB794D0890E8}">
  <ds:schemaRefs>
    <ds:schemaRef ds:uri="http://schemas.microsoft.com/sharepoint/v3/contenttype/forms"/>
  </ds:schemaRefs>
</ds:datastoreItem>
</file>

<file path=customXml/itemProps2.xml><?xml version="1.0" encoding="utf-8"?>
<ds:datastoreItem xmlns:ds="http://schemas.openxmlformats.org/officeDocument/2006/customXml" ds:itemID="{FE0B39D6-BE0A-4718-9E28-85F9A308E4D8}"/>
</file>

<file path=customXml/itemProps3.xml><?xml version="1.0" encoding="utf-8"?>
<ds:datastoreItem xmlns:ds="http://schemas.openxmlformats.org/officeDocument/2006/customXml" ds:itemID="{AFA02CBD-8E71-4A66-BACA-03B8CFD939E4}">
  <ds:schemaRefs>
    <ds:schemaRef ds:uri="http://purl.org/dc/terms/"/>
    <ds:schemaRef ds:uri="http://schemas.openxmlformats.org/package/2006/metadata/core-properties"/>
    <ds:schemaRef ds:uri="http://schemas.microsoft.com/office/2006/documentManagement/types"/>
    <ds:schemaRef ds:uri="1c596b0b-d7d8-4e42-8065-5624c03ba8ca"/>
    <ds:schemaRef ds:uri="http://schemas.microsoft.com/office/infopath/2007/PartnerControls"/>
    <ds:schemaRef ds:uri="http://purl.org/dc/elements/1.1/"/>
    <ds:schemaRef ds:uri="http://schemas.microsoft.com/office/2006/metadata/properties"/>
    <ds:schemaRef ds:uri="a5922666-4887-4408-9720-8d7f56ac369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AC Presentation Template</Template>
  <TotalTime>71</TotalTime>
  <Words>427</Words>
  <Application>Microsoft Office PowerPoint</Application>
  <PresentationFormat>On-screen Show (16:9)</PresentationFormat>
  <Paragraphs>135</Paragraphs>
  <Slides>29</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Helvetica</vt:lpstr>
      <vt:lpstr>iA Writer Duospace</vt:lpstr>
      <vt:lpstr>Proxima Nova</vt:lpstr>
      <vt:lpstr>Office Theme</vt:lpstr>
      <vt:lpstr>PowerPoint Presentation</vt:lpstr>
      <vt:lpstr>PowerPoint Presentation</vt:lpstr>
      <vt:lpstr>PowerPoint Presentation</vt:lpstr>
      <vt:lpstr>PowerPoint Presentation</vt:lpstr>
      <vt:lpstr>The Need</vt:lpstr>
      <vt:lpstr>The Opportunity</vt:lpstr>
      <vt:lpstr>PowerPoint Presentation</vt:lpstr>
      <vt:lpstr>Sense Making</vt:lpstr>
      <vt:lpstr>Decision Making</vt:lpstr>
      <vt:lpstr>Decision Making</vt:lpstr>
      <vt:lpstr>Decision Making</vt:lpstr>
      <vt:lpstr>Decision Making</vt:lpstr>
      <vt:lpstr>Decision Making</vt:lpstr>
      <vt:lpstr>Decision Making</vt:lpstr>
      <vt:lpstr>Decision Making</vt:lpstr>
      <vt:lpstr>Decision Making</vt:lpstr>
      <vt:lpstr>Decision Making</vt:lpstr>
      <vt:lpstr>PowerPoint Presentation</vt:lpstr>
      <vt:lpstr>Decision Making</vt:lpstr>
      <vt:lpstr>Decision Making</vt:lpstr>
      <vt:lpstr>Decision Making</vt:lpstr>
      <vt:lpstr>Decision Making</vt:lpstr>
      <vt:lpstr>Decision Making</vt:lpstr>
      <vt:lpstr>Decision Making</vt:lpstr>
      <vt:lpstr>Decision Making</vt:lpstr>
      <vt:lpstr>Decision Making</vt:lpstr>
      <vt:lpstr>The Solution</vt:lpstr>
      <vt:lpstr>PowerPoint Presentation</vt:lpstr>
      <vt:lpstr>PowerPoint Presentation</vt:lpstr>
    </vt:vector>
  </TitlesOfParts>
  <Company>Auckland Council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 Tra</dc:creator>
  <cp:lastModifiedBy>Admin</cp:lastModifiedBy>
  <cp:revision>8</cp:revision>
  <dcterms:created xsi:type="dcterms:W3CDTF">2019-04-16T00:59:25Z</dcterms:created>
  <dcterms:modified xsi:type="dcterms:W3CDTF">2019-05-02T22:10:48Z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0x01010035FD83D971FAD04DB2639AA82678211A</vt:lpwstr>
  </property>
  <property fmtid="{D5CDD505-2E9C-101B-9397-08002B2CF9AE}" pid="3" name="Order">
    <vt:r8>7729600</vt:r8>
  </property>
</Properties>
</file>