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1" r:id="rId5"/>
    <p:sldMasterId id="2147483666" r:id="rId6"/>
  </p:sldMasterIdLst>
  <p:notesMasterIdLst>
    <p:notesMasterId r:id="rId33"/>
  </p:notesMasterIdLst>
  <p:handoutMasterIdLst>
    <p:handoutMasterId r:id="rId34"/>
  </p:handoutMasterIdLst>
  <p:sldIdLst>
    <p:sldId id="10082" r:id="rId7"/>
    <p:sldId id="425" r:id="rId8"/>
    <p:sldId id="10069" r:id="rId9"/>
    <p:sldId id="10086" r:id="rId10"/>
    <p:sldId id="10131" r:id="rId11"/>
    <p:sldId id="10133" r:id="rId12"/>
    <p:sldId id="10038" r:id="rId13"/>
    <p:sldId id="10039" r:id="rId14"/>
    <p:sldId id="10040" r:id="rId15"/>
    <p:sldId id="10132" r:id="rId16"/>
    <p:sldId id="10047" r:id="rId17"/>
    <p:sldId id="10072" r:id="rId18"/>
    <p:sldId id="453" r:id="rId19"/>
    <p:sldId id="455" r:id="rId20"/>
    <p:sldId id="10134" r:id="rId21"/>
    <p:sldId id="461" r:id="rId22"/>
    <p:sldId id="10135" r:id="rId23"/>
    <p:sldId id="468" r:id="rId24"/>
    <p:sldId id="10073" r:id="rId25"/>
    <p:sldId id="10137" r:id="rId26"/>
    <p:sldId id="10074" r:id="rId27"/>
    <p:sldId id="10078" r:id="rId28"/>
    <p:sldId id="10136" r:id="rId29"/>
    <p:sldId id="10081" r:id="rId30"/>
    <p:sldId id="444" r:id="rId31"/>
    <p:sldId id="10085" r:id="rId32"/>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Jacobs Chronos" panose="020B0603030503030204" pitchFamily="34" charset="0"/>
      <p:regular r:id="rId39"/>
      <p:bold r:id="rId40"/>
      <p:italic r:id="rId41"/>
      <p:boldItalic r:id="rId42"/>
    </p:embeddedFont>
    <p:embeddedFont>
      <p:font typeface="Jacobs Chronos Light" panose="020B0403030503030204" pitchFamily="34" charset="0"/>
      <p:regular r:id="rId43"/>
      <p: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D0C1237B-4148-4EF3-805C-96068C07E347}">
          <p14:sldIdLst>
            <p14:sldId id="10082"/>
            <p14:sldId id="425"/>
            <p14:sldId id="10069"/>
            <p14:sldId id="10086"/>
            <p14:sldId id="10131"/>
            <p14:sldId id="10133"/>
          </p14:sldIdLst>
        </p14:section>
        <p14:section name="Phase 1 - basis" id="{428A4326-5EDA-4998-B13E-D160B2D22574}">
          <p14:sldIdLst>
            <p14:sldId id="10038"/>
            <p14:sldId id="10039"/>
            <p14:sldId id="10040"/>
            <p14:sldId id="10132"/>
            <p14:sldId id="10047"/>
          </p14:sldIdLst>
        </p14:section>
        <p14:section name="Chemical Selection" id="{02B8FE11-A2E0-4947-AEC5-66B9A61B6ACD}">
          <p14:sldIdLst>
            <p14:sldId id="10072"/>
            <p14:sldId id="453"/>
          </p14:sldIdLst>
        </p14:section>
        <p14:section name="HFA Reference Concept" id="{A60CD478-F9B7-427D-88E2-C88B9A919E83}">
          <p14:sldIdLst>
            <p14:sldId id="455"/>
            <p14:sldId id="10134"/>
          </p14:sldIdLst>
        </p14:section>
        <p14:section name="NaF Reference Concept" id="{00223906-78AB-47CF-A698-8EBF6DFA7FE6}">
          <p14:sldIdLst>
            <p14:sldId id="461"/>
            <p14:sldId id="10135"/>
          </p14:sldIdLst>
        </p14:section>
        <p14:section name="Site Specific Layouts" id="{1D54A5EF-D93F-418A-9C93-830CF928C69B}">
          <p14:sldIdLst>
            <p14:sldId id="468"/>
            <p14:sldId id="10073"/>
          </p14:sldIdLst>
        </p14:section>
        <p14:section name="Costing" id="{E2005433-45C6-48DD-8BDF-F42FF429A8BF}">
          <p14:sldIdLst>
            <p14:sldId id="10137"/>
            <p14:sldId id="10074"/>
          </p14:sldIdLst>
        </p14:section>
        <p14:section name="Programme" id="{7BB12087-C454-4AE8-80B6-AB9B9B1CBBC2}">
          <p14:sldIdLst>
            <p14:sldId id="10078"/>
          </p14:sldIdLst>
        </p14:section>
        <p14:section name="Sumary" id="{67767BBD-0653-4763-B6B5-9D4113640819}">
          <p14:sldIdLst>
            <p14:sldId id="10136"/>
          </p14:sldIdLst>
        </p14:section>
        <p14:section name="next steps" id="{5B636048-6E2A-416F-A370-2CBBE5A18C5B}">
          <p14:sldIdLst>
            <p14:sldId id="10081"/>
            <p14:sldId id="444"/>
            <p14:sldId id="1008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682A19-D93E-C861-855D-06712DC4B37B}" name="Vlad, Silvia" initials="VS" userId="S::SILVIA.VLAD@jacobs.com::62099116-8df0-4f1a-9356-0cb75d5cc454" providerId="AD"/>
  <p188:author id="{B220205A-B0C3-A4C4-4161-94A0E4E3A76B}" name="Deeley, Jack" initials="DJ" userId="S::Jack.Deeley@jacobs.com::5c7a41f6-e2c1-4ce4-97dc-1f11d255336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008E"/>
    <a:srgbClr val="6B00C4"/>
    <a:srgbClr val="DEB7FF"/>
    <a:srgbClr val="D29BFF"/>
    <a:srgbClr val="BB69FF"/>
    <a:srgbClr val="A12FFF"/>
    <a:srgbClr val="EED9FF"/>
    <a:srgbClr val="F2E7FF"/>
    <a:srgbClr val="5E05B7"/>
    <a:srgbClr val="FFDC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60F8704-076C-47E3-8B64-BA5440797084}">
  <a:tblStyle styleId="{C60F8704-076C-47E3-8B64-BA5440797084}" styleName="Jacobs Table 1 (accent &amp; primary themes)">
    <a:wholeTbl>
      <a:tcTxStyle b="off">
        <a:fontRef idx="maj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firstRow>
      <a:tcTxStyle b="on">
        <a:fontRef idx="major">
          <a:prstClr val="black"/>
        </a:fontRef>
        <a:schemeClr val="lt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solidFill>
        </a:fill>
      </a:tcStyle>
    </a:firstRow>
  </a:tblStyle>
  <a:tblStyle styleId="{BFCAF012-7E69-4072-AFDE-7F0A5DE60C18}" styleName="Jacobs Table 2 (accent themes)">
    <a:wholeTbl>
      <a:tcTxStyle b="off">
        <a:fontRef idx="major">
          <a:prstClr val="black"/>
        </a:fontRef>
        <a:schemeClr val="dk1"/>
      </a:tcTxStyle>
      <a:tcStyle>
        <a:tcBdr>
          <a:left>
            <a:ln w="0" cmpd="sng">
              <a:solidFill>
                <a:schemeClr val="bg2"/>
              </a:solidFill>
            </a:ln>
          </a:left>
          <a:right>
            <a:ln w="0" cmpd="sng">
              <a:solidFill>
                <a:schemeClr val="bg2"/>
              </a:solidFill>
            </a:ln>
          </a:right>
          <a:top>
            <a:ln w="0" cmpd="sng">
              <a:solidFill>
                <a:schemeClr val="bg2"/>
              </a:solidFill>
            </a:ln>
          </a:top>
          <a:bottom>
            <a:ln w="12700" cmpd="sng">
              <a:solidFill>
                <a:schemeClr val="bg2"/>
              </a:solidFill>
            </a:ln>
          </a:bottom>
          <a:insideH>
            <a:ln w="0" cmpd="sng">
              <a:solidFill>
                <a:schemeClr val="bg2"/>
              </a:solidFill>
            </a:ln>
          </a:insideH>
          <a:insideV>
            <a:ln w="12700" cmpd="sng">
              <a:solidFill>
                <a:schemeClr val="bg2"/>
              </a:solidFill>
            </a:ln>
          </a:insideV>
        </a:tcBdr>
        <a:fill>
          <a:noFill/>
        </a:fill>
      </a:tcStyle>
    </a:wholeTbl>
    <a:band2H>
      <a:tcTxStyle/>
      <a:tcStyle>
        <a:tcBdr>
          <a:left>
            <a:ln w="0" cmpd="sng">
              <a:solidFill>
                <a:schemeClr val="bg1"/>
              </a:solidFill>
            </a:ln>
          </a:left>
          <a:right>
            <a:ln w="0" cmpd="sng">
              <a:solidFill>
                <a:schemeClr val="bg1"/>
              </a:solidFill>
            </a:ln>
          </a:right>
          <a:top>
            <a:ln w="0" cmpd="sng">
              <a:solidFill>
                <a:schemeClr val="bg1"/>
              </a:solidFill>
            </a:ln>
          </a:top>
          <a:bottom>
            <a:ln w="0" cmpd="sng">
              <a:solidFill>
                <a:schemeClr val="bg1"/>
              </a:solidFill>
            </a:ln>
          </a:bottom>
          <a:insideH>
            <a:ln w="0" cmpd="sng">
              <a:solidFill>
                <a:schemeClr val="bg1"/>
              </a:solidFill>
            </a:ln>
          </a:insideH>
          <a:insideV>
            <a:ln w="12700" cmpd="sng">
              <a:solidFill>
                <a:schemeClr val="bg1"/>
              </a:solidFill>
            </a:ln>
          </a:insideV>
        </a:tcBdr>
        <a:fill>
          <a:solidFill>
            <a:schemeClr val="bg2"/>
          </a:solidFill>
        </a:fill>
      </a:tcStyle>
    </a:band2H>
    <a:firstCol>
      <a:tcTxStyle b="on">
        <a:fontRef idx="major">
          <a:prstClr val="black"/>
        </a:fontRef>
        <a:schemeClr val="lt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0" cmpd="sng">
              <a:solidFill>
                <a:schemeClr val="lt1"/>
              </a:solidFill>
            </a:ln>
          </a:insideV>
        </a:tcBdr>
        <a:fill>
          <a:solidFill>
            <a:schemeClr val="accent1"/>
          </a:solidFill>
        </a:fill>
      </a:tcStyle>
    </a:firstCol>
    <a:firstRow>
      <a:tcTxStyle b="on">
        <a:fontRef idx="major">
          <a:prstClr val="black"/>
        </a:fontRef>
        <a:schemeClr val="lt1"/>
      </a:tcTxStyle>
      <a:tcStyle>
        <a:tcBdr>
          <a:left>
            <a:ln w="0" cmpd="sng">
              <a:solidFill>
                <a:schemeClr val="accent4"/>
              </a:solidFill>
            </a:ln>
          </a:left>
          <a:right>
            <a:ln w="0" cmpd="sng">
              <a:solidFill>
                <a:schemeClr val="accent4"/>
              </a:solidFill>
            </a:ln>
          </a:right>
          <a:top>
            <a:ln w="12700" cmpd="sng">
              <a:solidFill>
                <a:schemeClr val="lt1"/>
              </a:solidFill>
            </a:ln>
          </a:top>
          <a:bottom>
            <a:ln w="12700" cmpd="sng">
              <a:solidFill>
                <a:schemeClr val="lt1"/>
              </a:solidFill>
            </a:ln>
          </a:bottom>
          <a:insideH>
            <a:ln w="0" cmpd="sng">
              <a:solidFill>
                <a:schemeClr val="accent4"/>
              </a:solidFill>
            </a:ln>
          </a:insideH>
          <a:insideV>
            <a:ln w="12700" cmpd="sng">
              <a:solidFill>
                <a:schemeClr val="lt1"/>
              </a:solidFill>
            </a:ln>
          </a:insideV>
        </a:tcBdr>
        <a:fill>
          <a:solidFill>
            <a:schemeClr val="accent4"/>
          </a:solidFill>
        </a:fill>
      </a:tcStyle>
    </a:firstRow>
  </a:tblStyle>
  <a:tblStyle styleId="{BA5BF62F-6942-4ACC-8B22-EBB1B419A3F8}" styleName="Jacobs Table 2 (primary themes)">
    <a:wholeTbl>
      <a:tcTxStyle b="off">
        <a:fontRef idx="major">
          <a:prstClr val="black"/>
        </a:fontRef>
        <a:schemeClr val="dk1"/>
      </a:tcTxStyle>
      <a:tcStyle>
        <a:tcBdr>
          <a:left>
            <a:ln w="0" cmpd="sng">
              <a:solidFill>
                <a:schemeClr val="bg2"/>
              </a:solidFill>
            </a:ln>
          </a:left>
          <a:right>
            <a:ln w="0" cmpd="sng">
              <a:solidFill>
                <a:schemeClr val="bg2"/>
              </a:solidFill>
            </a:ln>
          </a:right>
          <a:top>
            <a:ln w="0" cmpd="sng">
              <a:solidFill>
                <a:schemeClr val="bg2"/>
              </a:solidFill>
            </a:ln>
          </a:top>
          <a:bottom>
            <a:ln w="12700" cmpd="sng">
              <a:solidFill>
                <a:schemeClr val="bg2"/>
              </a:solidFill>
            </a:ln>
          </a:bottom>
          <a:insideH>
            <a:ln w="0" cmpd="sng">
              <a:solidFill>
                <a:schemeClr val="bg2"/>
              </a:solidFill>
            </a:ln>
          </a:insideH>
          <a:insideV>
            <a:ln w="12700" cmpd="sng">
              <a:solidFill>
                <a:schemeClr val="bg2"/>
              </a:solidFill>
            </a:ln>
          </a:insideV>
        </a:tcBdr>
        <a:fill>
          <a:noFill/>
        </a:fill>
      </a:tcStyle>
    </a:wholeTbl>
    <a:band2H>
      <a:tcTxStyle/>
      <a:tcStyle>
        <a:tcBdr>
          <a:left>
            <a:ln w="0" cmpd="sng">
              <a:solidFill>
                <a:schemeClr val="bg1"/>
              </a:solidFill>
            </a:ln>
          </a:left>
          <a:right>
            <a:ln w="0" cmpd="sng">
              <a:solidFill>
                <a:schemeClr val="bg1"/>
              </a:solidFill>
            </a:ln>
          </a:right>
          <a:top>
            <a:ln w="0" cmpd="sng">
              <a:solidFill>
                <a:schemeClr val="bg1"/>
              </a:solidFill>
            </a:ln>
          </a:top>
          <a:bottom>
            <a:ln w="0" cmpd="sng">
              <a:solidFill>
                <a:schemeClr val="bg1"/>
              </a:solidFill>
            </a:ln>
          </a:bottom>
          <a:insideH>
            <a:ln w="0" cmpd="sng">
              <a:solidFill>
                <a:schemeClr val="bg1"/>
              </a:solidFill>
            </a:ln>
          </a:insideH>
          <a:insideV>
            <a:ln w="12700" cmpd="sng">
              <a:solidFill>
                <a:schemeClr val="bg1"/>
              </a:solidFill>
            </a:ln>
          </a:insideV>
        </a:tcBdr>
        <a:fill>
          <a:solidFill>
            <a:schemeClr val="bg2"/>
          </a:solidFill>
        </a:fill>
      </a:tcStyle>
    </a:band2H>
    <a:firstCol>
      <a:tcTxStyle b="on">
        <a:fontRef idx="major">
          <a:prstClr val="black"/>
        </a:fontRef>
        <a:schemeClr val="lt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0" cmpd="sng">
              <a:solidFill>
                <a:schemeClr val="lt1"/>
              </a:solidFill>
            </a:ln>
          </a:insideV>
        </a:tcBdr>
        <a:fill>
          <a:solidFill>
            <a:schemeClr val="accent1"/>
          </a:solidFill>
        </a:fill>
      </a:tcStyle>
    </a:firstCol>
    <a:firstRow>
      <a:tcTxStyle b="on">
        <a:fontRef idx="major">
          <a:prstClr val="black"/>
        </a:fontRef>
        <a:schemeClr val="lt1"/>
      </a:tcTxStyle>
      <a:tcStyle>
        <a:tcBdr>
          <a:left>
            <a:ln w="0" cmpd="sng">
              <a:solidFill>
                <a:schemeClr val="accent4"/>
              </a:solidFill>
            </a:ln>
          </a:left>
          <a:right>
            <a:ln w="0" cmpd="sng">
              <a:solidFill>
                <a:schemeClr val="accent4"/>
              </a:solidFill>
            </a:ln>
          </a:right>
          <a:top>
            <a:ln w="12700" cmpd="sng">
              <a:solidFill>
                <a:schemeClr val="lt1"/>
              </a:solidFill>
            </a:ln>
          </a:top>
          <a:bottom>
            <a:ln w="12700" cmpd="sng">
              <a:solidFill>
                <a:schemeClr val="lt1"/>
              </a:solidFill>
            </a:ln>
          </a:bottom>
          <a:insideH>
            <a:ln w="0" cmpd="sng">
              <a:solidFill>
                <a:schemeClr val="accent4"/>
              </a:solidFill>
            </a:ln>
          </a:insideH>
          <a:insideV>
            <a:ln w="12700" cmpd="sng">
              <a:solidFill>
                <a:schemeClr val="lt1"/>
              </a:solidFill>
            </a:ln>
          </a:insideV>
        </a:tcBdr>
        <a:fill>
          <a:solidFill>
            <a:schemeClr val="dk1"/>
          </a:solidFill>
        </a:fill>
      </a:tcStyle>
    </a:firstRow>
  </a:tblStyle>
  <a:tblStyle styleId="{B1232FDD-9FA7-48EA-B9EF-A92EB47FDDB2}" styleName="Jacobs Table 3 (accent themes)">
    <a:wholeTbl>
      <a:tcTxStyle b="off">
        <a:fontRef idx="major">
          <a:prstClr val="black"/>
        </a:fontRef>
        <a:schemeClr val="dk1"/>
      </a:tcTxStyle>
      <a:tcStyle>
        <a:tcBdr>
          <a:left>
            <a:ln w="0" cmpd="sng">
              <a:solidFill>
                <a:schemeClr val="accent3"/>
              </a:solidFill>
            </a:ln>
          </a:left>
          <a:right>
            <a:ln w="0" cmpd="sng">
              <a:solidFill>
                <a:schemeClr val="accent3"/>
              </a:solidFill>
            </a:ln>
          </a:right>
          <a:top>
            <a:ln w="0" cmpd="sng">
              <a:solidFill>
                <a:schemeClr val="accent3"/>
              </a:solidFill>
            </a:ln>
          </a:top>
          <a:bottom>
            <a:ln w="12700" cmpd="sng">
              <a:solidFill>
                <a:schemeClr val="accent3"/>
              </a:solidFill>
            </a:ln>
          </a:bottom>
          <a:insideH>
            <a:ln w="0" cmpd="sng">
              <a:solidFill>
                <a:schemeClr val="accent3"/>
              </a:solidFill>
            </a:ln>
          </a:insideH>
          <a:insideV>
            <a:ln w="12700" cmpd="sng">
              <a:solidFill>
                <a:schemeClr val="accent3"/>
              </a:solidFill>
            </a:ln>
          </a:insideV>
        </a:tcBdr>
        <a:fill>
          <a:noFill/>
        </a:fill>
      </a:tcStyle>
    </a:wholeTbl>
    <a:band1H>
      <a:tcTxStyle/>
      <a:tcStyle>
        <a:tcBdr>
          <a:left>
            <a:ln w="0" cmpd="sng">
              <a:solidFill>
                <a:schemeClr val="accent1"/>
              </a:solidFill>
            </a:ln>
          </a:left>
          <a:right>
            <a:ln w="0" cmpd="sng">
              <a:solidFill>
                <a:schemeClr val="accen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solidFill>
        </a:fill>
      </a:tcStyle>
    </a:band1H>
    <a:firstRow>
      <a:tcTxStyle b="on">
        <a:fontRef idx="major">
          <a:prstClr val="black"/>
        </a:fontRef>
        <a:schemeClr val="lt1"/>
      </a:tcTxStyle>
      <a:tcStyle>
        <a:tcBdr>
          <a:left>
            <a:ln w="0" cmpd="sng">
              <a:solidFill>
                <a:schemeClr val="accent4"/>
              </a:solidFill>
            </a:ln>
          </a:left>
          <a:right>
            <a:ln w="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solidFill>
        </a:fill>
      </a:tcStyle>
    </a:firstRow>
  </a:tblStyle>
  <a:tblStyle styleId="{54145A0A-0414-487F-9532-D67FCEE1F73A}" styleName="Jacobs Table 3 (primary themes)">
    <a:wholeTbl>
      <a:tcTxStyle b="off">
        <a:fontRef idx="maj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bg2"/>
          </a:solidFill>
        </a:fill>
      </a:tcStyle>
    </a:band1H>
    <a:firstRow>
      <a:tcTxStyle b="on">
        <a:fontRef idx="major">
          <a:prstClr val="black"/>
        </a:fontRef>
        <a:schemeClr val="lt1"/>
      </a:tcTxStyle>
      <a:tcStyle>
        <a:tcBdr>
          <a:left>
            <a:ln w="0" cmpd="sng">
              <a:solidFill>
                <a:schemeClr val="accent1"/>
              </a:solidFill>
            </a:ln>
          </a:left>
          <a:right>
            <a:ln w="0" cmpd="sng">
              <a:solidFill>
                <a:schemeClr val="accent1"/>
              </a:solidFill>
            </a:ln>
          </a:right>
          <a:top>
            <a:ln w="0" cmpd="sng">
              <a:solidFill>
                <a:schemeClr val="accent1"/>
              </a:solidFill>
            </a:ln>
          </a:top>
          <a:bottom>
            <a:ln w="0" cmpd="sng">
              <a:solidFill>
                <a:schemeClr val="accent1"/>
              </a:solidFill>
            </a:ln>
          </a:bottom>
          <a:insideH>
            <a:ln w="0" cmpd="sng">
              <a:solidFill>
                <a:schemeClr val="accent1"/>
              </a:solidFill>
            </a:ln>
          </a:insideH>
          <a:insideV>
            <a:ln w="12700" cmpd="sng">
              <a:solidFill>
                <a:schemeClr val="lt1"/>
              </a:solid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373" autoAdjust="0"/>
  </p:normalViewPr>
  <p:slideViewPr>
    <p:cSldViewPr snapToGrid="0">
      <p:cViewPr varScale="1">
        <p:scale>
          <a:sx n="81" d="100"/>
          <a:sy n="81" d="100"/>
        </p:scale>
        <p:origin x="1716" y="9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2.fntdata"/><Relationship Id="rId49"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10.fntdata"/><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bleStyles" Target="tableStyle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eley, Jack" userId="5c7a41f6-e2c1-4ce4-97dc-1f11d2553368" providerId="ADAL" clId="{35C1F125-D1A9-40A4-AD5B-70EF7222DB8F}"/>
    <pc:docChg chg="undo redo custSel addSld delSld modSld addSection modSection">
      <pc:chgData name="Deeley, Jack" userId="5c7a41f6-e2c1-4ce4-97dc-1f11d2553368" providerId="ADAL" clId="{35C1F125-D1A9-40A4-AD5B-70EF7222DB8F}" dt="2022-10-16T21:19:15.362" v="2137" actId="1076"/>
      <pc:docMkLst>
        <pc:docMk/>
      </pc:docMkLst>
      <pc:sldChg chg="modSp mod modNotesTx">
        <pc:chgData name="Deeley, Jack" userId="5c7a41f6-e2c1-4ce4-97dc-1f11d2553368" providerId="ADAL" clId="{35C1F125-D1A9-40A4-AD5B-70EF7222DB8F}" dt="2022-10-13T19:48:18.812" v="1770" actId="12"/>
        <pc:sldMkLst>
          <pc:docMk/>
          <pc:sldMk cId="1790664888" sldId="453"/>
        </pc:sldMkLst>
        <pc:spChg chg="mod">
          <ac:chgData name="Deeley, Jack" userId="5c7a41f6-e2c1-4ce4-97dc-1f11d2553368" providerId="ADAL" clId="{35C1F125-D1A9-40A4-AD5B-70EF7222DB8F}" dt="2022-10-12T20:21:12.160" v="716" actId="20577"/>
          <ac:spMkLst>
            <pc:docMk/>
            <pc:sldMk cId="1790664888" sldId="453"/>
            <ac:spMk id="10" creationId="{E6ADD169-BECE-4035-9970-51580C038720}"/>
          </ac:spMkLst>
        </pc:spChg>
      </pc:sldChg>
      <pc:sldChg chg="addSp delSp modSp mod modNotesTx">
        <pc:chgData name="Deeley, Jack" userId="5c7a41f6-e2c1-4ce4-97dc-1f11d2553368" providerId="ADAL" clId="{35C1F125-D1A9-40A4-AD5B-70EF7222DB8F}" dt="2022-10-14T04:03:02.713" v="2135" actId="478"/>
        <pc:sldMkLst>
          <pc:docMk/>
          <pc:sldMk cId="1219093223" sldId="455"/>
        </pc:sldMkLst>
        <pc:spChg chg="mod">
          <ac:chgData name="Deeley, Jack" userId="5c7a41f6-e2c1-4ce4-97dc-1f11d2553368" providerId="ADAL" clId="{35C1F125-D1A9-40A4-AD5B-70EF7222DB8F}" dt="2022-10-12T20:20:16.944" v="644" actId="20577"/>
          <ac:spMkLst>
            <pc:docMk/>
            <pc:sldMk cId="1219093223" sldId="455"/>
            <ac:spMk id="161" creationId="{A13D0B60-649E-4BC1-8A92-508AB461B231}"/>
          </ac:spMkLst>
        </pc:spChg>
        <pc:picChg chg="mod">
          <ac:chgData name="Deeley, Jack" userId="5c7a41f6-e2c1-4ce4-97dc-1f11d2553368" providerId="ADAL" clId="{35C1F125-D1A9-40A4-AD5B-70EF7222DB8F}" dt="2022-10-14T03:54:07.880" v="2106" actId="1076"/>
          <ac:picMkLst>
            <pc:docMk/>
            <pc:sldMk cId="1219093223" sldId="455"/>
            <ac:picMk id="156" creationId="{16331165-83AC-4F06-9080-6739CE933BF8}"/>
          </ac:picMkLst>
        </pc:picChg>
        <pc:picChg chg="add del mod">
          <ac:chgData name="Deeley, Jack" userId="5c7a41f6-e2c1-4ce4-97dc-1f11d2553368" providerId="ADAL" clId="{35C1F125-D1A9-40A4-AD5B-70EF7222DB8F}" dt="2022-10-14T04:02:59.432" v="2133" actId="478"/>
          <ac:picMkLst>
            <pc:docMk/>
            <pc:sldMk cId="1219093223" sldId="455"/>
            <ac:picMk id="1026" creationId="{FDBF533D-283E-4191-B025-92CA7CBA1624}"/>
          </ac:picMkLst>
        </pc:picChg>
        <pc:picChg chg="add del mod">
          <ac:chgData name="Deeley, Jack" userId="5c7a41f6-e2c1-4ce4-97dc-1f11d2553368" providerId="ADAL" clId="{35C1F125-D1A9-40A4-AD5B-70EF7222DB8F}" dt="2022-10-14T04:03:00.840" v="2134" actId="478"/>
          <ac:picMkLst>
            <pc:docMk/>
            <pc:sldMk cId="1219093223" sldId="455"/>
            <ac:picMk id="1028" creationId="{36EC7059-925E-4F3E-AE9A-E55402D77E9B}"/>
          </ac:picMkLst>
        </pc:picChg>
        <pc:picChg chg="add del mod">
          <ac:chgData name="Deeley, Jack" userId="5c7a41f6-e2c1-4ce4-97dc-1f11d2553368" providerId="ADAL" clId="{35C1F125-D1A9-40A4-AD5B-70EF7222DB8F}" dt="2022-10-14T04:03:02.713" v="2135" actId="478"/>
          <ac:picMkLst>
            <pc:docMk/>
            <pc:sldMk cId="1219093223" sldId="455"/>
            <ac:picMk id="1030" creationId="{68C1F54E-390A-4014-8693-E4297C23FC28}"/>
          </ac:picMkLst>
        </pc:picChg>
      </pc:sldChg>
      <pc:sldChg chg="addSp delSp modSp mod modNotesTx">
        <pc:chgData name="Deeley, Jack" userId="5c7a41f6-e2c1-4ce4-97dc-1f11d2553368" providerId="ADAL" clId="{35C1F125-D1A9-40A4-AD5B-70EF7222DB8F}" dt="2022-10-13T20:20:16.889" v="1782" actId="12"/>
        <pc:sldMkLst>
          <pc:docMk/>
          <pc:sldMk cId="4049457274" sldId="461"/>
        </pc:sldMkLst>
        <pc:spChg chg="add del">
          <ac:chgData name="Deeley, Jack" userId="5c7a41f6-e2c1-4ce4-97dc-1f11d2553368" providerId="ADAL" clId="{35C1F125-D1A9-40A4-AD5B-70EF7222DB8F}" dt="2022-10-13T20:20:12.706" v="1778" actId="22"/>
          <ac:spMkLst>
            <pc:docMk/>
            <pc:sldMk cId="4049457274" sldId="461"/>
            <ac:spMk id="13" creationId="{5A1E2D32-C77B-4C51-8417-0ADE75D03693}"/>
          </ac:spMkLst>
        </pc:spChg>
        <pc:spChg chg="mod">
          <ac:chgData name="Deeley, Jack" userId="5c7a41f6-e2c1-4ce4-97dc-1f11d2553368" providerId="ADAL" clId="{35C1F125-D1A9-40A4-AD5B-70EF7222DB8F}" dt="2022-10-12T20:20:25.905" v="650" actId="20577"/>
          <ac:spMkLst>
            <pc:docMk/>
            <pc:sldMk cId="4049457274" sldId="461"/>
            <ac:spMk id="46" creationId="{0B1C1C36-9BB0-42C4-ACC3-6EE653FFB4F1}"/>
          </ac:spMkLst>
        </pc:spChg>
      </pc:sldChg>
      <pc:sldChg chg="modSp mod modNotesTx">
        <pc:chgData name="Deeley, Jack" userId="5c7a41f6-e2c1-4ce4-97dc-1f11d2553368" providerId="ADAL" clId="{35C1F125-D1A9-40A4-AD5B-70EF7222DB8F}" dt="2022-10-13T20:20:36.162" v="1790" actId="12"/>
        <pc:sldMkLst>
          <pc:docMk/>
          <pc:sldMk cId="3239987581" sldId="468"/>
        </pc:sldMkLst>
        <pc:spChg chg="mod">
          <ac:chgData name="Deeley, Jack" userId="5c7a41f6-e2c1-4ce4-97dc-1f11d2553368" providerId="ADAL" clId="{35C1F125-D1A9-40A4-AD5B-70EF7222DB8F}" dt="2022-10-12T20:19:12.912" v="538" actId="20577"/>
          <ac:spMkLst>
            <pc:docMk/>
            <pc:sldMk cId="3239987581" sldId="468"/>
            <ac:spMk id="10" creationId="{6B9B9664-1D48-4413-A0B0-992E4BC9DA37}"/>
          </ac:spMkLst>
        </pc:spChg>
      </pc:sldChg>
      <pc:sldChg chg="modSp mod modNotesTx">
        <pc:chgData name="Deeley, Jack" userId="5c7a41f6-e2c1-4ce4-97dc-1f11d2553368" providerId="ADAL" clId="{35C1F125-D1A9-40A4-AD5B-70EF7222DB8F}" dt="2022-10-13T19:44:13.464" v="1403" actId="20577"/>
        <pc:sldMkLst>
          <pc:docMk/>
          <pc:sldMk cId="2724538882" sldId="10038"/>
        </pc:sldMkLst>
        <pc:spChg chg="mod">
          <ac:chgData name="Deeley, Jack" userId="5c7a41f6-e2c1-4ce4-97dc-1f11d2553368" providerId="ADAL" clId="{35C1F125-D1A9-40A4-AD5B-70EF7222DB8F}" dt="2022-10-12T20:22:34.705" v="885" actId="20577"/>
          <ac:spMkLst>
            <pc:docMk/>
            <pc:sldMk cId="2724538882" sldId="10038"/>
            <ac:spMk id="3" creationId="{5F32F4E4-10D1-4F48-A0CE-484ABD73D35C}"/>
          </ac:spMkLst>
        </pc:spChg>
      </pc:sldChg>
      <pc:sldChg chg="addSp delSp modSp mod modAnim modNotesTx">
        <pc:chgData name="Deeley, Jack" userId="5c7a41f6-e2c1-4ce4-97dc-1f11d2553368" providerId="ADAL" clId="{35C1F125-D1A9-40A4-AD5B-70EF7222DB8F}" dt="2022-10-14T01:08:49.858" v="1840" actId="478"/>
        <pc:sldMkLst>
          <pc:docMk/>
          <pc:sldMk cId="332571424" sldId="10039"/>
        </pc:sldMkLst>
        <pc:spChg chg="mod">
          <ac:chgData name="Deeley, Jack" userId="5c7a41f6-e2c1-4ce4-97dc-1f11d2553368" providerId="ADAL" clId="{35C1F125-D1A9-40A4-AD5B-70EF7222DB8F}" dt="2022-10-12T19:58:57.156" v="84" actId="1076"/>
          <ac:spMkLst>
            <pc:docMk/>
            <pc:sldMk cId="332571424" sldId="10039"/>
            <ac:spMk id="3" creationId="{BD0AAC1E-3641-4CDC-8E50-F39741D2A9B8}"/>
          </ac:spMkLst>
        </pc:spChg>
        <pc:spChg chg="mod">
          <ac:chgData name="Deeley, Jack" userId="5c7a41f6-e2c1-4ce4-97dc-1f11d2553368" providerId="ADAL" clId="{35C1F125-D1A9-40A4-AD5B-70EF7222DB8F}" dt="2022-10-12T19:58:44.528" v="80" actId="1076"/>
          <ac:spMkLst>
            <pc:docMk/>
            <pc:sldMk cId="332571424" sldId="10039"/>
            <ac:spMk id="4" creationId="{990D0C56-6E75-4E84-B83B-86B4541332BB}"/>
          </ac:spMkLst>
        </pc:spChg>
        <pc:spChg chg="mod">
          <ac:chgData name="Deeley, Jack" userId="5c7a41f6-e2c1-4ce4-97dc-1f11d2553368" providerId="ADAL" clId="{35C1F125-D1A9-40A4-AD5B-70EF7222DB8F}" dt="2022-10-12T20:22:25.072" v="871" actId="20577"/>
          <ac:spMkLst>
            <pc:docMk/>
            <pc:sldMk cId="332571424" sldId="10039"/>
            <ac:spMk id="5" creationId="{6F30D5F9-2FA2-45FC-A250-A44BDA10A4D8}"/>
          </ac:spMkLst>
        </pc:spChg>
        <pc:spChg chg="mod">
          <ac:chgData name="Deeley, Jack" userId="5c7a41f6-e2c1-4ce4-97dc-1f11d2553368" providerId="ADAL" clId="{35C1F125-D1A9-40A4-AD5B-70EF7222DB8F}" dt="2022-10-12T19:56:57.064" v="52" actId="207"/>
          <ac:spMkLst>
            <pc:docMk/>
            <pc:sldMk cId="332571424" sldId="10039"/>
            <ac:spMk id="15" creationId="{85FB4921-3477-4B93-B1B3-4FAEE44503E2}"/>
          </ac:spMkLst>
        </pc:spChg>
        <pc:spChg chg="mod">
          <ac:chgData name="Deeley, Jack" userId="5c7a41f6-e2c1-4ce4-97dc-1f11d2553368" providerId="ADAL" clId="{35C1F125-D1A9-40A4-AD5B-70EF7222DB8F}" dt="2022-10-12T19:56:20.684" v="46" actId="164"/>
          <ac:spMkLst>
            <pc:docMk/>
            <pc:sldMk cId="332571424" sldId="10039"/>
            <ac:spMk id="23" creationId="{770E07E7-5B0F-402F-8BF6-F92E3AD3D95E}"/>
          </ac:spMkLst>
        </pc:spChg>
        <pc:spChg chg="mod">
          <ac:chgData name="Deeley, Jack" userId="5c7a41f6-e2c1-4ce4-97dc-1f11d2553368" providerId="ADAL" clId="{35C1F125-D1A9-40A4-AD5B-70EF7222DB8F}" dt="2022-10-12T19:56:20.684" v="46" actId="164"/>
          <ac:spMkLst>
            <pc:docMk/>
            <pc:sldMk cId="332571424" sldId="10039"/>
            <ac:spMk id="31" creationId="{E5E74514-BD53-490D-ABF7-D6F882F7F05A}"/>
          </ac:spMkLst>
        </pc:spChg>
        <pc:spChg chg="mod">
          <ac:chgData name="Deeley, Jack" userId="5c7a41f6-e2c1-4ce4-97dc-1f11d2553368" providerId="ADAL" clId="{35C1F125-D1A9-40A4-AD5B-70EF7222DB8F}" dt="2022-10-12T19:56:23.181" v="47" actId="164"/>
          <ac:spMkLst>
            <pc:docMk/>
            <pc:sldMk cId="332571424" sldId="10039"/>
            <ac:spMk id="32" creationId="{456BA47D-0549-4D21-8D82-DE1CF98C9F89}"/>
          </ac:spMkLst>
        </pc:spChg>
        <pc:spChg chg="mod">
          <ac:chgData name="Deeley, Jack" userId="5c7a41f6-e2c1-4ce4-97dc-1f11d2553368" providerId="ADAL" clId="{35C1F125-D1A9-40A4-AD5B-70EF7222DB8F}" dt="2022-10-12T19:56:23.181" v="47" actId="164"/>
          <ac:spMkLst>
            <pc:docMk/>
            <pc:sldMk cId="332571424" sldId="10039"/>
            <ac:spMk id="33" creationId="{D6F375EB-A485-46C9-9625-44FE9A194477}"/>
          </ac:spMkLst>
        </pc:spChg>
        <pc:spChg chg="mod">
          <ac:chgData name="Deeley, Jack" userId="5c7a41f6-e2c1-4ce4-97dc-1f11d2553368" providerId="ADAL" clId="{35C1F125-D1A9-40A4-AD5B-70EF7222DB8F}" dt="2022-10-12T19:56:26.162" v="48" actId="164"/>
          <ac:spMkLst>
            <pc:docMk/>
            <pc:sldMk cId="332571424" sldId="10039"/>
            <ac:spMk id="34" creationId="{5FEB0A06-0C9A-49F5-A6DD-1C38F85BEB1E}"/>
          </ac:spMkLst>
        </pc:spChg>
        <pc:spChg chg="mod">
          <ac:chgData name="Deeley, Jack" userId="5c7a41f6-e2c1-4ce4-97dc-1f11d2553368" providerId="ADAL" clId="{35C1F125-D1A9-40A4-AD5B-70EF7222DB8F}" dt="2022-10-12T19:56:29.753" v="49" actId="164"/>
          <ac:spMkLst>
            <pc:docMk/>
            <pc:sldMk cId="332571424" sldId="10039"/>
            <ac:spMk id="35" creationId="{7E868664-5524-439D-8886-ACD42FF2E38F}"/>
          </ac:spMkLst>
        </pc:spChg>
        <pc:spChg chg="mod">
          <ac:chgData name="Deeley, Jack" userId="5c7a41f6-e2c1-4ce4-97dc-1f11d2553368" providerId="ADAL" clId="{35C1F125-D1A9-40A4-AD5B-70EF7222DB8F}" dt="2022-10-12T19:56:41.500" v="51" actId="164"/>
          <ac:spMkLst>
            <pc:docMk/>
            <pc:sldMk cId="332571424" sldId="10039"/>
            <ac:spMk id="36" creationId="{32FFE090-CCDA-4A8A-B66A-E592E11D2E53}"/>
          </ac:spMkLst>
        </pc:spChg>
        <pc:spChg chg="mod">
          <ac:chgData name="Deeley, Jack" userId="5c7a41f6-e2c1-4ce4-97dc-1f11d2553368" providerId="ADAL" clId="{35C1F125-D1A9-40A4-AD5B-70EF7222DB8F}" dt="2022-10-12T19:56:41.500" v="51" actId="164"/>
          <ac:spMkLst>
            <pc:docMk/>
            <pc:sldMk cId="332571424" sldId="10039"/>
            <ac:spMk id="37" creationId="{A2F79470-8594-471D-ACA4-6BDA975C700E}"/>
          </ac:spMkLst>
        </pc:spChg>
        <pc:spChg chg="mod">
          <ac:chgData name="Deeley, Jack" userId="5c7a41f6-e2c1-4ce4-97dc-1f11d2553368" providerId="ADAL" clId="{35C1F125-D1A9-40A4-AD5B-70EF7222DB8F}" dt="2022-10-12T19:56:29.753" v="49" actId="164"/>
          <ac:spMkLst>
            <pc:docMk/>
            <pc:sldMk cId="332571424" sldId="10039"/>
            <ac:spMk id="38" creationId="{724AEEAF-658A-455E-A86B-B8B78E846C5F}"/>
          </ac:spMkLst>
        </pc:spChg>
        <pc:spChg chg="mod">
          <ac:chgData name="Deeley, Jack" userId="5c7a41f6-e2c1-4ce4-97dc-1f11d2553368" providerId="ADAL" clId="{35C1F125-D1A9-40A4-AD5B-70EF7222DB8F}" dt="2022-10-12T19:56:26.162" v="48" actId="164"/>
          <ac:spMkLst>
            <pc:docMk/>
            <pc:sldMk cId="332571424" sldId="10039"/>
            <ac:spMk id="40" creationId="{56F34058-6A8A-4205-A456-5E57D5B56910}"/>
          </ac:spMkLst>
        </pc:spChg>
        <pc:spChg chg="mod">
          <ac:chgData name="Deeley, Jack" userId="5c7a41f6-e2c1-4ce4-97dc-1f11d2553368" providerId="ADAL" clId="{35C1F125-D1A9-40A4-AD5B-70EF7222DB8F}" dt="2022-10-12T19:56:34.036" v="50" actId="164"/>
          <ac:spMkLst>
            <pc:docMk/>
            <pc:sldMk cId="332571424" sldId="10039"/>
            <ac:spMk id="41" creationId="{5B8064F1-1249-4C4E-904A-980203298E33}"/>
          </ac:spMkLst>
        </pc:spChg>
        <pc:spChg chg="mod">
          <ac:chgData name="Deeley, Jack" userId="5c7a41f6-e2c1-4ce4-97dc-1f11d2553368" providerId="ADAL" clId="{35C1F125-D1A9-40A4-AD5B-70EF7222DB8F}" dt="2022-10-12T19:56:34.036" v="50" actId="164"/>
          <ac:spMkLst>
            <pc:docMk/>
            <pc:sldMk cId="332571424" sldId="10039"/>
            <ac:spMk id="42" creationId="{B05E6E0E-3BB3-48CC-9EAE-A02B7B3EB29B}"/>
          </ac:spMkLst>
        </pc:spChg>
        <pc:spChg chg="mod">
          <ac:chgData name="Deeley, Jack" userId="5c7a41f6-e2c1-4ce4-97dc-1f11d2553368" providerId="ADAL" clId="{35C1F125-D1A9-40A4-AD5B-70EF7222DB8F}" dt="2022-10-12T19:59:26.923" v="88" actId="1076"/>
          <ac:spMkLst>
            <pc:docMk/>
            <pc:sldMk cId="332571424" sldId="10039"/>
            <ac:spMk id="44" creationId="{0C4DB7FF-3648-46CF-899F-3DAAAC380B02}"/>
          </ac:spMkLst>
        </pc:spChg>
        <pc:spChg chg="mod">
          <ac:chgData name="Deeley, Jack" userId="5c7a41f6-e2c1-4ce4-97dc-1f11d2553368" providerId="ADAL" clId="{35C1F125-D1A9-40A4-AD5B-70EF7222DB8F}" dt="2022-10-12T19:59:35.584" v="104" actId="20577"/>
          <ac:spMkLst>
            <pc:docMk/>
            <pc:sldMk cId="332571424" sldId="10039"/>
            <ac:spMk id="45" creationId="{3F4899FA-450E-4BED-AF26-F06CC7C40B5F}"/>
          </ac:spMkLst>
        </pc:spChg>
        <pc:spChg chg="add mod">
          <ac:chgData name="Deeley, Jack" userId="5c7a41f6-e2c1-4ce4-97dc-1f11d2553368" providerId="ADAL" clId="{35C1F125-D1A9-40A4-AD5B-70EF7222DB8F}" dt="2022-10-12T20:52:06.637" v="1013" actId="164"/>
          <ac:spMkLst>
            <pc:docMk/>
            <pc:sldMk cId="332571424" sldId="10039"/>
            <ac:spMk id="46" creationId="{CA193A88-0475-42FB-8A66-F3D7CCA45FC5}"/>
          </ac:spMkLst>
        </pc:spChg>
        <pc:spChg chg="add mod">
          <ac:chgData name="Deeley, Jack" userId="5c7a41f6-e2c1-4ce4-97dc-1f11d2553368" providerId="ADAL" clId="{35C1F125-D1A9-40A4-AD5B-70EF7222DB8F}" dt="2022-10-12T20:52:03.411" v="1012" actId="164"/>
          <ac:spMkLst>
            <pc:docMk/>
            <pc:sldMk cId="332571424" sldId="10039"/>
            <ac:spMk id="47" creationId="{A5FA7420-4D33-4196-BCC3-028DF3176520}"/>
          </ac:spMkLst>
        </pc:spChg>
        <pc:spChg chg="add mod">
          <ac:chgData name="Deeley, Jack" userId="5c7a41f6-e2c1-4ce4-97dc-1f11d2553368" providerId="ADAL" clId="{35C1F125-D1A9-40A4-AD5B-70EF7222DB8F}" dt="2022-10-12T20:52:01.044" v="1011" actId="164"/>
          <ac:spMkLst>
            <pc:docMk/>
            <pc:sldMk cId="332571424" sldId="10039"/>
            <ac:spMk id="48" creationId="{D19C3EC6-2CFB-48AC-A361-796669B69E91}"/>
          </ac:spMkLst>
        </pc:spChg>
        <pc:spChg chg="add mod">
          <ac:chgData name="Deeley, Jack" userId="5c7a41f6-e2c1-4ce4-97dc-1f11d2553368" providerId="ADAL" clId="{35C1F125-D1A9-40A4-AD5B-70EF7222DB8F}" dt="2022-10-12T20:51:58.304" v="1010" actId="164"/>
          <ac:spMkLst>
            <pc:docMk/>
            <pc:sldMk cId="332571424" sldId="10039"/>
            <ac:spMk id="49" creationId="{11840B58-A7E2-4322-9746-E00E2B281BE9}"/>
          </ac:spMkLst>
        </pc:spChg>
        <pc:spChg chg="add mod">
          <ac:chgData name="Deeley, Jack" userId="5c7a41f6-e2c1-4ce4-97dc-1f11d2553368" providerId="ADAL" clId="{35C1F125-D1A9-40A4-AD5B-70EF7222DB8F}" dt="2022-10-12T20:51:55.440" v="1009" actId="164"/>
          <ac:spMkLst>
            <pc:docMk/>
            <pc:sldMk cId="332571424" sldId="10039"/>
            <ac:spMk id="50" creationId="{21D3C34E-F629-4E16-B50F-27793E11EC51}"/>
          </ac:spMkLst>
        </pc:spChg>
        <pc:grpChg chg="add mod">
          <ac:chgData name="Deeley, Jack" userId="5c7a41f6-e2c1-4ce4-97dc-1f11d2553368" providerId="ADAL" clId="{35C1F125-D1A9-40A4-AD5B-70EF7222DB8F}" dt="2022-10-12T20:51:55.440" v="1009" actId="164"/>
          <ac:grpSpMkLst>
            <pc:docMk/>
            <pc:sldMk cId="332571424" sldId="10039"/>
            <ac:grpSpMk id="2" creationId="{DA2351E9-4DA6-4263-AA38-159E42099031}"/>
          </ac:grpSpMkLst>
        </pc:grpChg>
        <pc:grpChg chg="add mod">
          <ac:chgData name="Deeley, Jack" userId="5c7a41f6-e2c1-4ce4-97dc-1f11d2553368" providerId="ADAL" clId="{35C1F125-D1A9-40A4-AD5B-70EF7222DB8F}" dt="2022-10-12T19:56:23.181" v="47" actId="164"/>
          <ac:grpSpMkLst>
            <pc:docMk/>
            <pc:sldMk cId="332571424" sldId="10039"/>
            <ac:grpSpMk id="6" creationId="{D176C63B-8E8A-470B-A310-671BB5E213B1}"/>
          </ac:grpSpMkLst>
        </pc:grpChg>
        <pc:grpChg chg="add mod">
          <ac:chgData name="Deeley, Jack" userId="5c7a41f6-e2c1-4ce4-97dc-1f11d2553368" providerId="ADAL" clId="{35C1F125-D1A9-40A4-AD5B-70EF7222DB8F}" dt="2022-10-12T19:56:26.162" v="48" actId="164"/>
          <ac:grpSpMkLst>
            <pc:docMk/>
            <pc:sldMk cId="332571424" sldId="10039"/>
            <ac:grpSpMk id="7" creationId="{8310DCE9-EEF3-439D-B617-00934C9E9404}"/>
          </ac:grpSpMkLst>
        </pc:grpChg>
        <pc:grpChg chg="add mod">
          <ac:chgData name="Deeley, Jack" userId="5c7a41f6-e2c1-4ce4-97dc-1f11d2553368" providerId="ADAL" clId="{35C1F125-D1A9-40A4-AD5B-70EF7222DB8F}" dt="2022-10-12T20:51:58.304" v="1010" actId="164"/>
          <ac:grpSpMkLst>
            <pc:docMk/>
            <pc:sldMk cId="332571424" sldId="10039"/>
            <ac:grpSpMk id="8" creationId="{9358E75E-EF66-4541-B7AC-EFF37424D8A9}"/>
          </ac:grpSpMkLst>
        </pc:grpChg>
        <pc:grpChg chg="add mod">
          <ac:chgData name="Deeley, Jack" userId="5c7a41f6-e2c1-4ce4-97dc-1f11d2553368" providerId="ADAL" clId="{35C1F125-D1A9-40A4-AD5B-70EF7222DB8F}" dt="2022-10-12T20:52:01.044" v="1011" actId="164"/>
          <ac:grpSpMkLst>
            <pc:docMk/>
            <pc:sldMk cId="332571424" sldId="10039"/>
            <ac:grpSpMk id="9" creationId="{7CB892BE-AA80-403F-A61C-11069F8FE2D4}"/>
          </ac:grpSpMkLst>
        </pc:grpChg>
        <pc:grpChg chg="add mod">
          <ac:chgData name="Deeley, Jack" userId="5c7a41f6-e2c1-4ce4-97dc-1f11d2553368" providerId="ADAL" clId="{35C1F125-D1A9-40A4-AD5B-70EF7222DB8F}" dt="2022-10-12T20:52:03.411" v="1012" actId="164"/>
          <ac:grpSpMkLst>
            <pc:docMk/>
            <pc:sldMk cId="332571424" sldId="10039"/>
            <ac:grpSpMk id="10" creationId="{B5CE40E0-9D9E-450D-A8F1-F1C03098D825}"/>
          </ac:grpSpMkLst>
        </pc:grpChg>
        <pc:grpChg chg="add mod">
          <ac:chgData name="Deeley, Jack" userId="5c7a41f6-e2c1-4ce4-97dc-1f11d2553368" providerId="ADAL" clId="{35C1F125-D1A9-40A4-AD5B-70EF7222DB8F}" dt="2022-10-12T20:51:55.440" v="1009" actId="164"/>
          <ac:grpSpMkLst>
            <pc:docMk/>
            <pc:sldMk cId="332571424" sldId="10039"/>
            <ac:grpSpMk id="11" creationId="{1C2FE929-B6BE-4E4A-9612-05094C2ED0BF}"/>
          </ac:grpSpMkLst>
        </pc:grpChg>
        <pc:grpChg chg="add mod">
          <ac:chgData name="Deeley, Jack" userId="5c7a41f6-e2c1-4ce4-97dc-1f11d2553368" providerId="ADAL" clId="{35C1F125-D1A9-40A4-AD5B-70EF7222DB8F}" dt="2022-10-12T20:51:58.304" v="1010" actId="164"/>
          <ac:grpSpMkLst>
            <pc:docMk/>
            <pc:sldMk cId="332571424" sldId="10039"/>
            <ac:grpSpMk id="20" creationId="{23E62F73-F665-4827-BBF3-92CFAE1AE09B}"/>
          </ac:grpSpMkLst>
        </pc:grpChg>
        <pc:grpChg chg="add mod">
          <ac:chgData name="Deeley, Jack" userId="5c7a41f6-e2c1-4ce4-97dc-1f11d2553368" providerId="ADAL" clId="{35C1F125-D1A9-40A4-AD5B-70EF7222DB8F}" dt="2022-10-12T20:52:01.044" v="1011" actId="164"/>
          <ac:grpSpMkLst>
            <pc:docMk/>
            <pc:sldMk cId="332571424" sldId="10039"/>
            <ac:grpSpMk id="39" creationId="{0719622B-ABCD-4B23-AC31-B7C0FEAAFEB5}"/>
          </ac:grpSpMkLst>
        </pc:grpChg>
        <pc:grpChg chg="add mod">
          <ac:chgData name="Deeley, Jack" userId="5c7a41f6-e2c1-4ce4-97dc-1f11d2553368" providerId="ADAL" clId="{35C1F125-D1A9-40A4-AD5B-70EF7222DB8F}" dt="2022-10-12T20:52:06.637" v="1013" actId="164"/>
          <ac:grpSpMkLst>
            <pc:docMk/>
            <pc:sldMk cId="332571424" sldId="10039"/>
            <ac:grpSpMk id="43" creationId="{8C346633-820B-40CF-859A-7CE2A7614F54}"/>
          </ac:grpSpMkLst>
        </pc:grpChg>
        <pc:grpChg chg="add mod">
          <ac:chgData name="Deeley, Jack" userId="5c7a41f6-e2c1-4ce4-97dc-1f11d2553368" providerId="ADAL" clId="{35C1F125-D1A9-40A4-AD5B-70EF7222DB8F}" dt="2022-10-12T20:52:03.411" v="1012" actId="164"/>
          <ac:grpSpMkLst>
            <pc:docMk/>
            <pc:sldMk cId="332571424" sldId="10039"/>
            <ac:grpSpMk id="51" creationId="{BE078817-473D-440F-90D8-10245F74E0FB}"/>
          </ac:grpSpMkLst>
        </pc:grpChg>
        <pc:grpChg chg="add mod">
          <ac:chgData name="Deeley, Jack" userId="5c7a41f6-e2c1-4ce4-97dc-1f11d2553368" providerId="ADAL" clId="{35C1F125-D1A9-40A4-AD5B-70EF7222DB8F}" dt="2022-10-12T20:52:06.637" v="1013" actId="164"/>
          <ac:grpSpMkLst>
            <pc:docMk/>
            <pc:sldMk cId="332571424" sldId="10039"/>
            <ac:grpSpMk id="52" creationId="{023AFC44-E939-4462-A37D-847FD85306A1}"/>
          </ac:grpSpMkLst>
        </pc:grpChg>
        <pc:picChg chg="add del mod modCrop">
          <ac:chgData name="Deeley, Jack" userId="5c7a41f6-e2c1-4ce4-97dc-1f11d2553368" providerId="ADAL" clId="{35C1F125-D1A9-40A4-AD5B-70EF7222DB8F}" dt="2022-10-14T01:08:49.858" v="1840" actId="478"/>
          <ac:picMkLst>
            <pc:docMk/>
            <pc:sldMk cId="332571424" sldId="10039"/>
            <ac:picMk id="58" creationId="{A5780766-B288-44D1-9077-50C5C36BFF85}"/>
          </ac:picMkLst>
        </pc:picChg>
      </pc:sldChg>
      <pc:sldChg chg="modSp mod modNotesTx">
        <pc:chgData name="Deeley, Jack" userId="5c7a41f6-e2c1-4ce4-97dc-1f11d2553368" providerId="ADAL" clId="{35C1F125-D1A9-40A4-AD5B-70EF7222DB8F}" dt="2022-10-13T19:45:21.067" v="1479" actId="20577"/>
        <pc:sldMkLst>
          <pc:docMk/>
          <pc:sldMk cId="1663587908" sldId="10040"/>
        </pc:sldMkLst>
        <pc:spChg chg="mod">
          <ac:chgData name="Deeley, Jack" userId="5c7a41f6-e2c1-4ce4-97dc-1f11d2553368" providerId="ADAL" clId="{35C1F125-D1A9-40A4-AD5B-70EF7222DB8F}" dt="2022-10-12T20:22:14.351" v="854" actId="20577"/>
          <ac:spMkLst>
            <pc:docMk/>
            <pc:sldMk cId="1663587908" sldId="10040"/>
            <ac:spMk id="10" creationId="{6E03190D-5BD1-4DFC-BB50-847B7C2DEBEC}"/>
          </ac:spMkLst>
        </pc:spChg>
      </pc:sldChg>
      <pc:sldChg chg="addSp delSp modSp mod modNotesTx">
        <pc:chgData name="Deeley, Jack" userId="5c7a41f6-e2c1-4ce4-97dc-1f11d2553368" providerId="ADAL" clId="{35C1F125-D1A9-40A4-AD5B-70EF7222DB8F}" dt="2022-10-13T19:46:28.464" v="1635" actId="12"/>
        <pc:sldMkLst>
          <pc:docMk/>
          <pc:sldMk cId="1908372630" sldId="10047"/>
        </pc:sldMkLst>
        <pc:spChg chg="mod">
          <ac:chgData name="Deeley, Jack" userId="5c7a41f6-e2c1-4ce4-97dc-1f11d2553368" providerId="ADAL" clId="{35C1F125-D1A9-40A4-AD5B-70EF7222DB8F}" dt="2022-10-12T20:21:59.024" v="817" actId="20577"/>
          <ac:spMkLst>
            <pc:docMk/>
            <pc:sldMk cId="1908372630" sldId="10047"/>
            <ac:spMk id="6" creationId="{CEE8A757-5005-43A2-8D30-15CC54C31DD8}"/>
          </ac:spMkLst>
        </pc:spChg>
        <pc:spChg chg="add del">
          <ac:chgData name="Deeley, Jack" userId="5c7a41f6-e2c1-4ce4-97dc-1f11d2553368" providerId="ADAL" clId="{35C1F125-D1A9-40A4-AD5B-70EF7222DB8F}" dt="2022-10-12T20:11:33.185" v="217" actId="478"/>
          <ac:spMkLst>
            <pc:docMk/>
            <pc:sldMk cId="1908372630" sldId="10047"/>
            <ac:spMk id="7" creationId="{C7526FD3-F6DC-40B4-B1C8-C6252C5C981B}"/>
          </ac:spMkLst>
        </pc:spChg>
        <pc:graphicFrameChg chg="mod">
          <ac:chgData name="Deeley, Jack" userId="5c7a41f6-e2c1-4ce4-97dc-1f11d2553368" providerId="ADAL" clId="{35C1F125-D1A9-40A4-AD5B-70EF7222DB8F}" dt="2022-10-12T20:10:00.079" v="213"/>
          <ac:graphicFrameMkLst>
            <pc:docMk/>
            <pc:sldMk cId="1908372630" sldId="10047"/>
            <ac:graphicFrameMk id="8" creationId="{517ED337-AAAF-46EC-AAB5-85CD20F01CBF}"/>
          </ac:graphicFrameMkLst>
        </pc:graphicFrameChg>
        <pc:graphicFrameChg chg="add del mod">
          <ac:chgData name="Deeley, Jack" userId="5c7a41f6-e2c1-4ce4-97dc-1f11d2553368" providerId="ADAL" clId="{35C1F125-D1A9-40A4-AD5B-70EF7222DB8F}" dt="2022-10-12T20:11:18.970" v="215"/>
          <ac:graphicFrameMkLst>
            <pc:docMk/>
            <pc:sldMk cId="1908372630" sldId="10047"/>
            <ac:graphicFrameMk id="9" creationId="{3C589F9D-2381-4D04-BC0D-8FE47233BE2C}"/>
          </ac:graphicFrameMkLst>
        </pc:graphicFrameChg>
      </pc:sldChg>
      <pc:sldChg chg="modSp mod modNotesTx">
        <pc:chgData name="Deeley, Jack" userId="5c7a41f6-e2c1-4ce4-97dc-1f11d2553368" providerId="ADAL" clId="{35C1F125-D1A9-40A4-AD5B-70EF7222DB8F}" dt="2022-10-13T19:48:08.284" v="1766" actId="20577"/>
        <pc:sldMkLst>
          <pc:docMk/>
          <pc:sldMk cId="2652585383" sldId="10072"/>
        </pc:sldMkLst>
        <pc:spChg chg="mod">
          <ac:chgData name="Deeley, Jack" userId="5c7a41f6-e2c1-4ce4-97dc-1f11d2553368" providerId="ADAL" clId="{35C1F125-D1A9-40A4-AD5B-70EF7222DB8F}" dt="2022-10-12T20:21:26.064" v="745" actId="20577"/>
          <ac:spMkLst>
            <pc:docMk/>
            <pc:sldMk cId="2652585383" sldId="10072"/>
            <ac:spMk id="50" creationId="{80E7B270-9D4B-4125-A711-85530DAB4E76}"/>
          </ac:spMkLst>
        </pc:spChg>
      </pc:sldChg>
      <pc:sldChg chg="addSp delSp modSp mod modNotesTx">
        <pc:chgData name="Deeley, Jack" userId="5c7a41f6-e2c1-4ce4-97dc-1f11d2553368" providerId="ADAL" clId="{35C1F125-D1A9-40A4-AD5B-70EF7222DB8F}" dt="2022-10-13T20:20:45.273" v="1791"/>
        <pc:sldMkLst>
          <pc:docMk/>
          <pc:sldMk cId="2641850136" sldId="10073"/>
        </pc:sldMkLst>
        <pc:spChg chg="mod">
          <ac:chgData name="Deeley, Jack" userId="5c7a41f6-e2c1-4ce4-97dc-1f11d2553368" providerId="ADAL" clId="{35C1F125-D1A9-40A4-AD5B-70EF7222DB8F}" dt="2022-10-12T20:18:49.669" v="499" actId="1076"/>
          <ac:spMkLst>
            <pc:docMk/>
            <pc:sldMk cId="2641850136" sldId="10073"/>
            <ac:spMk id="8" creationId="{FA6679ED-D5DB-410A-A0A9-FA8035EDED8C}"/>
          </ac:spMkLst>
        </pc:spChg>
        <pc:picChg chg="add mod">
          <ac:chgData name="Deeley, Jack" userId="5c7a41f6-e2c1-4ce4-97dc-1f11d2553368" providerId="ADAL" clId="{35C1F125-D1A9-40A4-AD5B-70EF7222DB8F}" dt="2022-10-12T20:18:54.809" v="502" actId="1076"/>
          <ac:picMkLst>
            <pc:docMk/>
            <pc:sldMk cId="2641850136" sldId="10073"/>
            <ac:picMk id="4" creationId="{5FFF8EFE-CFBF-4BA4-A292-808CAF81A39E}"/>
          </ac:picMkLst>
        </pc:picChg>
        <pc:picChg chg="del">
          <ac:chgData name="Deeley, Jack" userId="5c7a41f6-e2c1-4ce4-97dc-1f11d2553368" providerId="ADAL" clId="{35C1F125-D1A9-40A4-AD5B-70EF7222DB8F}" dt="2022-10-12T20:18:42.962" v="496" actId="478"/>
          <ac:picMkLst>
            <pc:docMk/>
            <pc:sldMk cId="2641850136" sldId="10073"/>
            <ac:picMk id="7" creationId="{487DC7A2-8345-4B79-8289-C52CD2175D9D}"/>
          </ac:picMkLst>
        </pc:picChg>
      </pc:sldChg>
      <pc:sldChg chg="modSp mod modNotesTx">
        <pc:chgData name="Deeley, Jack" userId="5c7a41f6-e2c1-4ce4-97dc-1f11d2553368" providerId="ADAL" clId="{35C1F125-D1A9-40A4-AD5B-70EF7222DB8F}" dt="2022-10-14T00:56:17.576" v="1819"/>
        <pc:sldMkLst>
          <pc:docMk/>
          <pc:sldMk cId="2203514517" sldId="10074"/>
        </pc:sldMkLst>
        <pc:spChg chg="mod">
          <ac:chgData name="Deeley, Jack" userId="5c7a41f6-e2c1-4ce4-97dc-1f11d2553368" providerId="ADAL" clId="{35C1F125-D1A9-40A4-AD5B-70EF7222DB8F}" dt="2022-10-12T20:16:18.064" v="434" actId="20577"/>
          <ac:spMkLst>
            <pc:docMk/>
            <pc:sldMk cId="2203514517" sldId="10074"/>
            <ac:spMk id="8" creationId="{438CA2CD-0667-4513-A6F5-DD2FBA012A98}"/>
          </ac:spMkLst>
        </pc:spChg>
        <pc:graphicFrameChg chg="mod">
          <ac:chgData name="Deeley, Jack" userId="5c7a41f6-e2c1-4ce4-97dc-1f11d2553368" providerId="ADAL" clId="{35C1F125-D1A9-40A4-AD5B-70EF7222DB8F}" dt="2022-10-14T00:56:17.576" v="1819"/>
          <ac:graphicFrameMkLst>
            <pc:docMk/>
            <pc:sldMk cId="2203514517" sldId="10074"/>
            <ac:graphicFrameMk id="18" creationId="{245BA0E2-E2A5-4B6A-AD34-6204274BACFE}"/>
          </ac:graphicFrameMkLst>
        </pc:graphicFrameChg>
      </pc:sldChg>
      <pc:sldChg chg="modSp mod modNotesTx">
        <pc:chgData name="Deeley, Jack" userId="5c7a41f6-e2c1-4ce4-97dc-1f11d2553368" providerId="ADAL" clId="{35C1F125-D1A9-40A4-AD5B-70EF7222DB8F}" dt="2022-10-13T20:21:18.439" v="1800" actId="12"/>
        <pc:sldMkLst>
          <pc:docMk/>
          <pc:sldMk cId="2683474288" sldId="10078"/>
        </pc:sldMkLst>
        <pc:spChg chg="mod">
          <ac:chgData name="Deeley, Jack" userId="5c7a41f6-e2c1-4ce4-97dc-1f11d2553368" providerId="ADAL" clId="{35C1F125-D1A9-40A4-AD5B-70EF7222DB8F}" dt="2022-10-12T20:23:32.944" v="944" actId="20577"/>
          <ac:spMkLst>
            <pc:docMk/>
            <pc:sldMk cId="2683474288" sldId="10078"/>
            <ac:spMk id="13" creationId="{866E9AF3-241D-4490-8EC7-AF9D49C0D499}"/>
          </ac:spMkLst>
        </pc:spChg>
      </pc:sldChg>
      <pc:sldChg chg="addSp modSp mod modShow modNotesTx">
        <pc:chgData name="Deeley, Jack" userId="5c7a41f6-e2c1-4ce4-97dc-1f11d2553368" providerId="ADAL" clId="{35C1F125-D1A9-40A4-AD5B-70EF7222DB8F}" dt="2022-10-16T21:18:53.831" v="2136" actId="729"/>
        <pc:sldMkLst>
          <pc:docMk/>
          <pc:sldMk cId="2698971262" sldId="10079"/>
        </pc:sldMkLst>
        <pc:spChg chg="mod">
          <ac:chgData name="Deeley, Jack" userId="5c7a41f6-e2c1-4ce4-97dc-1f11d2553368" providerId="ADAL" clId="{35C1F125-D1A9-40A4-AD5B-70EF7222DB8F}" dt="2022-10-12T20:16:40.657" v="495" actId="20577"/>
          <ac:spMkLst>
            <pc:docMk/>
            <pc:sldMk cId="2698971262" sldId="10079"/>
            <ac:spMk id="9" creationId="{0EFD9A47-8225-414E-8BB8-CFF3CBBE6881}"/>
          </ac:spMkLst>
        </pc:spChg>
        <pc:spChg chg="add mod">
          <ac:chgData name="Deeley, Jack" userId="5c7a41f6-e2c1-4ce4-97dc-1f11d2553368" providerId="ADAL" clId="{35C1F125-D1A9-40A4-AD5B-70EF7222DB8F}" dt="2022-10-12T20:42:47.472" v="993" actId="571"/>
          <ac:spMkLst>
            <pc:docMk/>
            <pc:sldMk cId="2698971262" sldId="10079"/>
            <ac:spMk id="11" creationId="{A4EE0C1E-0FC1-4411-B931-04DBA1FA6D97}"/>
          </ac:spMkLst>
        </pc:spChg>
        <pc:spChg chg="mod">
          <ac:chgData name="Deeley, Jack" userId="5c7a41f6-e2c1-4ce4-97dc-1f11d2553368" providerId="ADAL" clId="{35C1F125-D1A9-40A4-AD5B-70EF7222DB8F}" dt="2022-10-12T20:40:15.305" v="973" actId="1076"/>
          <ac:spMkLst>
            <pc:docMk/>
            <pc:sldMk cId="2698971262" sldId="10079"/>
            <ac:spMk id="16" creationId="{6CC4B52C-A890-48E2-832F-769F810CE6A0}"/>
          </ac:spMkLst>
        </pc:spChg>
        <pc:spChg chg="mod">
          <ac:chgData name="Deeley, Jack" userId="5c7a41f6-e2c1-4ce4-97dc-1f11d2553368" providerId="ADAL" clId="{35C1F125-D1A9-40A4-AD5B-70EF7222DB8F}" dt="2022-10-12T20:40:17.457" v="974" actId="1076"/>
          <ac:spMkLst>
            <pc:docMk/>
            <pc:sldMk cId="2698971262" sldId="10079"/>
            <ac:spMk id="17" creationId="{C3334320-6D2D-4264-AC95-B617FC948838}"/>
          </ac:spMkLst>
        </pc:spChg>
        <pc:graphicFrameChg chg="mod">
          <ac:chgData name="Deeley, Jack" userId="5c7a41f6-e2c1-4ce4-97dc-1f11d2553368" providerId="ADAL" clId="{35C1F125-D1A9-40A4-AD5B-70EF7222DB8F}" dt="2022-10-12T20:46:00.687" v="1008" actId="20577"/>
          <ac:graphicFrameMkLst>
            <pc:docMk/>
            <pc:sldMk cId="2698971262" sldId="10079"/>
            <ac:graphicFrameMk id="8" creationId="{BEA9E870-94D7-4F90-A125-ABEF4F16FF34}"/>
          </ac:graphicFrameMkLst>
        </pc:graphicFrameChg>
        <pc:graphicFrameChg chg="add mod">
          <ac:chgData name="Deeley, Jack" userId="5c7a41f6-e2c1-4ce4-97dc-1f11d2553368" providerId="ADAL" clId="{35C1F125-D1A9-40A4-AD5B-70EF7222DB8F}" dt="2022-10-12T20:42:47.472" v="993" actId="571"/>
          <ac:graphicFrameMkLst>
            <pc:docMk/>
            <pc:sldMk cId="2698971262" sldId="10079"/>
            <ac:graphicFrameMk id="10" creationId="{0C680222-6262-4641-B88E-FD06C887B7DA}"/>
          </ac:graphicFrameMkLst>
        </pc:graphicFrameChg>
        <pc:graphicFrameChg chg="mod">
          <ac:chgData name="Deeley, Jack" userId="5c7a41f6-e2c1-4ce4-97dc-1f11d2553368" providerId="ADAL" clId="{35C1F125-D1A9-40A4-AD5B-70EF7222DB8F}" dt="2022-10-12T20:45:49.952" v="1003" actId="20577"/>
          <ac:graphicFrameMkLst>
            <pc:docMk/>
            <pc:sldMk cId="2698971262" sldId="10079"/>
            <ac:graphicFrameMk id="13" creationId="{983C7F89-B9AA-4E44-9D28-578A4E957B4F}"/>
          </ac:graphicFrameMkLst>
        </pc:graphicFrameChg>
      </pc:sldChg>
      <pc:sldChg chg="addSp delSp modSp mod">
        <pc:chgData name="Deeley, Jack" userId="5c7a41f6-e2c1-4ce4-97dc-1f11d2553368" providerId="ADAL" clId="{35C1F125-D1A9-40A4-AD5B-70EF7222DB8F}" dt="2022-10-12T19:52:33.121" v="2" actId="1076"/>
        <pc:sldMkLst>
          <pc:docMk/>
          <pc:sldMk cId="715952111" sldId="10082"/>
        </pc:sldMkLst>
        <pc:spChg chg="add mod">
          <ac:chgData name="Deeley, Jack" userId="5c7a41f6-e2c1-4ce4-97dc-1f11d2553368" providerId="ADAL" clId="{35C1F125-D1A9-40A4-AD5B-70EF7222DB8F}" dt="2022-10-12T19:52:29.445" v="0" actId="478"/>
          <ac:spMkLst>
            <pc:docMk/>
            <pc:sldMk cId="715952111" sldId="10082"/>
            <ac:spMk id="11" creationId="{1F2AFB43-8A45-4C77-90E0-01E8C68546AD}"/>
          </ac:spMkLst>
        </pc:spChg>
        <pc:picChg chg="del">
          <ac:chgData name="Deeley, Jack" userId="5c7a41f6-e2c1-4ce4-97dc-1f11d2553368" providerId="ADAL" clId="{35C1F125-D1A9-40A4-AD5B-70EF7222DB8F}" dt="2022-10-12T19:52:29.445" v="0" actId="478"/>
          <ac:picMkLst>
            <pc:docMk/>
            <pc:sldMk cId="715952111" sldId="10082"/>
            <ac:picMk id="6" creationId="{3A8622F7-47CF-4BE9-81F6-F86FE18E0035}"/>
          </ac:picMkLst>
        </pc:picChg>
        <pc:picChg chg="add mod">
          <ac:chgData name="Deeley, Jack" userId="5c7a41f6-e2c1-4ce4-97dc-1f11d2553368" providerId="ADAL" clId="{35C1F125-D1A9-40A4-AD5B-70EF7222DB8F}" dt="2022-10-12T19:52:33.121" v="2" actId="1076"/>
          <ac:picMkLst>
            <pc:docMk/>
            <pc:sldMk cId="715952111" sldId="10082"/>
            <ac:picMk id="13" creationId="{8A170864-D8DC-43C4-BD0E-54B9AFAE8F1A}"/>
          </ac:picMkLst>
        </pc:picChg>
      </pc:sldChg>
      <pc:sldChg chg="addSp delSp modSp mod">
        <pc:chgData name="Deeley, Jack" userId="5c7a41f6-e2c1-4ce4-97dc-1f11d2553368" providerId="ADAL" clId="{35C1F125-D1A9-40A4-AD5B-70EF7222DB8F}" dt="2022-10-12T20:13:26.825" v="232"/>
        <pc:sldMkLst>
          <pc:docMk/>
          <pc:sldMk cId="3934364858" sldId="10131"/>
        </pc:sldMkLst>
        <pc:spChg chg="del mod">
          <ac:chgData name="Deeley, Jack" userId="5c7a41f6-e2c1-4ce4-97dc-1f11d2553368" providerId="ADAL" clId="{35C1F125-D1A9-40A4-AD5B-70EF7222DB8F}" dt="2022-10-12T19:55:27.713" v="37" actId="478"/>
          <ac:spMkLst>
            <pc:docMk/>
            <pc:sldMk cId="3934364858" sldId="10131"/>
            <ac:spMk id="3" creationId="{614C8155-B418-4544-BC3A-8D70958689A5}"/>
          </ac:spMkLst>
        </pc:spChg>
        <pc:graphicFrameChg chg="del mod">
          <ac:chgData name="Deeley, Jack" userId="5c7a41f6-e2c1-4ce4-97dc-1f11d2553368" providerId="ADAL" clId="{35C1F125-D1A9-40A4-AD5B-70EF7222DB8F}" dt="2022-10-12T19:54:35.478" v="13" actId="478"/>
          <ac:graphicFrameMkLst>
            <pc:docMk/>
            <pc:sldMk cId="3934364858" sldId="10131"/>
            <ac:graphicFrameMk id="10" creationId="{00000000-0008-0000-0400-000002000000}"/>
          </ac:graphicFrameMkLst>
        </pc:graphicFrameChg>
        <pc:graphicFrameChg chg="add del mod">
          <ac:chgData name="Deeley, Jack" userId="5c7a41f6-e2c1-4ce4-97dc-1f11d2553368" providerId="ADAL" clId="{35C1F125-D1A9-40A4-AD5B-70EF7222DB8F}" dt="2022-10-12T19:54:38.357" v="15" actId="478"/>
          <ac:graphicFrameMkLst>
            <pc:docMk/>
            <pc:sldMk cId="3934364858" sldId="10131"/>
            <ac:graphicFrameMk id="11" creationId="{00000000-0008-0000-0400-000002000000}"/>
          </ac:graphicFrameMkLst>
        </pc:graphicFrameChg>
        <pc:graphicFrameChg chg="add mod">
          <ac:chgData name="Deeley, Jack" userId="5c7a41f6-e2c1-4ce4-97dc-1f11d2553368" providerId="ADAL" clId="{35C1F125-D1A9-40A4-AD5B-70EF7222DB8F}" dt="2022-10-12T20:13:26.825" v="232"/>
          <ac:graphicFrameMkLst>
            <pc:docMk/>
            <pc:sldMk cId="3934364858" sldId="10131"/>
            <ac:graphicFrameMk id="12" creationId="{00000000-0008-0000-0400-000002000000}"/>
          </ac:graphicFrameMkLst>
        </pc:graphicFrameChg>
        <pc:picChg chg="mod">
          <ac:chgData name="Deeley, Jack" userId="5c7a41f6-e2c1-4ce4-97dc-1f11d2553368" providerId="ADAL" clId="{35C1F125-D1A9-40A4-AD5B-70EF7222DB8F}" dt="2022-10-12T19:55:38.824" v="41" actId="1076"/>
          <ac:picMkLst>
            <pc:docMk/>
            <pc:sldMk cId="3934364858" sldId="10131"/>
            <ac:picMk id="6" creationId="{2DE1F6FB-1B9D-4244-898E-7206AEFB6F34}"/>
          </ac:picMkLst>
        </pc:picChg>
        <pc:picChg chg="add del mod">
          <ac:chgData name="Deeley, Jack" userId="5c7a41f6-e2c1-4ce4-97dc-1f11d2553368" providerId="ADAL" clId="{35C1F125-D1A9-40A4-AD5B-70EF7222DB8F}" dt="2022-10-12T19:54:15.169" v="8" actId="478"/>
          <ac:picMkLst>
            <pc:docMk/>
            <pc:sldMk cId="3934364858" sldId="10131"/>
            <ac:picMk id="8" creationId="{BC403FA9-BD4D-452A-9D6E-2AA6EECD089E}"/>
          </ac:picMkLst>
        </pc:picChg>
        <pc:picChg chg="add del mod">
          <ac:chgData name="Deeley, Jack" userId="5c7a41f6-e2c1-4ce4-97dc-1f11d2553368" providerId="ADAL" clId="{35C1F125-D1A9-40A4-AD5B-70EF7222DB8F}" dt="2022-10-12T19:54:18.562" v="10" actId="478"/>
          <ac:picMkLst>
            <pc:docMk/>
            <pc:sldMk cId="3934364858" sldId="10131"/>
            <ac:picMk id="9" creationId="{8ACB5EF3-4528-41FD-8774-FAA02CFF4181}"/>
          </ac:picMkLst>
        </pc:picChg>
      </pc:sldChg>
      <pc:sldChg chg="modSp mod modNotesTx">
        <pc:chgData name="Deeley, Jack" userId="5c7a41f6-e2c1-4ce4-97dc-1f11d2553368" providerId="ADAL" clId="{35C1F125-D1A9-40A4-AD5B-70EF7222DB8F}" dt="2022-10-13T19:45:37.008" v="1482"/>
        <pc:sldMkLst>
          <pc:docMk/>
          <pc:sldMk cId="1070429186" sldId="10132"/>
        </pc:sldMkLst>
        <pc:spChg chg="mod">
          <ac:chgData name="Deeley, Jack" userId="5c7a41f6-e2c1-4ce4-97dc-1f11d2553368" providerId="ADAL" clId="{35C1F125-D1A9-40A4-AD5B-70EF7222DB8F}" dt="2022-10-12T20:22:48.384" v="891" actId="20577"/>
          <ac:spMkLst>
            <pc:docMk/>
            <pc:sldMk cId="1070429186" sldId="10132"/>
            <ac:spMk id="6" creationId="{01466849-E77D-4D51-ACDF-68A7F50459A0}"/>
          </ac:spMkLst>
        </pc:spChg>
      </pc:sldChg>
      <pc:sldChg chg="addSp delSp modSp mod modNotesTx">
        <pc:chgData name="Deeley, Jack" userId="5c7a41f6-e2c1-4ce4-97dc-1f11d2553368" providerId="ADAL" clId="{35C1F125-D1A9-40A4-AD5B-70EF7222DB8F}" dt="2022-10-14T03:45:41.034" v="2103" actId="20577"/>
        <pc:sldMkLst>
          <pc:docMk/>
          <pc:sldMk cId="358678377" sldId="10133"/>
        </pc:sldMkLst>
        <pc:spChg chg="add mod">
          <ac:chgData name="Deeley, Jack" userId="5c7a41f6-e2c1-4ce4-97dc-1f11d2553368" providerId="ADAL" clId="{35C1F125-D1A9-40A4-AD5B-70EF7222DB8F}" dt="2022-10-14T03:44:48.777" v="2089" actId="164"/>
          <ac:spMkLst>
            <pc:docMk/>
            <pc:sldMk cId="358678377" sldId="10133"/>
            <ac:spMk id="7" creationId="{5C2C8F58-5529-4409-B0DB-19462F58623E}"/>
          </ac:spMkLst>
        </pc:spChg>
        <pc:spChg chg="add mod">
          <ac:chgData name="Deeley, Jack" userId="5c7a41f6-e2c1-4ce4-97dc-1f11d2553368" providerId="ADAL" clId="{35C1F125-D1A9-40A4-AD5B-70EF7222DB8F}" dt="2022-10-14T03:44:48.777" v="2089" actId="164"/>
          <ac:spMkLst>
            <pc:docMk/>
            <pc:sldMk cId="358678377" sldId="10133"/>
            <ac:spMk id="8" creationId="{1B875236-DB5C-4D78-9045-83FF8FE41D3B}"/>
          </ac:spMkLst>
        </pc:spChg>
        <pc:spChg chg="add del mod">
          <ac:chgData name="Deeley, Jack" userId="5c7a41f6-e2c1-4ce4-97dc-1f11d2553368" providerId="ADAL" clId="{35C1F125-D1A9-40A4-AD5B-70EF7222DB8F}" dt="2022-10-14T03:42:57.017" v="2050" actId="478"/>
          <ac:spMkLst>
            <pc:docMk/>
            <pc:sldMk cId="358678377" sldId="10133"/>
            <ac:spMk id="9" creationId="{D435211F-7FB9-491A-A820-EED3E200A29F}"/>
          </ac:spMkLst>
        </pc:spChg>
        <pc:spChg chg="add mod">
          <ac:chgData name="Deeley, Jack" userId="5c7a41f6-e2c1-4ce4-97dc-1f11d2553368" providerId="ADAL" clId="{35C1F125-D1A9-40A4-AD5B-70EF7222DB8F}" dt="2022-10-14T03:44:48.777" v="2089" actId="164"/>
          <ac:spMkLst>
            <pc:docMk/>
            <pc:sldMk cId="358678377" sldId="10133"/>
            <ac:spMk id="10" creationId="{0F9A19DB-D051-4A7F-807A-59F77FB233FA}"/>
          </ac:spMkLst>
        </pc:spChg>
        <pc:spChg chg="add del mod">
          <ac:chgData name="Deeley, Jack" userId="5c7a41f6-e2c1-4ce4-97dc-1f11d2553368" providerId="ADAL" clId="{35C1F125-D1A9-40A4-AD5B-70EF7222DB8F}" dt="2022-10-14T03:44:38.281" v="2086" actId="478"/>
          <ac:spMkLst>
            <pc:docMk/>
            <pc:sldMk cId="358678377" sldId="10133"/>
            <ac:spMk id="11" creationId="{FD4C273C-0037-4495-BB8F-3FCE590FDA12}"/>
          </ac:spMkLst>
        </pc:spChg>
        <pc:spChg chg="add mod">
          <ac:chgData name="Deeley, Jack" userId="5c7a41f6-e2c1-4ce4-97dc-1f11d2553368" providerId="ADAL" clId="{35C1F125-D1A9-40A4-AD5B-70EF7222DB8F}" dt="2022-10-14T03:44:48.777" v="2089" actId="164"/>
          <ac:spMkLst>
            <pc:docMk/>
            <pc:sldMk cId="358678377" sldId="10133"/>
            <ac:spMk id="12" creationId="{41BA9004-476D-44B3-9016-B4974D432FDD}"/>
          </ac:spMkLst>
        </pc:spChg>
        <pc:spChg chg="add mod">
          <ac:chgData name="Deeley, Jack" userId="5c7a41f6-e2c1-4ce4-97dc-1f11d2553368" providerId="ADAL" clId="{35C1F125-D1A9-40A4-AD5B-70EF7222DB8F}" dt="2022-10-14T03:44:48.777" v="2089" actId="164"/>
          <ac:spMkLst>
            <pc:docMk/>
            <pc:sldMk cId="358678377" sldId="10133"/>
            <ac:spMk id="13" creationId="{090452C9-1FF1-4876-A882-2A2F4A1FBFBD}"/>
          </ac:spMkLst>
        </pc:spChg>
        <pc:spChg chg="add mod">
          <ac:chgData name="Deeley, Jack" userId="5c7a41f6-e2c1-4ce4-97dc-1f11d2553368" providerId="ADAL" clId="{35C1F125-D1A9-40A4-AD5B-70EF7222DB8F}" dt="2022-10-14T03:44:48.777" v="2089" actId="164"/>
          <ac:spMkLst>
            <pc:docMk/>
            <pc:sldMk cId="358678377" sldId="10133"/>
            <ac:spMk id="15" creationId="{360D5E14-960F-4E92-9634-2D12859107B1}"/>
          </ac:spMkLst>
        </pc:spChg>
        <pc:spChg chg="add mod">
          <ac:chgData name="Deeley, Jack" userId="5c7a41f6-e2c1-4ce4-97dc-1f11d2553368" providerId="ADAL" clId="{35C1F125-D1A9-40A4-AD5B-70EF7222DB8F}" dt="2022-10-14T03:44:48.777" v="2089" actId="164"/>
          <ac:spMkLst>
            <pc:docMk/>
            <pc:sldMk cId="358678377" sldId="10133"/>
            <ac:spMk id="16" creationId="{560616DE-8C72-4C62-94A3-B801D5B57CD8}"/>
          </ac:spMkLst>
        </pc:spChg>
        <pc:spChg chg="add mod">
          <ac:chgData name="Deeley, Jack" userId="5c7a41f6-e2c1-4ce4-97dc-1f11d2553368" providerId="ADAL" clId="{35C1F125-D1A9-40A4-AD5B-70EF7222DB8F}" dt="2022-10-14T03:44:48.777" v="2089" actId="164"/>
          <ac:spMkLst>
            <pc:docMk/>
            <pc:sldMk cId="358678377" sldId="10133"/>
            <ac:spMk id="17" creationId="{2FC5E91B-B034-4580-A097-4F5B6B453305}"/>
          </ac:spMkLst>
        </pc:spChg>
        <pc:grpChg chg="add mod">
          <ac:chgData name="Deeley, Jack" userId="5c7a41f6-e2c1-4ce4-97dc-1f11d2553368" providerId="ADAL" clId="{35C1F125-D1A9-40A4-AD5B-70EF7222DB8F}" dt="2022-10-14T03:44:54.210" v="2091" actId="1076"/>
          <ac:grpSpMkLst>
            <pc:docMk/>
            <pc:sldMk cId="358678377" sldId="10133"/>
            <ac:grpSpMk id="2" creationId="{90FA41F1-B4BC-44F4-B557-F233E4BEF911}"/>
          </ac:grpSpMkLst>
        </pc:grpChg>
        <pc:graphicFrameChg chg="del mod">
          <ac:chgData name="Deeley, Jack" userId="5c7a41f6-e2c1-4ce4-97dc-1f11d2553368" providerId="ADAL" clId="{35C1F125-D1A9-40A4-AD5B-70EF7222DB8F}" dt="2022-10-14T03:42:25.177" v="1984" actId="478"/>
          <ac:graphicFrameMkLst>
            <pc:docMk/>
            <pc:sldMk cId="358678377" sldId="10133"/>
            <ac:graphicFrameMk id="6" creationId="{CA908374-82E2-45D3-B1F2-4F542D93E329}"/>
          </ac:graphicFrameMkLst>
        </pc:graphicFrameChg>
        <pc:graphicFrameChg chg="add del mod">
          <ac:chgData name="Deeley, Jack" userId="5c7a41f6-e2c1-4ce4-97dc-1f11d2553368" providerId="ADAL" clId="{35C1F125-D1A9-40A4-AD5B-70EF7222DB8F}" dt="2022-10-14T03:42:22.025" v="1983" actId="478"/>
          <ac:graphicFrameMkLst>
            <pc:docMk/>
            <pc:sldMk cId="358678377" sldId="10133"/>
            <ac:graphicFrameMk id="14" creationId="{933AB679-40E5-459D-903D-ED1CAABE16DD}"/>
          </ac:graphicFrameMkLst>
        </pc:graphicFrameChg>
      </pc:sldChg>
      <pc:sldChg chg="modSp mod modNotesTx">
        <pc:chgData name="Deeley, Jack" userId="5c7a41f6-e2c1-4ce4-97dc-1f11d2553368" providerId="ADAL" clId="{35C1F125-D1A9-40A4-AD5B-70EF7222DB8F}" dt="2022-10-13T20:20:04.849" v="1776" actId="12"/>
        <pc:sldMkLst>
          <pc:docMk/>
          <pc:sldMk cId="1322787287" sldId="10134"/>
        </pc:sldMkLst>
        <pc:spChg chg="mod">
          <ac:chgData name="Deeley, Jack" userId="5c7a41f6-e2c1-4ce4-97dc-1f11d2553368" providerId="ADAL" clId="{35C1F125-D1A9-40A4-AD5B-70EF7222DB8F}" dt="2022-10-12T20:20:51.280" v="686" actId="20577"/>
          <ac:spMkLst>
            <pc:docMk/>
            <pc:sldMk cId="1322787287" sldId="10134"/>
            <ac:spMk id="9" creationId="{19A6E977-0F16-405B-A0CD-846F1DE55609}"/>
          </ac:spMkLst>
        </pc:spChg>
      </pc:sldChg>
      <pc:sldChg chg="modSp mod modNotesTx">
        <pc:chgData name="Deeley, Jack" userId="5c7a41f6-e2c1-4ce4-97dc-1f11d2553368" providerId="ADAL" clId="{35C1F125-D1A9-40A4-AD5B-70EF7222DB8F}" dt="2022-10-13T20:20:25.101" v="1786" actId="12"/>
        <pc:sldMkLst>
          <pc:docMk/>
          <pc:sldMk cId="3708418234" sldId="10135"/>
        </pc:sldMkLst>
        <pc:spChg chg="mod">
          <ac:chgData name="Deeley, Jack" userId="5c7a41f6-e2c1-4ce4-97dc-1f11d2553368" providerId="ADAL" clId="{35C1F125-D1A9-40A4-AD5B-70EF7222DB8F}" dt="2022-10-12T20:23:08.783" v="920" actId="20577"/>
          <ac:spMkLst>
            <pc:docMk/>
            <pc:sldMk cId="3708418234" sldId="10135"/>
            <ac:spMk id="11" creationId="{2FF2A52F-5FCF-4ABB-866E-16BA3F5945D9}"/>
          </ac:spMkLst>
        </pc:spChg>
      </pc:sldChg>
      <pc:sldChg chg="modSp add del mod modShow">
        <pc:chgData name="Deeley, Jack" userId="5c7a41f6-e2c1-4ce4-97dc-1f11d2553368" providerId="ADAL" clId="{35C1F125-D1A9-40A4-AD5B-70EF7222DB8F}" dt="2022-10-12T20:13:46.505" v="234" actId="47"/>
        <pc:sldMkLst>
          <pc:docMk/>
          <pc:sldMk cId="908826748" sldId="10136"/>
        </pc:sldMkLst>
        <pc:graphicFrameChg chg="mod">
          <ac:chgData name="Deeley, Jack" userId="5c7a41f6-e2c1-4ce4-97dc-1f11d2553368" providerId="ADAL" clId="{35C1F125-D1A9-40A4-AD5B-70EF7222DB8F}" dt="2022-10-12T20:11:52.339" v="220"/>
          <ac:graphicFrameMkLst>
            <pc:docMk/>
            <pc:sldMk cId="908826748" sldId="10136"/>
            <ac:graphicFrameMk id="8" creationId="{517ED337-AAAF-46EC-AAB5-85CD20F01CBF}"/>
          </ac:graphicFrameMkLst>
        </pc:graphicFrameChg>
        <pc:graphicFrameChg chg="mod">
          <ac:chgData name="Deeley, Jack" userId="5c7a41f6-e2c1-4ce4-97dc-1f11d2553368" providerId="ADAL" clId="{35C1F125-D1A9-40A4-AD5B-70EF7222DB8F}" dt="2022-10-12T20:12:08.635" v="222"/>
          <ac:graphicFrameMkLst>
            <pc:docMk/>
            <pc:sldMk cId="908826748" sldId="10136"/>
            <ac:graphicFrameMk id="9" creationId="{3C589F9D-2381-4D04-BC0D-8FE47233BE2C}"/>
          </ac:graphicFrameMkLst>
        </pc:graphicFrameChg>
      </pc:sldChg>
      <pc:sldChg chg="addSp delSp modSp new mod modNotesTx">
        <pc:chgData name="Deeley, Jack" userId="5c7a41f6-e2c1-4ce4-97dc-1f11d2553368" providerId="ADAL" clId="{35C1F125-D1A9-40A4-AD5B-70EF7222DB8F}" dt="2022-10-14T03:41:28.169" v="1973" actId="20577"/>
        <pc:sldMkLst>
          <pc:docMk/>
          <pc:sldMk cId="1824046327" sldId="10136"/>
        </pc:sldMkLst>
        <pc:spChg chg="add mod">
          <ac:chgData name="Deeley, Jack" userId="5c7a41f6-e2c1-4ce4-97dc-1f11d2553368" providerId="ADAL" clId="{35C1F125-D1A9-40A4-AD5B-70EF7222DB8F}" dt="2022-10-14T03:40:35.786" v="1949" actId="6549"/>
          <ac:spMkLst>
            <pc:docMk/>
            <pc:sldMk cId="1824046327" sldId="10136"/>
            <ac:spMk id="2" creationId="{4BC16527-EBFB-430F-939D-369B43DD54FE}"/>
          </ac:spMkLst>
        </pc:spChg>
        <pc:spChg chg="del mod">
          <ac:chgData name="Deeley, Jack" userId="5c7a41f6-e2c1-4ce4-97dc-1f11d2553368" providerId="ADAL" clId="{35C1F125-D1A9-40A4-AD5B-70EF7222DB8F}" dt="2022-10-12T20:14:29.571" v="275" actId="478"/>
          <ac:spMkLst>
            <pc:docMk/>
            <pc:sldMk cId="1824046327" sldId="10136"/>
            <ac:spMk id="2" creationId="{526A0035-B59B-47CD-8670-0D0238BF7E99}"/>
          </ac:spMkLst>
        </pc:spChg>
        <pc:spChg chg="del mod">
          <ac:chgData name="Deeley, Jack" userId="5c7a41f6-e2c1-4ce4-97dc-1f11d2553368" providerId="ADAL" clId="{35C1F125-D1A9-40A4-AD5B-70EF7222DB8F}" dt="2022-10-12T20:15:03.361" v="347" actId="478"/>
          <ac:spMkLst>
            <pc:docMk/>
            <pc:sldMk cId="1824046327" sldId="10136"/>
            <ac:spMk id="4" creationId="{849B365C-0C5D-4FE1-9617-EB91E8D10074}"/>
          </ac:spMkLst>
        </pc:spChg>
        <pc:spChg chg="add mod">
          <ac:chgData name="Deeley, Jack" userId="5c7a41f6-e2c1-4ce4-97dc-1f11d2553368" providerId="ADAL" clId="{35C1F125-D1A9-40A4-AD5B-70EF7222DB8F}" dt="2022-10-14T03:41:22.326" v="1970" actId="1582"/>
          <ac:spMkLst>
            <pc:docMk/>
            <pc:sldMk cId="1824046327" sldId="10136"/>
            <ac:spMk id="4" creationId="{CBEA03B5-5504-40A0-A6BA-33D386FFD2DD}"/>
          </ac:spMkLst>
        </pc:spChg>
        <pc:spChg chg="add del mod">
          <ac:chgData name="Deeley, Jack" userId="5c7a41f6-e2c1-4ce4-97dc-1f11d2553368" providerId="ADAL" clId="{35C1F125-D1A9-40A4-AD5B-70EF7222DB8F}" dt="2022-10-12T20:14:32.016" v="277" actId="478"/>
          <ac:spMkLst>
            <pc:docMk/>
            <pc:sldMk cId="1824046327" sldId="10136"/>
            <ac:spMk id="6" creationId="{38CA77EB-032A-492B-B768-B23C0854BE84}"/>
          </ac:spMkLst>
        </pc:spChg>
        <pc:spChg chg="add mod">
          <ac:chgData name="Deeley, Jack" userId="5c7a41f6-e2c1-4ce4-97dc-1f11d2553368" providerId="ADAL" clId="{35C1F125-D1A9-40A4-AD5B-70EF7222DB8F}" dt="2022-10-14T03:40:42.094" v="1952" actId="1076"/>
          <ac:spMkLst>
            <pc:docMk/>
            <pc:sldMk cId="1824046327" sldId="10136"/>
            <ac:spMk id="6" creationId="{44774283-E28E-4DFA-BE4C-E8A76E5F21D9}"/>
          </ac:spMkLst>
        </pc:spChg>
        <pc:spChg chg="add mod">
          <ac:chgData name="Deeley, Jack" userId="5c7a41f6-e2c1-4ce4-97dc-1f11d2553368" providerId="ADAL" clId="{35C1F125-D1A9-40A4-AD5B-70EF7222DB8F}" dt="2022-10-12T20:14:48.619" v="309" actId="1076"/>
          <ac:spMkLst>
            <pc:docMk/>
            <pc:sldMk cId="1824046327" sldId="10136"/>
            <ac:spMk id="7" creationId="{1F0F827A-2D95-42B5-86C8-E4C65125C423}"/>
          </ac:spMkLst>
        </pc:spChg>
        <pc:spChg chg="add mod">
          <ac:chgData name="Deeley, Jack" userId="5c7a41f6-e2c1-4ce4-97dc-1f11d2553368" providerId="ADAL" clId="{35C1F125-D1A9-40A4-AD5B-70EF7222DB8F}" dt="2022-10-14T03:41:02.414" v="1964" actId="1076"/>
          <ac:spMkLst>
            <pc:docMk/>
            <pc:sldMk cId="1824046327" sldId="10136"/>
            <ac:spMk id="8" creationId="{E5349241-2E06-456A-AE2D-A8ADC2175877}"/>
          </ac:spMkLst>
        </pc:spChg>
        <pc:spChg chg="add del mod">
          <ac:chgData name="Deeley, Jack" userId="5c7a41f6-e2c1-4ce4-97dc-1f11d2553368" providerId="ADAL" clId="{35C1F125-D1A9-40A4-AD5B-70EF7222DB8F}" dt="2022-10-12T20:15:05.024" v="348" actId="478"/>
          <ac:spMkLst>
            <pc:docMk/>
            <pc:sldMk cId="1824046327" sldId="10136"/>
            <ac:spMk id="9" creationId="{8BE2ADDE-229F-4D55-9A3E-5C36E6846935}"/>
          </ac:spMkLst>
        </pc:spChg>
        <pc:spChg chg="add mod">
          <ac:chgData name="Deeley, Jack" userId="5c7a41f6-e2c1-4ce4-97dc-1f11d2553368" providerId="ADAL" clId="{35C1F125-D1A9-40A4-AD5B-70EF7222DB8F}" dt="2022-10-14T03:41:28.169" v="1973" actId="20577"/>
          <ac:spMkLst>
            <pc:docMk/>
            <pc:sldMk cId="1824046327" sldId="10136"/>
            <ac:spMk id="9" creationId="{9A770181-24D9-422F-A39E-E419E12C9C18}"/>
          </ac:spMkLst>
        </pc:spChg>
        <pc:graphicFrameChg chg="add del mod">
          <ac:chgData name="Deeley, Jack" userId="5c7a41f6-e2c1-4ce4-97dc-1f11d2553368" providerId="ADAL" clId="{35C1F125-D1A9-40A4-AD5B-70EF7222DB8F}" dt="2022-10-14T03:40:28.157" v="1943" actId="478"/>
          <ac:graphicFrameMkLst>
            <pc:docMk/>
            <pc:sldMk cId="1824046327" sldId="10136"/>
            <ac:graphicFrameMk id="10" creationId="{2B0E831A-EAD2-4342-B72B-F786B9B89F68}"/>
          </ac:graphicFrameMkLst>
        </pc:graphicFrameChg>
      </pc:sldChg>
      <pc:sldChg chg="addSp modSp add mod">
        <pc:chgData name="Deeley, Jack" userId="5c7a41f6-e2c1-4ce4-97dc-1f11d2553368" providerId="ADAL" clId="{35C1F125-D1A9-40A4-AD5B-70EF7222DB8F}" dt="2022-10-16T21:19:15.362" v="2137" actId="1076"/>
        <pc:sldMkLst>
          <pc:docMk/>
          <pc:sldMk cId="4061680178" sldId="10137"/>
        </pc:sldMkLst>
        <pc:spChg chg="mod">
          <ac:chgData name="Deeley, Jack" userId="5c7a41f6-e2c1-4ce4-97dc-1f11d2553368" providerId="ADAL" clId="{35C1F125-D1A9-40A4-AD5B-70EF7222DB8F}" dt="2022-10-16T21:19:15.362" v="2137" actId="1076"/>
          <ac:spMkLst>
            <pc:docMk/>
            <pc:sldMk cId="4061680178" sldId="10137"/>
            <ac:spMk id="16" creationId="{6CC4B52C-A890-48E2-832F-769F810CE6A0}"/>
          </ac:spMkLst>
        </pc:spChg>
        <pc:spChg chg="mod">
          <ac:chgData name="Deeley, Jack" userId="5c7a41f6-e2c1-4ce4-97dc-1f11d2553368" providerId="ADAL" clId="{35C1F125-D1A9-40A4-AD5B-70EF7222DB8F}" dt="2022-10-14T03:39:11.957" v="1928" actId="1076"/>
          <ac:spMkLst>
            <pc:docMk/>
            <pc:sldMk cId="4061680178" sldId="10137"/>
            <ac:spMk id="17" creationId="{C3334320-6D2D-4264-AC95-B617FC948838}"/>
          </ac:spMkLst>
        </pc:spChg>
        <pc:grpChg chg="add mod">
          <ac:chgData name="Deeley, Jack" userId="5c7a41f6-e2c1-4ce4-97dc-1f11d2553368" providerId="ADAL" clId="{35C1F125-D1A9-40A4-AD5B-70EF7222DB8F}" dt="2022-10-14T03:39:08.183" v="1927" actId="1076"/>
          <ac:grpSpMkLst>
            <pc:docMk/>
            <pc:sldMk cId="4061680178" sldId="10137"/>
            <ac:grpSpMk id="2" creationId="{80C4698F-65A2-46C0-B8EE-43E70EDCF8F1}"/>
          </ac:grpSpMkLst>
        </pc:grpChg>
        <pc:graphicFrameChg chg="mod">
          <ac:chgData name="Deeley, Jack" userId="5c7a41f6-e2c1-4ce4-97dc-1f11d2553368" providerId="ADAL" clId="{35C1F125-D1A9-40A4-AD5B-70EF7222DB8F}" dt="2022-10-14T03:38:42.810" v="1920" actId="1076"/>
          <ac:graphicFrameMkLst>
            <pc:docMk/>
            <pc:sldMk cId="4061680178" sldId="10137"/>
            <ac:graphicFrameMk id="8" creationId="{BEA9E870-94D7-4F90-A125-ABEF4F16FF34}"/>
          </ac:graphicFrameMkLst>
        </pc:graphicFrameChg>
        <pc:graphicFrameChg chg="mod">
          <ac:chgData name="Deeley, Jack" userId="5c7a41f6-e2c1-4ce4-97dc-1f11d2553368" providerId="ADAL" clId="{35C1F125-D1A9-40A4-AD5B-70EF7222DB8F}" dt="2022-10-14T03:39:03.971" v="1926" actId="1076"/>
          <ac:graphicFrameMkLst>
            <pc:docMk/>
            <pc:sldMk cId="4061680178" sldId="10137"/>
            <ac:graphicFrameMk id="13" creationId="{983C7F89-B9AA-4E44-9D28-578A4E957B4F}"/>
          </ac:graphicFrameMkLst>
        </pc:graphicFrameChg>
      </pc:sldChg>
      <pc:sldChg chg="del">
        <pc:chgData name="Deeley, Jack" userId="5c7a41f6-e2c1-4ce4-97dc-1f11d2553368" providerId="ADAL" clId="{35C1F125-D1A9-40A4-AD5B-70EF7222DB8F}" dt="2022-10-13T19:46:32.931" v="1636" actId="2696"/>
        <pc:sldMkLst>
          <pc:docMk/>
          <pc:sldMk cId="4218564817" sldId="10137"/>
        </pc:sldMkLst>
      </pc:sldChg>
    </pc:docChg>
  </pc:docChgLst>
  <pc:docChgLst>
    <pc:chgData name="Deeley, Jack" userId="S::jack.deeley@jacobs.com::5c7a41f6-e2c1-4ce4-97dc-1f11d2553368" providerId="AD" clId="Web-{DC4CC8D0-B59C-493B-9420-7B91DBFB0BE5}"/>
    <pc:docChg chg="modSld">
      <pc:chgData name="Deeley, Jack" userId="S::jack.deeley@jacobs.com::5c7a41f6-e2c1-4ce4-97dc-1f11d2553368" providerId="AD" clId="Web-{DC4CC8D0-B59C-493B-9420-7B91DBFB0BE5}" dt="2022-10-13T06:21:47.799" v="23" actId="1076"/>
      <pc:docMkLst>
        <pc:docMk/>
      </pc:docMkLst>
      <pc:sldChg chg="addSp modSp">
        <pc:chgData name="Deeley, Jack" userId="S::jack.deeley@jacobs.com::5c7a41f6-e2c1-4ce4-97dc-1f11d2553368" providerId="AD" clId="Web-{DC4CC8D0-B59C-493B-9420-7B91DBFB0BE5}" dt="2022-10-13T06:21:47.799" v="23" actId="1076"/>
        <pc:sldMkLst>
          <pc:docMk/>
          <pc:sldMk cId="332571424" sldId="10039"/>
        </pc:sldMkLst>
        <pc:spChg chg="mod">
          <ac:chgData name="Deeley, Jack" userId="S::jack.deeley@jacobs.com::5c7a41f6-e2c1-4ce4-97dc-1f11d2553368" providerId="AD" clId="Web-{DC4CC8D0-B59C-493B-9420-7B91DBFB0BE5}" dt="2022-10-13T06:20:48.703" v="5" actId="1076"/>
          <ac:spMkLst>
            <pc:docMk/>
            <pc:sldMk cId="332571424" sldId="10039"/>
            <ac:spMk id="50" creationId="{21D3C34E-F629-4E16-B50F-27793E11EC51}"/>
          </ac:spMkLst>
        </pc:spChg>
        <pc:spChg chg="add mod">
          <ac:chgData name="Deeley, Jack" userId="S::jack.deeley@jacobs.com::5c7a41f6-e2c1-4ce4-97dc-1f11d2553368" providerId="AD" clId="Web-{DC4CC8D0-B59C-493B-9420-7B91DBFB0BE5}" dt="2022-10-13T06:21:19.095" v="16" actId="1076"/>
          <ac:spMkLst>
            <pc:docMk/>
            <pc:sldMk cId="332571424" sldId="10039"/>
            <ac:spMk id="53" creationId="{6802F51A-ABB6-327A-ADAA-BF2A30327403}"/>
          </ac:spMkLst>
        </pc:spChg>
        <pc:spChg chg="add mod">
          <ac:chgData name="Deeley, Jack" userId="S::jack.deeley@jacobs.com::5c7a41f6-e2c1-4ce4-97dc-1f11d2553368" providerId="AD" clId="Web-{DC4CC8D0-B59C-493B-9420-7B91DBFB0BE5}" dt="2022-10-13T06:21:32.111" v="19" actId="1076"/>
          <ac:spMkLst>
            <pc:docMk/>
            <pc:sldMk cId="332571424" sldId="10039"/>
            <ac:spMk id="54" creationId="{1CA07229-0C57-6DB5-6636-6C71A11EC752}"/>
          </ac:spMkLst>
        </pc:spChg>
        <pc:spChg chg="add mod">
          <ac:chgData name="Deeley, Jack" userId="S::jack.deeley@jacobs.com::5c7a41f6-e2c1-4ce4-97dc-1f11d2553368" providerId="AD" clId="Web-{DC4CC8D0-B59C-493B-9420-7B91DBFB0BE5}" dt="2022-10-13T06:21:40.783" v="21" actId="1076"/>
          <ac:spMkLst>
            <pc:docMk/>
            <pc:sldMk cId="332571424" sldId="10039"/>
            <ac:spMk id="55" creationId="{03697FF3-8C1C-F53B-A732-9D1E5A05F93C}"/>
          </ac:spMkLst>
        </pc:spChg>
        <pc:spChg chg="add mod">
          <ac:chgData name="Deeley, Jack" userId="S::jack.deeley@jacobs.com::5c7a41f6-e2c1-4ce4-97dc-1f11d2553368" providerId="AD" clId="Web-{DC4CC8D0-B59C-493B-9420-7B91DBFB0BE5}" dt="2022-10-13T06:21:47.799" v="23" actId="1076"/>
          <ac:spMkLst>
            <pc:docMk/>
            <pc:sldMk cId="332571424" sldId="10039"/>
            <ac:spMk id="56" creationId="{DDAFD499-ABFA-7616-4F76-069AD4B7F1F1}"/>
          </ac:spMkLst>
        </pc:spChg>
      </pc:sldChg>
    </pc:docChg>
  </pc:docChgLst>
  <pc:docChgLst>
    <pc:chgData name="Jack Deeley" userId="5c7a41f6-e2c1-4ce4-97dc-1f11d2553368" providerId="ADAL" clId="{43E1247A-731D-419C-ACCE-721782791048}"/>
    <pc:docChg chg="addSld delSld modSld">
      <pc:chgData name="Jack Deeley" userId="5c7a41f6-e2c1-4ce4-97dc-1f11d2553368" providerId="ADAL" clId="{43E1247A-731D-419C-ACCE-721782791048}" dt="2022-10-10T04:46:54.363" v="29" actId="1076"/>
      <pc:docMkLst>
        <pc:docMk/>
      </pc:docMkLst>
      <pc:sldChg chg="modSp mod">
        <pc:chgData name="Jack Deeley" userId="5c7a41f6-e2c1-4ce4-97dc-1f11d2553368" providerId="ADAL" clId="{43E1247A-731D-419C-ACCE-721782791048}" dt="2022-10-10T04:46:54.363" v="29" actId="1076"/>
        <pc:sldMkLst>
          <pc:docMk/>
          <pc:sldMk cId="1070429186" sldId="10132"/>
        </pc:sldMkLst>
        <pc:spChg chg="mod">
          <ac:chgData name="Jack Deeley" userId="5c7a41f6-e2c1-4ce4-97dc-1f11d2553368" providerId="ADAL" clId="{43E1247A-731D-419C-ACCE-721782791048}" dt="2022-10-10T04:45:24.529" v="28" actId="20577"/>
          <ac:spMkLst>
            <pc:docMk/>
            <pc:sldMk cId="1070429186" sldId="10132"/>
            <ac:spMk id="6" creationId="{01466849-E77D-4D51-ACDF-68A7F50459A0}"/>
          </ac:spMkLst>
        </pc:spChg>
        <pc:spChg chg="mod">
          <ac:chgData name="Jack Deeley" userId="5c7a41f6-e2c1-4ce4-97dc-1f11d2553368" providerId="ADAL" clId="{43E1247A-731D-419C-ACCE-721782791048}" dt="2022-10-10T04:46:54.363" v="29" actId="1076"/>
          <ac:spMkLst>
            <pc:docMk/>
            <pc:sldMk cId="1070429186" sldId="10132"/>
            <ac:spMk id="7" creationId="{3C8F42F2-1F7A-4135-B461-7E5C8A673892}"/>
          </ac:spMkLst>
        </pc:spChg>
      </pc:sldChg>
      <pc:sldChg chg="add del">
        <pc:chgData name="Jack Deeley" userId="5c7a41f6-e2c1-4ce4-97dc-1f11d2553368" providerId="ADAL" clId="{43E1247A-731D-419C-ACCE-721782791048}" dt="2022-10-10T04:15:19.030" v="3"/>
        <pc:sldMkLst>
          <pc:docMk/>
          <pc:sldMk cId="527691093" sldId="10136"/>
        </pc:sldMkLst>
      </pc:sldChg>
      <pc:sldChg chg="add del">
        <pc:chgData name="Jack Deeley" userId="5c7a41f6-e2c1-4ce4-97dc-1f11d2553368" providerId="ADAL" clId="{43E1247A-731D-419C-ACCE-721782791048}" dt="2022-10-10T04:14:45.079" v="1"/>
        <pc:sldMkLst>
          <pc:docMk/>
          <pc:sldMk cId="1037783436" sldId="10136"/>
        </pc:sldMkLst>
      </pc:sldChg>
    </pc:docChg>
  </pc:docChgLst>
  <pc:docChgLst>
    <pc:chgData name="Vlad, Silvia" userId="62099116-8df0-4f1a-9356-0cb75d5cc454" providerId="ADAL" clId="{20AD7731-9FDF-47C5-B8FD-1870BF029D86}"/>
    <pc:docChg chg="custSel modMainMaster">
      <pc:chgData name="Vlad, Silvia" userId="62099116-8df0-4f1a-9356-0cb75d5cc454" providerId="ADAL" clId="{20AD7731-9FDF-47C5-B8FD-1870BF029D86}" dt="2022-10-14T00:10:59.987" v="0" actId="478"/>
      <pc:docMkLst>
        <pc:docMk/>
      </pc:docMkLst>
      <pc:sldMasterChg chg="delSp mod">
        <pc:chgData name="Vlad, Silvia" userId="62099116-8df0-4f1a-9356-0cb75d5cc454" providerId="ADAL" clId="{20AD7731-9FDF-47C5-B8FD-1870BF029D86}" dt="2022-10-14T00:10:59.987" v="0" actId="478"/>
        <pc:sldMasterMkLst>
          <pc:docMk/>
          <pc:sldMasterMk cId="2378116694" sldId="2147483681"/>
        </pc:sldMasterMkLst>
        <pc:spChg chg="del">
          <ac:chgData name="Vlad, Silvia" userId="62099116-8df0-4f1a-9356-0cb75d5cc454" providerId="ADAL" clId="{20AD7731-9FDF-47C5-B8FD-1870BF029D86}" dt="2022-10-14T00:10:59.987" v="0" actId="478"/>
          <ac:spMkLst>
            <pc:docMk/>
            <pc:sldMasterMk cId="2378116694" sldId="2147483681"/>
            <ac:spMk id="6" creationId="{121ACF57-B9C1-4BB0-9968-30C80C1CF8E5}"/>
          </ac:spMkLst>
        </pc:spChg>
      </pc:sldMasterChg>
    </pc:docChg>
  </pc:docChgLst>
  <pc:docChgLst>
    <pc:chgData name="Deeley, Jack" userId="5c7a41f6-e2c1-4ce4-97dc-1f11d2553368" providerId="ADAL" clId="{45AA3138-515F-44DF-A766-D9CA0EDFF5FF}"/>
    <pc:docChg chg="delSld delSection modSection">
      <pc:chgData name="Deeley, Jack" userId="5c7a41f6-e2c1-4ce4-97dc-1f11d2553368" providerId="ADAL" clId="{45AA3138-515F-44DF-A766-D9CA0EDFF5FF}" dt="2022-10-16T21:22:28.423" v="2" actId="47"/>
      <pc:docMkLst>
        <pc:docMk/>
      </pc:docMkLst>
      <pc:sldChg chg="del">
        <pc:chgData name="Deeley, Jack" userId="5c7a41f6-e2c1-4ce4-97dc-1f11d2553368" providerId="ADAL" clId="{45AA3138-515F-44DF-A766-D9CA0EDFF5FF}" dt="2022-10-16T21:22:22.925" v="0" actId="47"/>
        <pc:sldMkLst>
          <pc:docMk/>
          <pc:sldMk cId="2242111297" sldId="445"/>
        </pc:sldMkLst>
      </pc:sldChg>
      <pc:sldChg chg="del">
        <pc:chgData name="Deeley, Jack" userId="5c7a41f6-e2c1-4ce4-97dc-1f11d2553368" providerId="ADAL" clId="{45AA3138-515F-44DF-A766-D9CA0EDFF5FF}" dt="2022-10-16T21:22:22.925" v="0" actId="47"/>
        <pc:sldMkLst>
          <pc:docMk/>
          <pc:sldMk cId="2733072248" sldId="448"/>
        </pc:sldMkLst>
      </pc:sldChg>
      <pc:sldChg chg="del">
        <pc:chgData name="Deeley, Jack" userId="5c7a41f6-e2c1-4ce4-97dc-1f11d2553368" providerId="ADAL" clId="{45AA3138-515F-44DF-A766-D9CA0EDFF5FF}" dt="2022-10-16T21:22:22.925" v="0" actId="47"/>
        <pc:sldMkLst>
          <pc:docMk/>
          <pc:sldMk cId="3989411641" sldId="449"/>
        </pc:sldMkLst>
      </pc:sldChg>
      <pc:sldChg chg="del">
        <pc:chgData name="Deeley, Jack" userId="5c7a41f6-e2c1-4ce4-97dc-1f11d2553368" providerId="ADAL" clId="{45AA3138-515F-44DF-A766-D9CA0EDFF5FF}" dt="2022-10-16T21:22:22.925" v="0" actId="47"/>
        <pc:sldMkLst>
          <pc:docMk/>
          <pc:sldMk cId="1105012565" sldId="456"/>
        </pc:sldMkLst>
      </pc:sldChg>
      <pc:sldChg chg="del">
        <pc:chgData name="Deeley, Jack" userId="5c7a41f6-e2c1-4ce4-97dc-1f11d2553368" providerId="ADAL" clId="{45AA3138-515F-44DF-A766-D9CA0EDFF5FF}" dt="2022-10-16T21:22:22.925" v="0" actId="47"/>
        <pc:sldMkLst>
          <pc:docMk/>
          <pc:sldMk cId="4139210395" sldId="457"/>
        </pc:sldMkLst>
      </pc:sldChg>
      <pc:sldChg chg="del">
        <pc:chgData name="Deeley, Jack" userId="5c7a41f6-e2c1-4ce4-97dc-1f11d2553368" providerId="ADAL" clId="{45AA3138-515F-44DF-A766-D9CA0EDFF5FF}" dt="2022-10-16T21:22:22.925" v="0" actId="47"/>
        <pc:sldMkLst>
          <pc:docMk/>
          <pc:sldMk cId="1075073914" sldId="460"/>
        </pc:sldMkLst>
      </pc:sldChg>
      <pc:sldChg chg="del">
        <pc:chgData name="Deeley, Jack" userId="5c7a41f6-e2c1-4ce4-97dc-1f11d2553368" providerId="ADAL" clId="{45AA3138-515F-44DF-A766-D9CA0EDFF5FF}" dt="2022-10-16T21:22:22.925" v="0" actId="47"/>
        <pc:sldMkLst>
          <pc:docMk/>
          <pc:sldMk cId="756102340" sldId="462"/>
        </pc:sldMkLst>
      </pc:sldChg>
      <pc:sldChg chg="del">
        <pc:chgData name="Deeley, Jack" userId="5c7a41f6-e2c1-4ce4-97dc-1f11d2553368" providerId="ADAL" clId="{45AA3138-515F-44DF-A766-D9CA0EDFF5FF}" dt="2022-10-16T21:22:22.925" v="0" actId="47"/>
        <pc:sldMkLst>
          <pc:docMk/>
          <pc:sldMk cId="3939092478" sldId="463"/>
        </pc:sldMkLst>
      </pc:sldChg>
      <pc:sldChg chg="del">
        <pc:chgData name="Deeley, Jack" userId="5c7a41f6-e2c1-4ce4-97dc-1f11d2553368" providerId="ADAL" clId="{45AA3138-515F-44DF-A766-D9CA0EDFF5FF}" dt="2022-10-16T21:22:22.925" v="0" actId="47"/>
        <pc:sldMkLst>
          <pc:docMk/>
          <pc:sldMk cId="891881232" sldId="464"/>
        </pc:sldMkLst>
      </pc:sldChg>
      <pc:sldChg chg="del">
        <pc:chgData name="Deeley, Jack" userId="5c7a41f6-e2c1-4ce4-97dc-1f11d2553368" providerId="ADAL" clId="{45AA3138-515F-44DF-A766-D9CA0EDFF5FF}" dt="2022-10-16T21:22:22.925" v="0" actId="47"/>
        <pc:sldMkLst>
          <pc:docMk/>
          <pc:sldMk cId="2068271752" sldId="466"/>
        </pc:sldMkLst>
      </pc:sldChg>
      <pc:sldChg chg="del">
        <pc:chgData name="Deeley, Jack" userId="5c7a41f6-e2c1-4ce4-97dc-1f11d2553368" providerId="ADAL" clId="{45AA3138-515F-44DF-A766-D9CA0EDFF5FF}" dt="2022-10-16T21:22:22.925" v="0" actId="47"/>
        <pc:sldMkLst>
          <pc:docMk/>
          <pc:sldMk cId="2304263662" sldId="467"/>
        </pc:sldMkLst>
      </pc:sldChg>
      <pc:sldChg chg="del">
        <pc:chgData name="Deeley, Jack" userId="5c7a41f6-e2c1-4ce4-97dc-1f11d2553368" providerId="ADAL" clId="{45AA3138-515F-44DF-A766-D9CA0EDFF5FF}" dt="2022-10-16T21:22:22.925" v="0" actId="47"/>
        <pc:sldMkLst>
          <pc:docMk/>
          <pc:sldMk cId="2888614811" sldId="469"/>
        </pc:sldMkLst>
      </pc:sldChg>
      <pc:sldChg chg="del">
        <pc:chgData name="Deeley, Jack" userId="5c7a41f6-e2c1-4ce4-97dc-1f11d2553368" providerId="ADAL" clId="{45AA3138-515F-44DF-A766-D9CA0EDFF5FF}" dt="2022-10-16T21:22:22.925" v="0" actId="47"/>
        <pc:sldMkLst>
          <pc:docMk/>
          <pc:sldMk cId="2131827522" sldId="470"/>
        </pc:sldMkLst>
      </pc:sldChg>
      <pc:sldChg chg="del">
        <pc:chgData name="Deeley, Jack" userId="5c7a41f6-e2c1-4ce4-97dc-1f11d2553368" providerId="ADAL" clId="{45AA3138-515F-44DF-A766-D9CA0EDFF5FF}" dt="2022-10-16T21:22:22.925" v="0" actId="47"/>
        <pc:sldMkLst>
          <pc:docMk/>
          <pc:sldMk cId="1988763686" sldId="472"/>
        </pc:sldMkLst>
      </pc:sldChg>
      <pc:sldChg chg="del">
        <pc:chgData name="Deeley, Jack" userId="5c7a41f6-e2c1-4ce4-97dc-1f11d2553368" providerId="ADAL" clId="{45AA3138-515F-44DF-A766-D9CA0EDFF5FF}" dt="2022-10-16T21:22:22.925" v="0" actId="47"/>
        <pc:sldMkLst>
          <pc:docMk/>
          <pc:sldMk cId="978833871" sldId="473"/>
        </pc:sldMkLst>
      </pc:sldChg>
      <pc:sldChg chg="del">
        <pc:chgData name="Deeley, Jack" userId="5c7a41f6-e2c1-4ce4-97dc-1f11d2553368" providerId="ADAL" clId="{45AA3138-515F-44DF-A766-D9CA0EDFF5FF}" dt="2022-10-16T21:22:22.925" v="0" actId="47"/>
        <pc:sldMkLst>
          <pc:docMk/>
          <pc:sldMk cId="1668990353" sldId="474"/>
        </pc:sldMkLst>
      </pc:sldChg>
      <pc:sldChg chg="del">
        <pc:chgData name="Deeley, Jack" userId="5c7a41f6-e2c1-4ce4-97dc-1f11d2553368" providerId="ADAL" clId="{45AA3138-515F-44DF-A766-D9CA0EDFF5FF}" dt="2022-10-16T21:22:22.925" v="0" actId="47"/>
        <pc:sldMkLst>
          <pc:docMk/>
          <pc:sldMk cId="12086008" sldId="475"/>
        </pc:sldMkLst>
      </pc:sldChg>
      <pc:sldChg chg="del">
        <pc:chgData name="Deeley, Jack" userId="5c7a41f6-e2c1-4ce4-97dc-1f11d2553368" providerId="ADAL" clId="{45AA3138-515F-44DF-A766-D9CA0EDFF5FF}" dt="2022-10-16T21:22:22.925" v="0" actId="47"/>
        <pc:sldMkLst>
          <pc:docMk/>
          <pc:sldMk cId="3346101077" sldId="476"/>
        </pc:sldMkLst>
      </pc:sldChg>
      <pc:sldChg chg="del">
        <pc:chgData name="Deeley, Jack" userId="5c7a41f6-e2c1-4ce4-97dc-1f11d2553368" providerId="ADAL" clId="{45AA3138-515F-44DF-A766-D9CA0EDFF5FF}" dt="2022-10-16T21:22:22.925" v="0" actId="47"/>
        <pc:sldMkLst>
          <pc:docMk/>
          <pc:sldMk cId="1802408310" sldId="477"/>
        </pc:sldMkLst>
      </pc:sldChg>
      <pc:sldChg chg="del">
        <pc:chgData name="Deeley, Jack" userId="5c7a41f6-e2c1-4ce4-97dc-1f11d2553368" providerId="ADAL" clId="{45AA3138-515F-44DF-A766-D9CA0EDFF5FF}" dt="2022-10-16T21:22:22.925" v="0" actId="47"/>
        <pc:sldMkLst>
          <pc:docMk/>
          <pc:sldMk cId="221097955" sldId="478"/>
        </pc:sldMkLst>
      </pc:sldChg>
      <pc:sldChg chg="del">
        <pc:chgData name="Deeley, Jack" userId="5c7a41f6-e2c1-4ce4-97dc-1f11d2553368" providerId="ADAL" clId="{45AA3138-515F-44DF-A766-D9CA0EDFF5FF}" dt="2022-10-16T21:22:22.925" v="0" actId="47"/>
        <pc:sldMkLst>
          <pc:docMk/>
          <pc:sldMk cId="3399045910" sldId="479"/>
        </pc:sldMkLst>
      </pc:sldChg>
      <pc:sldChg chg="del">
        <pc:chgData name="Deeley, Jack" userId="5c7a41f6-e2c1-4ce4-97dc-1f11d2553368" providerId="ADAL" clId="{45AA3138-515F-44DF-A766-D9CA0EDFF5FF}" dt="2022-10-16T21:22:22.925" v="0" actId="47"/>
        <pc:sldMkLst>
          <pc:docMk/>
          <pc:sldMk cId="2589424556" sldId="480"/>
        </pc:sldMkLst>
      </pc:sldChg>
      <pc:sldChg chg="del">
        <pc:chgData name="Deeley, Jack" userId="5c7a41f6-e2c1-4ce4-97dc-1f11d2553368" providerId="ADAL" clId="{45AA3138-515F-44DF-A766-D9CA0EDFF5FF}" dt="2022-10-16T21:22:22.925" v="0" actId="47"/>
        <pc:sldMkLst>
          <pc:docMk/>
          <pc:sldMk cId="1219620765" sldId="481"/>
        </pc:sldMkLst>
      </pc:sldChg>
      <pc:sldChg chg="del">
        <pc:chgData name="Deeley, Jack" userId="5c7a41f6-e2c1-4ce4-97dc-1f11d2553368" providerId="ADAL" clId="{45AA3138-515F-44DF-A766-D9CA0EDFF5FF}" dt="2022-10-16T21:22:22.925" v="0" actId="47"/>
        <pc:sldMkLst>
          <pc:docMk/>
          <pc:sldMk cId="2242585945" sldId="482"/>
        </pc:sldMkLst>
      </pc:sldChg>
      <pc:sldChg chg="del">
        <pc:chgData name="Deeley, Jack" userId="5c7a41f6-e2c1-4ce4-97dc-1f11d2553368" providerId="ADAL" clId="{45AA3138-515F-44DF-A766-D9CA0EDFF5FF}" dt="2022-10-16T21:22:22.925" v="0" actId="47"/>
        <pc:sldMkLst>
          <pc:docMk/>
          <pc:sldMk cId="831908307" sldId="483"/>
        </pc:sldMkLst>
      </pc:sldChg>
      <pc:sldChg chg="del">
        <pc:chgData name="Deeley, Jack" userId="5c7a41f6-e2c1-4ce4-97dc-1f11d2553368" providerId="ADAL" clId="{45AA3138-515F-44DF-A766-D9CA0EDFF5FF}" dt="2022-10-16T21:22:22.925" v="0" actId="47"/>
        <pc:sldMkLst>
          <pc:docMk/>
          <pc:sldMk cId="4038365998" sldId="484"/>
        </pc:sldMkLst>
      </pc:sldChg>
      <pc:sldChg chg="del">
        <pc:chgData name="Deeley, Jack" userId="5c7a41f6-e2c1-4ce4-97dc-1f11d2553368" providerId="ADAL" clId="{45AA3138-515F-44DF-A766-D9CA0EDFF5FF}" dt="2022-10-16T21:22:22.925" v="0" actId="47"/>
        <pc:sldMkLst>
          <pc:docMk/>
          <pc:sldMk cId="38098178" sldId="485"/>
        </pc:sldMkLst>
      </pc:sldChg>
      <pc:sldChg chg="del">
        <pc:chgData name="Deeley, Jack" userId="5c7a41f6-e2c1-4ce4-97dc-1f11d2553368" providerId="ADAL" clId="{45AA3138-515F-44DF-A766-D9CA0EDFF5FF}" dt="2022-10-16T21:22:22.925" v="0" actId="47"/>
        <pc:sldMkLst>
          <pc:docMk/>
          <pc:sldMk cId="2400537457" sldId="486"/>
        </pc:sldMkLst>
      </pc:sldChg>
      <pc:sldChg chg="del">
        <pc:chgData name="Deeley, Jack" userId="5c7a41f6-e2c1-4ce4-97dc-1f11d2553368" providerId="ADAL" clId="{45AA3138-515F-44DF-A766-D9CA0EDFF5FF}" dt="2022-10-16T21:22:22.925" v="0" actId="47"/>
        <pc:sldMkLst>
          <pc:docMk/>
          <pc:sldMk cId="1991900546" sldId="487"/>
        </pc:sldMkLst>
      </pc:sldChg>
      <pc:sldChg chg="del">
        <pc:chgData name="Deeley, Jack" userId="5c7a41f6-e2c1-4ce4-97dc-1f11d2553368" providerId="ADAL" clId="{45AA3138-515F-44DF-A766-D9CA0EDFF5FF}" dt="2022-10-16T21:22:22.925" v="0" actId="47"/>
        <pc:sldMkLst>
          <pc:docMk/>
          <pc:sldMk cId="310484740" sldId="488"/>
        </pc:sldMkLst>
      </pc:sldChg>
      <pc:sldChg chg="del">
        <pc:chgData name="Deeley, Jack" userId="5c7a41f6-e2c1-4ce4-97dc-1f11d2553368" providerId="ADAL" clId="{45AA3138-515F-44DF-A766-D9CA0EDFF5FF}" dt="2022-10-16T21:22:22.925" v="0" actId="47"/>
        <pc:sldMkLst>
          <pc:docMk/>
          <pc:sldMk cId="429828772" sldId="490"/>
        </pc:sldMkLst>
      </pc:sldChg>
      <pc:sldChg chg="del">
        <pc:chgData name="Deeley, Jack" userId="5c7a41f6-e2c1-4ce4-97dc-1f11d2553368" providerId="ADAL" clId="{45AA3138-515F-44DF-A766-D9CA0EDFF5FF}" dt="2022-10-16T21:22:22.925" v="0" actId="47"/>
        <pc:sldMkLst>
          <pc:docMk/>
          <pc:sldMk cId="4205984477" sldId="492"/>
        </pc:sldMkLst>
      </pc:sldChg>
      <pc:sldChg chg="del">
        <pc:chgData name="Deeley, Jack" userId="5c7a41f6-e2c1-4ce4-97dc-1f11d2553368" providerId="ADAL" clId="{45AA3138-515F-44DF-A766-D9CA0EDFF5FF}" dt="2022-10-16T21:22:22.925" v="0" actId="47"/>
        <pc:sldMkLst>
          <pc:docMk/>
          <pc:sldMk cId="1100424092" sldId="493"/>
        </pc:sldMkLst>
      </pc:sldChg>
      <pc:sldChg chg="del">
        <pc:chgData name="Deeley, Jack" userId="5c7a41f6-e2c1-4ce4-97dc-1f11d2553368" providerId="ADAL" clId="{45AA3138-515F-44DF-A766-D9CA0EDFF5FF}" dt="2022-10-16T21:22:22.925" v="0" actId="47"/>
        <pc:sldMkLst>
          <pc:docMk/>
          <pc:sldMk cId="2303626073" sldId="494"/>
        </pc:sldMkLst>
      </pc:sldChg>
      <pc:sldChg chg="del">
        <pc:chgData name="Deeley, Jack" userId="5c7a41f6-e2c1-4ce4-97dc-1f11d2553368" providerId="ADAL" clId="{45AA3138-515F-44DF-A766-D9CA0EDFF5FF}" dt="2022-10-16T21:22:22.925" v="0" actId="47"/>
        <pc:sldMkLst>
          <pc:docMk/>
          <pc:sldMk cId="1622055958" sldId="495"/>
        </pc:sldMkLst>
      </pc:sldChg>
      <pc:sldChg chg="del">
        <pc:chgData name="Deeley, Jack" userId="5c7a41f6-e2c1-4ce4-97dc-1f11d2553368" providerId="ADAL" clId="{45AA3138-515F-44DF-A766-D9CA0EDFF5FF}" dt="2022-10-16T21:22:22.925" v="0" actId="47"/>
        <pc:sldMkLst>
          <pc:docMk/>
          <pc:sldMk cId="3814130730" sldId="497"/>
        </pc:sldMkLst>
      </pc:sldChg>
      <pc:sldChg chg="del">
        <pc:chgData name="Deeley, Jack" userId="5c7a41f6-e2c1-4ce4-97dc-1f11d2553368" providerId="ADAL" clId="{45AA3138-515F-44DF-A766-D9CA0EDFF5FF}" dt="2022-10-16T21:22:22.925" v="0" actId="47"/>
        <pc:sldMkLst>
          <pc:docMk/>
          <pc:sldMk cId="610956505" sldId="498"/>
        </pc:sldMkLst>
      </pc:sldChg>
      <pc:sldChg chg="del">
        <pc:chgData name="Deeley, Jack" userId="5c7a41f6-e2c1-4ce4-97dc-1f11d2553368" providerId="ADAL" clId="{45AA3138-515F-44DF-A766-D9CA0EDFF5FF}" dt="2022-10-16T21:22:22.925" v="0" actId="47"/>
        <pc:sldMkLst>
          <pc:docMk/>
          <pc:sldMk cId="146117995" sldId="499"/>
        </pc:sldMkLst>
      </pc:sldChg>
      <pc:sldChg chg="del">
        <pc:chgData name="Deeley, Jack" userId="5c7a41f6-e2c1-4ce4-97dc-1f11d2553368" providerId="ADAL" clId="{45AA3138-515F-44DF-A766-D9CA0EDFF5FF}" dt="2022-10-16T21:22:22.925" v="0" actId="47"/>
        <pc:sldMkLst>
          <pc:docMk/>
          <pc:sldMk cId="1772508248" sldId="504"/>
        </pc:sldMkLst>
      </pc:sldChg>
      <pc:sldChg chg="del">
        <pc:chgData name="Deeley, Jack" userId="5c7a41f6-e2c1-4ce4-97dc-1f11d2553368" providerId="ADAL" clId="{45AA3138-515F-44DF-A766-D9CA0EDFF5FF}" dt="2022-10-16T21:22:22.925" v="0" actId="47"/>
        <pc:sldMkLst>
          <pc:docMk/>
          <pc:sldMk cId="2436106368" sldId="10043"/>
        </pc:sldMkLst>
      </pc:sldChg>
      <pc:sldChg chg="del">
        <pc:chgData name="Deeley, Jack" userId="5c7a41f6-e2c1-4ce4-97dc-1f11d2553368" providerId="ADAL" clId="{45AA3138-515F-44DF-A766-D9CA0EDFF5FF}" dt="2022-10-16T21:22:22.925" v="0" actId="47"/>
        <pc:sldMkLst>
          <pc:docMk/>
          <pc:sldMk cId="3216474132" sldId="10048"/>
        </pc:sldMkLst>
      </pc:sldChg>
      <pc:sldChg chg="del">
        <pc:chgData name="Deeley, Jack" userId="5c7a41f6-e2c1-4ce4-97dc-1f11d2553368" providerId="ADAL" clId="{45AA3138-515F-44DF-A766-D9CA0EDFF5FF}" dt="2022-10-16T21:22:22.925" v="0" actId="47"/>
        <pc:sldMkLst>
          <pc:docMk/>
          <pc:sldMk cId="2524170280" sldId="10049"/>
        </pc:sldMkLst>
      </pc:sldChg>
      <pc:sldChg chg="del">
        <pc:chgData name="Deeley, Jack" userId="5c7a41f6-e2c1-4ce4-97dc-1f11d2553368" providerId="ADAL" clId="{45AA3138-515F-44DF-A766-D9CA0EDFF5FF}" dt="2022-10-16T21:22:22.925" v="0" actId="47"/>
        <pc:sldMkLst>
          <pc:docMk/>
          <pc:sldMk cId="1809713473" sldId="10055"/>
        </pc:sldMkLst>
      </pc:sldChg>
      <pc:sldChg chg="del">
        <pc:chgData name="Deeley, Jack" userId="5c7a41f6-e2c1-4ce4-97dc-1f11d2553368" providerId="ADAL" clId="{45AA3138-515F-44DF-A766-D9CA0EDFF5FF}" dt="2022-10-16T21:22:22.925" v="0" actId="47"/>
        <pc:sldMkLst>
          <pc:docMk/>
          <pc:sldMk cId="2725169748" sldId="10056"/>
        </pc:sldMkLst>
      </pc:sldChg>
      <pc:sldChg chg="del">
        <pc:chgData name="Deeley, Jack" userId="5c7a41f6-e2c1-4ce4-97dc-1f11d2553368" providerId="ADAL" clId="{45AA3138-515F-44DF-A766-D9CA0EDFF5FF}" dt="2022-10-16T21:22:22.925" v="0" actId="47"/>
        <pc:sldMkLst>
          <pc:docMk/>
          <pc:sldMk cId="1720504086" sldId="10057"/>
        </pc:sldMkLst>
      </pc:sldChg>
      <pc:sldChg chg="del">
        <pc:chgData name="Deeley, Jack" userId="5c7a41f6-e2c1-4ce4-97dc-1f11d2553368" providerId="ADAL" clId="{45AA3138-515F-44DF-A766-D9CA0EDFF5FF}" dt="2022-10-16T21:22:22.925" v="0" actId="47"/>
        <pc:sldMkLst>
          <pc:docMk/>
          <pc:sldMk cId="1399675002" sldId="10067"/>
        </pc:sldMkLst>
      </pc:sldChg>
      <pc:sldChg chg="del">
        <pc:chgData name="Deeley, Jack" userId="5c7a41f6-e2c1-4ce4-97dc-1f11d2553368" providerId="ADAL" clId="{45AA3138-515F-44DF-A766-D9CA0EDFF5FF}" dt="2022-10-16T21:22:22.925" v="0" actId="47"/>
        <pc:sldMkLst>
          <pc:docMk/>
          <pc:sldMk cId="1999262999" sldId="10071"/>
        </pc:sldMkLst>
      </pc:sldChg>
      <pc:sldChg chg="del">
        <pc:chgData name="Deeley, Jack" userId="5c7a41f6-e2c1-4ce4-97dc-1f11d2553368" providerId="ADAL" clId="{45AA3138-515F-44DF-A766-D9CA0EDFF5FF}" dt="2022-10-16T21:22:28.423" v="2" actId="47"/>
        <pc:sldMkLst>
          <pc:docMk/>
          <pc:sldMk cId="2698971262" sldId="10079"/>
        </pc:sldMkLst>
      </pc:sldChg>
    </pc:docChg>
  </pc:docChgLst>
  <pc:docChgLst>
    <pc:chgData name="Vlad, Silvia" userId="62099116-8df0-4f1a-9356-0cb75d5cc454" providerId="ADAL" clId="{554C3A0D-55F8-4EFA-A046-FB4DB5C8C69F}"/>
    <pc:docChg chg="modSld">
      <pc:chgData name="Vlad, Silvia" userId="62099116-8df0-4f1a-9356-0cb75d5cc454" providerId="ADAL" clId="{554C3A0D-55F8-4EFA-A046-FB4DB5C8C69F}" dt="2022-10-04T01:39:08.350" v="0" actId="14100"/>
      <pc:docMkLst>
        <pc:docMk/>
      </pc:docMkLst>
      <pc:sldChg chg="modSp mod">
        <pc:chgData name="Vlad, Silvia" userId="62099116-8df0-4f1a-9356-0cb75d5cc454" providerId="ADAL" clId="{554C3A0D-55F8-4EFA-A046-FB4DB5C8C69F}" dt="2022-10-04T01:39:08.350" v="0" actId="14100"/>
        <pc:sldMkLst>
          <pc:docMk/>
          <pc:sldMk cId="1790664888" sldId="453"/>
        </pc:sldMkLst>
        <pc:spChg chg="mod">
          <ac:chgData name="Vlad, Silvia" userId="62099116-8df0-4f1a-9356-0cb75d5cc454" providerId="ADAL" clId="{554C3A0D-55F8-4EFA-A046-FB4DB5C8C69F}" dt="2022-10-04T01:39:08.350" v="0" actId="14100"/>
          <ac:spMkLst>
            <pc:docMk/>
            <pc:sldMk cId="1790664888" sldId="453"/>
            <ac:spMk id="2" creationId="{75393DB0-6CC4-434E-8468-E0FFB5BC9ACE}"/>
          </ac:spMkLst>
        </pc:spChg>
      </pc:sldChg>
    </pc:docChg>
  </pc:docChgLst>
  <pc:docChgLst>
    <pc:chgData name="Deeley, Jack" userId="5c7a41f6-e2c1-4ce4-97dc-1f11d2553368" providerId="ADAL" clId="{3BC406D9-7CD1-40F6-923C-1B46ABCED9B7}"/>
    <pc:docChg chg="undo custSel addSld modSld sldOrd modSection">
      <pc:chgData name="Deeley, Jack" userId="5c7a41f6-e2c1-4ce4-97dc-1f11d2553368" providerId="ADAL" clId="{3BC406D9-7CD1-40F6-923C-1B46ABCED9B7}" dt="2022-10-16T08:39:01.367" v="41" actId="20577"/>
      <pc:docMkLst>
        <pc:docMk/>
      </pc:docMkLst>
      <pc:sldChg chg="modNotesTx">
        <pc:chgData name="Deeley, Jack" userId="5c7a41f6-e2c1-4ce4-97dc-1f11d2553368" providerId="ADAL" clId="{3BC406D9-7CD1-40F6-923C-1B46ABCED9B7}" dt="2022-10-16T08:39:01.367" v="41" actId="20577"/>
        <pc:sldMkLst>
          <pc:docMk/>
          <pc:sldMk cId="2724538882" sldId="10038"/>
        </pc:sldMkLst>
      </pc:sldChg>
      <pc:sldChg chg="addSp delSp mod ord">
        <pc:chgData name="Deeley, Jack" userId="5c7a41f6-e2c1-4ce4-97dc-1f11d2553368" providerId="ADAL" clId="{3BC406D9-7CD1-40F6-923C-1B46ABCED9B7}" dt="2022-10-13T07:42:27.276" v="16" actId="22"/>
        <pc:sldMkLst>
          <pc:docMk/>
          <pc:sldMk cId="1908372630" sldId="10047"/>
        </pc:sldMkLst>
        <pc:spChg chg="add del">
          <ac:chgData name="Deeley, Jack" userId="5c7a41f6-e2c1-4ce4-97dc-1f11d2553368" providerId="ADAL" clId="{3BC406D9-7CD1-40F6-923C-1B46ABCED9B7}" dt="2022-10-13T07:42:27.276" v="16" actId="22"/>
          <ac:spMkLst>
            <pc:docMk/>
            <pc:sldMk cId="1908372630" sldId="10047"/>
            <ac:spMk id="7" creationId="{06CD73F7-49E8-4DCD-AF22-480B68400084}"/>
          </ac:spMkLst>
        </pc:spChg>
      </pc:sldChg>
      <pc:sldChg chg="addSp modSp mod">
        <pc:chgData name="Deeley, Jack" userId="5c7a41f6-e2c1-4ce4-97dc-1f11d2553368" providerId="ADAL" clId="{3BC406D9-7CD1-40F6-923C-1B46ABCED9B7}" dt="2022-10-13T07:42:01.974" v="14" actId="1076"/>
        <pc:sldMkLst>
          <pc:docMk/>
          <pc:sldMk cId="1070429186" sldId="10132"/>
        </pc:sldMkLst>
        <pc:spChg chg="add mod">
          <ac:chgData name="Deeley, Jack" userId="5c7a41f6-e2c1-4ce4-97dc-1f11d2553368" providerId="ADAL" clId="{3BC406D9-7CD1-40F6-923C-1B46ABCED9B7}" dt="2022-10-13T07:42:01.974" v="14" actId="1076"/>
          <ac:spMkLst>
            <pc:docMk/>
            <pc:sldMk cId="1070429186" sldId="10132"/>
            <ac:spMk id="5" creationId="{A20847A5-3192-4347-85F5-F35E5BDAD601}"/>
          </ac:spMkLst>
        </pc:spChg>
        <pc:spChg chg="mod">
          <ac:chgData name="Deeley, Jack" userId="5c7a41f6-e2c1-4ce4-97dc-1f11d2553368" providerId="ADAL" clId="{3BC406D9-7CD1-40F6-923C-1B46ABCED9B7}" dt="2022-10-13T07:41:58.477" v="13" actId="1076"/>
          <ac:spMkLst>
            <pc:docMk/>
            <pc:sldMk cId="1070429186" sldId="10132"/>
            <ac:spMk id="7" creationId="{3C8F42F2-1F7A-4135-B461-7E5C8A673892}"/>
          </ac:spMkLst>
        </pc:spChg>
      </pc:sldChg>
      <pc:sldChg chg="modSp mod">
        <pc:chgData name="Deeley, Jack" userId="5c7a41f6-e2c1-4ce4-97dc-1f11d2553368" providerId="ADAL" clId="{3BC406D9-7CD1-40F6-923C-1B46ABCED9B7}" dt="2022-10-16T08:38:38.645" v="32" actId="122"/>
        <pc:sldMkLst>
          <pc:docMk/>
          <pc:sldMk cId="358678377" sldId="10133"/>
        </pc:sldMkLst>
        <pc:spChg chg="mod">
          <ac:chgData name="Deeley, Jack" userId="5c7a41f6-e2c1-4ce4-97dc-1f11d2553368" providerId="ADAL" clId="{3BC406D9-7CD1-40F6-923C-1B46ABCED9B7}" dt="2022-10-16T08:38:38.645" v="32" actId="122"/>
          <ac:spMkLst>
            <pc:docMk/>
            <pc:sldMk cId="358678377" sldId="10133"/>
            <ac:spMk id="7" creationId="{5C2C8F58-5529-4409-B0DB-19462F58623E}"/>
          </ac:spMkLst>
        </pc:spChg>
        <pc:spChg chg="mod">
          <ac:chgData name="Deeley, Jack" userId="5c7a41f6-e2c1-4ce4-97dc-1f11d2553368" providerId="ADAL" clId="{3BC406D9-7CD1-40F6-923C-1B46ABCED9B7}" dt="2022-10-16T08:38:38.645" v="32" actId="122"/>
          <ac:spMkLst>
            <pc:docMk/>
            <pc:sldMk cId="358678377" sldId="10133"/>
            <ac:spMk id="8" creationId="{1B875236-DB5C-4D78-9045-83FF8FE41D3B}"/>
          </ac:spMkLst>
        </pc:spChg>
        <pc:spChg chg="mod">
          <ac:chgData name="Deeley, Jack" userId="5c7a41f6-e2c1-4ce4-97dc-1f11d2553368" providerId="ADAL" clId="{3BC406D9-7CD1-40F6-923C-1B46ABCED9B7}" dt="2022-10-16T08:38:38.645" v="32" actId="122"/>
          <ac:spMkLst>
            <pc:docMk/>
            <pc:sldMk cId="358678377" sldId="10133"/>
            <ac:spMk id="10" creationId="{0F9A19DB-D051-4A7F-807A-59F77FB233FA}"/>
          </ac:spMkLst>
        </pc:spChg>
        <pc:spChg chg="mod">
          <ac:chgData name="Deeley, Jack" userId="5c7a41f6-e2c1-4ce4-97dc-1f11d2553368" providerId="ADAL" clId="{3BC406D9-7CD1-40F6-923C-1B46ABCED9B7}" dt="2022-10-16T08:38:38.645" v="32" actId="122"/>
          <ac:spMkLst>
            <pc:docMk/>
            <pc:sldMk cId="358678377" sldId="10133"/>
            <ac:spMk id="12" creationId="{41BA9004-476D-44B3-9016-B4974D432FDD}"/>
          </ac:spMkLst>
        </pc:spChg>
        <pc:spChg chg="mod">
          <ac:chgData name="Deeley, Jack" userId="5c7a41f6-e2c1-4ce4-97dc-1f11d2553368" providerId="ADAL" clId="{3BC406D9-7CD1-40F6-923C-1B46ABCED9B7}" dt="2022-10-16T08:38:38.645" v="32" actId="122"/>
          <ac:spMkLst>
            <pc:docMk/>
            <pc:sldMk cId="358678377" sldId="10133"/>
            <ac:spMk id="13" creationId="{090452C9-1FF1-4876-A882-2A2F4A1FBFBD}"/>
          </ac:spMkLst>
        </pc:spChg>
        <pc:spChg chg="mod">
          <ac:chgData name="Deeley, Jack" userId="5c7a41f6-e2c1-4ce4-97dc-1f11d2553368" providerId="ADAL" clId="{3BC406D9-7CD1-40F6-923C-1B46ABCED9B7}" dt="2022-10-16T08:38:38.645" v="32" actId="122"/>
          <ac:spMkLst>
            <pc:docMk/>
            <pc:sldMk cId="358678377" sldId="10133"/>
            <ac:spMk id="15" creationId="{360D5E14-960F-4E92-9634-2D12859107B1}"/>
          </ac:spMkLst>
        </pc:spChg>
        <pc:spChg chg="mod">
          <ac:chgData name="Deeley, Jack" userId="5c7a41f6-e2c1-4ce4-97dc-1f11d2553368" providerId="ADAL" clId="{3BC406D9-7CD1-40F6-923C-1B46ABCED9B7}" dt="2022-10-16T08:38:38.645" v="32" actId="122"/>
          <ac:spMkLst>
            <pc:docMk/>
            <pc:sldMk cId="358678377" sldId="10133"/>
            <ac:spMk id="16" creationId="{560616DE-8C72-4C62-94A3-B801D5B57CD8}"/>
          </ac:spMkLst>
        </pc:spChg>
        <pc:spChg chg="mod">
          <ac:chgData name="Deeley, Jack" userId="5c7a41f6-e2c1-4ce4-97dc-1f11d2553368" providerId="ADAL" clId="{3BC406D9-7CD1-40F6-923C-1B46ABCED9B7}" dt="2022-10-16T08:38:38.645" v="32" actId="122"/>
          <ac:spMkLst>
            <pc:docMk/>
            <pc:sldMk cId="358678377" sldId="10133"/>
            <ac:spMk id="17" creationId="{2FC5E91B-B034-4580-A097-4F5B6B453305}"/>
          </ac:spMkLst>
        </pc:spChg>
        <pc:graphicFrameChg chg="mod">
          <ac:chgData name="Deeley, Jack" userId="5c7a41f6-e2c1-4ce4-97dc-1f11d2553368" providerId="ADAL" clId="{3BC406D9-7CD1-40F6-923C-1B46ABCED9B7}" dt="2022-10-13T07:27:49.081" v="1" actId="20577"/>
          <ac:graphicFrameMkLst>
            <pc:docMk/>
            <pc:sldMk cId="358678377" sldId="10133"/>
            <ac:graphicFrameMk id="6" creationId="{CA908374-82E2-45D3-B1F2-4F542D93E329}"/>
          </ac:graphicFrameMkLst>
        </pc:graphicFrameChg>
      </pc:sldChg>
      <pc:sldChg chg="addSp delSp modSp new mod modClrScheme chgLayout">
        <pc:chgData name="Deeley, Jack" userId="5c7a41f6-e2c1-4ce4-97dc-1f11d2553368" providerId="ADAL" clId="{3BC406D9-7CD1-40F6-923C-1B46ABCED9B7}" dt="2022-10-13T07:42:39.324" v="27" actId="20577"/>
        <pc:sldMkLst>
          <pc:docMk/>
          <pc:sldMk cId="4218564817" sldId="10137"/>
        </pc:sldMkLst>
        <pc:spChg chg="del mod ord">
          <ac:chgData name="Deeley, Jack" userId="5c7a41f6-e2c1-4ce4-97dc-1f11d2553368" providerId="ADAL" clId="{3BC406D9-7CD1-40F6-923C-1B46ABCED9B7}" dt="2022-10-13T07:42:35.928" v="18" actId="700"/>
          <ac:spMkLst>
            <pc:docMk/>
            <pc:sldMk cId="4218564817" sldId="10137"/>
            <ac:spMk id="2" creationId="{7AEE9668-96B6-4EAC-93A9-05D672E8548C}"/>
          </ac:spMkLst>
        </pc:spChg>
        <pc:spChg chg="mod ord">
          <ac:chgData name="Deeley, Jack" userId="5c7a41f6-e2c1-4ce4-97dc-1f11d2553368" providerId="ADAL" clId="{3BC406D9-7CD1-40F6-923C-1B46ABCED9B7}" dt="2022-10-13T07:42:35.928" v="18" actId="700"/>
          <ac:spMkLst>
            <pc:docMk/>
            <pc:sldMk cId="4218564817" sldId="10137"/>
            <ac:spMk id="3" creationId="{49B4DA1E-B022-4ED3-9D49-AFCE64547212}"/>
          </ac:spMkLst>
        </pc:spChg>
        <pc:spChg chg="del mod ord">
          <ac:chgData name="Deeley, Jack" userId="5c7a41f6-e2c1-4ce4-97dc-1f11d2553368" providerId="ADAL" clId="{3BC406D9-7CD1-40F6-923C-1B46ABCED9B7}" dt="2022-10-13T07:42:35.928" v="18" actId="700"/>
          <ac:spMkLst>
            <pc:docMk/>
            <pc:sldMk cId="4218564817" sldId="10137"/>
            <ac:spMk id="4" creationId="{029FFC10-5A8E-4F52-8F5B-20A5A3E97790}"/>
          </ac:spMkLst>
        </pc:spChg>
        <pc:spChg chg="add mod ord">
          <ac:chgData name="Deeley, Jack" userId="5c7a41f6-e2c1-4ce4-97dc-1f11d2553368" providerId="ADAL" clId="{3BC406D9-7CD1-40F6-923C-1B46ABCED9B7}" dt="2022-10-13T07:42:39.324" v="27" actId="20577"/>
          <ac:spMkLst>
            <pc:docMk/>
            <pc:sldMk cId="4218564817" sldId="10137"/>
            <ac:spMk id="5" creationId="{53FBEE6A-157E-4DD4-8BB6-63AE5A268949}"/>
          </ac:spMkLst>
        </pc:spChg>
        <pc:spChg chg="add mod ord">
          <ac:chgData name="Deeley, Jack" userId="5c7a41f6-e2c1-4ce4-97dc-1f11d2553368" providerId="ADAL" clId="{3BC406D9-7CD1-40F6-923C-1B46ABCED9B7}" dt="2022-10-13T07:42:35.928" v="18" actId="700"/>
          <ac:spMkLst>
            <pc:docMk/>
            <pc:sldMk cId="4218564817" sldId="10137"/>
            <ac:spMk id="6" creationId="{EC5C25DD-9C36-459C-BC4A-B9046D8BFCEB}"/>
          </ac:spMkLst>
        </pc:spChg>
      </pc:sldChg>
    </pc:docChg>
  </pc:docChgLst>
  <pc:docChgLst>
    <pc:chgData name="Deeley, Jack" userId="5c7a41f6-e2c1-4ce4-97dc-1f11d2553368" providerId="ADAL" clId="{577189E7-D7A7-4DE0-B54F-B24047DA341C}"/>
    <pc:docChg chg="modSld">
      <pc:chgData name="Deeley, Jack" userId="5c7a41f6-e2c1-4ce4-97dc-1f11d2553368" providerId="ADAL" clId="{577189E7-D7A7-4DE0-B54F-B24047DA341C}" dt="2022-10-10T06:24:42.523" v="1"/>
      <pc:docMkLst>
        <pc:docMk/>
      </pc:docMkLst>
      <pc:sldChg chg="modSp">
        <pc:chgData name="Deeley, Jack" userId="5c7a41f6-e2c1-4ce4-97dc-1f11d2553368" providerId="ADAL" clId="{577189E7-D7A7-4DE0-B54F-B24047DA341C}" dt="2022-10-10T06:24:42.523" v="1"/>
        <pc:sldMkLst>
          <pc:docMk/>
          <pc:sldMk cId="2203514517" sldId="10074"/>
        </pc:sldMkLst>
        <pc:graphicFrameChg chg="mod">
          <ac:chgData name="Deeley, Jack" userId="5c7a41f6-e2c1-4ce4-97dc-1f11d2553368" providerId="ADAL" clId="{577189E7-D7A7-4DE0-B54F-B24047DA341C}" dt="2022-10-10T06:24:42.523" v="1"/>
          <ac:graphicFrameMkLst>
            <pc:docMk/>
            <pc:sldMk cId="2203514517" sldId="10074"/>
            <ac:graphicFrameMk id="18" creationId="{245BA0E2-E2A5-4B6A-AD34-6204274BACFE}"/>
          </ac:graphicFrameMkLst>
        </pc:graphicFrameChg>
      </pc:sldChg>
    </pc:docChg>
  </pc:docChgLst>
  <pc:docChgLst>
    <pc:chgData name="Deeley, Jack" userId="5c7a41f6-e2c1-4ce4-97dc-1f11d2553368" providerId="ADAL" clId="{43E1247A-731D-419C-ACCE-721782791048}"/>
    <pc:docChg chg="undo redo custSel addSld delSld modSld sldOrd addSection delSection modSection">
      <pc:chgData name="Deeley, Jack" userId="5c7a41f6-e2c1-4ce4-97dc-1f11d2553368" providerId="ADAL" clId="{43E1247A-731D-419C-ACCE-721782791048}" dt="2022-10-10T22:46:06.646" v="4109" actId="20577"/>
      <pc:docMkLst>
        <pc:docMk/>
      </pc:docMkLst>
      <pc:sldChg chg="del">
        <pc:chgData name="Deeley, Jack" userId="5c7a41f6-e2c1-4ce4-97dc-1f11d2553368" providerId="ADAL" clId="{43E1247A-731D-419C-ACCE-721782791048}" dt="2022-10-02T20:11:30.736" v="791" actId="47"/>
        <pc:sldMkLst>
          <pc:docMk/>
          <pc:sldMk cId="1727730062" sldId="384"/>
        </pc:sldMkLst>
      </pc:sldChg>
      <pc:sldChg chg="modSp mod">
        <pc:chgData name="Deeley, Jack" userId="5c7a41f6-e2c1-4ce4-97dc-1f11d2553368" providerId="ADAL" clId="{43E1247A-731D-419C-ACCE-721782791048}" dt="2022-10-02T21:00:49.524" v="1693" actId="20577"/>
        <pc:sldMkLst>
          <pc:docMk/>
          <pc:sldMk cId="782103010" sldId="425"/>
        </pc:sldMkLst>
        <pc:spChg chg="mod">
          <ac:chgData name="Deeley, Jack" userId="5c7a41f6-e2c1-4ce4-97dc-1f11d2553368" providerId="ADAL" clId="{43E1247A-731D-419C-ACCE-721782791048}" dt="2022-10-02T21:00:49.524" v="1693" actId="20577"/>
          <ac:spMkLst>
            <pc:docMk/>
            <pc:sldMk cId="782103010" sldId="425"/>
            <ac:spMk id="14" creationId="{14152E63-54EC-4908-AF2D-A11BC178AE14}"/>
          </ac:spMkLst>
        </pc:spChg>
      </pc:sldChg>
      <pc:sldChg chg="addSp delSp modSp mod">
        <pc:chgData name="Deeley, Jack" userId="5c7a41f6-e2c1-4ce4-97dc-1f11d2553368" providerId="ADAL" clId="{43E1247A-731D-419C-ACCE-721782791048}" dt="2022-10-04T01:39:41.009" v="3813" actId="208"/>
        <pc:sldMkLst>
          <pc:docMk/>
          <pc:sldMk cId="1790664888" sldId="453"/>
        </pc:sldMkLst>
        <pc:spChg chg="mod">
          <ac:chgData name="Deeley, Jack" userId="5c7a41f6-e2c1-4ce4-97dc-1f11d2553368" providerId="ADAL" clId="{43E1247A-731D-419C-ACCE-721782791048}" dt="2022-10-04T01:39:41.009" v="3813" actId="208"/>
          <ac:spMkLst>
            <pc:docMk/>
            <pc:sldMk cId="1790664888" sldId="453"/>
            <ac:spMk id="2" creationId="{75393DB0-6CC4-434E-8468-E0FFB5BC9ACE}"/>
          </ac:spMkLst>
        </pc:spChg>
        <pc:spChg chg="del">
          <ac:chgData name="Deeley, Jack" userId="5c7a41f6-e2c1-4ce4-97dc-1f11d2553368" providerId="ADAL" clId="{43E1247A-731D-419C-ACCE-721782791048}" dt="2022-10-02T20:14:57.924" v="942" actId="478"/>
          <ac:spMkLst>
            <pc:docMk/>
            <pc:sldMk cId="1790664888" sldId="453"/>
            <ac:spMk id="5" creationId="{E4E7C0BE-E433-4ABA-B647-89B956753A0D}"/>
          </ac:spMkLst>
        </pc:spChg>
        <pc:spChg chg="add del mod">
          <ac:chgData name="Deeley, Jack" userId="5c7a41f6-e2c1-4ce4-97dc-1f11d2553368" providerId="ADAL" clId="{43E1247A-731D-419C-ACCE-721782791048}" dt="2022-10-02T21:16:36.531" v="1940" actId="478"/>
          <ac:spMkLst>
            <pc:docMk/>
            <pc:sldMk cId="1790664888" sldId="453"/>
            <ac:spMk id="8" creationId="{0747462F-CC48-42FF-BDD4-CC17ECE2BC88}"/>
          </ac:spMkLst>
        </pc:spChg>
        <pc:spChg chg="add del mod">
          <ac:chgData name="Deeley, Jack" userId="5c7a41f6-e2c1-4ce4-97dc-1f11d2553368" providerId="ADAL" clId="{43E1247A-731D-419C-ACCE-721782791048}" dt="2022-10-02T20:14:59.890" v="943" actId="478"/>
          <ac:spMkLst>
            <pc:docMk/>
            <pc:sldMk cId="1790664888" sldId="453"/>
            <ac:spMk id="9" creationId="{BE5AD6A6-9D76-435F-B508-994D3D051CF5}"/>
          </ac:spMkLst>
        </pc:spChg>
        <pc:spChg chg="add mod">
          <ac:chgData name="Deeley, Jack" userId="5c7a41f6-e2c1-4ce4-97dc-1f11d2553368" providerId="ADAL" clId="{43E1247A-731D-419C-ACCE-721782791048}" dt="2022-10-02T21:16:43.234" v="1956" actId="1076"/>
          <ac:spMkLst>
            <pc:docMk/>
            <pc:sldMk cId="1790664888" sldId="453"/>
            <ac:spMk id="10" creationId="{E6ADD169-BECE-4035-9970-51580C038720}"/>
          </ac:spMkLst>
        </pc:spChg>
      </pc:sldChg>
      <pc:sldChg chg="addSp delSp modSp mod delAnim modAnim">
        <pc:chgData name="Deeley, Jack" userId="5c7a41f6-e2c1-4ce4-97dc-1f11d2553368" providerId="ADAL" clId="{43E1247A-731D-419C-ACCE-721782791048}" dt="2022-10-02T21:17:01.125" v="1994" actId="20577"/>
        <pc:sldMkLst>
          <pc:docMk/>
          <pc:sldMk cId="1219093223" sldId="455"/>
        </pc:sldMkLst>
        <pc:spChg chg="mod">
          <ac:chgData name="Deeley, Jack" userId="5c7a41f6-e2c1-4ce4-97dc-1f11d2553368" providerId="ADAL" clId="{43E1247A-731D-419C-ACCE-721782791048}" dt="2022-10-02T20:38:10.552" v="1197" actId="338"/>
          <ac:spMkLst>
            <pc:docMk/>
            <pc:sldMk cId="1219093223" sldId="455"/>
            <ac:spMk id="3" creationId="{C14FFCB5-6D98-4CE6-A319-9E658315A960}"/>
          </ac:spMkLst>
        </pc:spChg>
        <pc:spChg chg="del mod">
          <ac:chgData name="Deeley, Jack" userId="5c7a41f6-e2c1-4ce4-97dc-1f11d2553368" providerId="ADAL" clId="{43E1247A-731D-419C-ACCE-721782791048}" dt="2022-10-02T21:16:47.222" v="1957" actId="478"/>
          <ac:spMkLst>
            <pc:docMk/>
            <pc:sldMk cId="1219093223" sldId="455"/>
            <ac:spMk id="5" creationId="{E4E7C0BE-E433-4ABA-B647-89B956753A0D}"/>
          </ac:spMkLst>
        </pc:spChg>
        <pc:spChg chg="del mod topLvl">
          <ac:chgData name="Deeley, Jack" userId="5c7a41f6-e2c1-4ce4-97dc-1f11d2553368" providerId="ADAL" clId="{43E1247A-731D-419C-ACCE-721782791048}" dt="2022-10-02T20:28:36.866" v="1183" actId="478"/>
          <ac:spMkLst>
            <pc:docMk/>
            <pc:sldMk cId="1219093223" sldId="455"/>
            <ac:spMk id="25" creationId="{146E68A5-EE03-4B56-A897-9A69031EAD3D}"/>
          </ac:spMkLst>
        </pc:spChg>
        <pc:spChg chg="del mod topLvl">
          <ac:chgData name="Deeley, Jack" userId="5c7a41f6-e2c1-4ce4-97dc-1f11d2553368" providerId="ADAL" clId="{43E1247A-731D-419C-ACCE-721782791048}" dt="2022-10-02T20:28:36.866" v="1183" actId="478"/>
          <ac:spMkLst>
            <pc:docMk/>
            <pc:sldMk cId="1219093223" sldId="455"/>
            <ac:spMk id="26" creationId="{3638793E-88CA-4CF6-93F7-9497B91A6995}"/>
          </ac:spMkLst>
        </pc:spChg>
        <pc:spChg chg="del mod topLvl">
          <ac:chgData name="Deeley, Jack" userId="5c7a41f6-e2c1-4ce4-97dc-1f11d2553368" providerId="ADAL" clId="{43E1247A-731D-419C-ACCE-721782791048}" dt="2022-10-02T20:28:36.866" v="1183" actId="478"/>
          <ac:spMkLst>
            <pc:docMk/>
            <pc:sldMk cId="1219093223" sldId="455"/>
            <ac:spMk id="27" creationId="{F0468DF8-D7F0-4108-927F-B383243CCD03}"/>
          </ac:spMkLst>
        </pc:spChg>
        <pc:spChg chg="del mod topLvl">
          <ac:chgData name="Deeley, Jack" userId="5c7a41f6-e2c1-4ce4-97dc-1f11d2553368" providerId="ADAL" clId="{43E1247A-731D-419C-ACCE-721782791048}" dt="2022-10-02T20:28:36.866" v="1183" actId="478"/>
          <ac:spMkLst>
            <pc:docMk/>
            <pc:sldMk cId="1219093223" sldId="455"/>
            <ac:spMk id="28" creationId="{FC7FFFB5-D015-490C-BC74-24A611DB807B}"/>
          </ac:spMkLst>
        </pc:spChg>
        <pc:spChg chg="del mod topLvl">
          <ac:chgData name="Deeley, Jack" userId="5c7a41f6-e2c1-4ce4-97dc-1f11d2553368" providerId="ADAL" clId="{43E1247A-731D-419C-ACCE-721782791048}" dt="2022-10-02T20:28:36.866" v="1183" actId="478"/>
          <ac:spMkLst>
            <pc:docMk/>
            <pc:sldMk cId="1219093223" sldId="455"/>
            <ac:spMk id="29" creationId="{C3EA1BD2-3ADE-4C40-B8F8-EEBC3092F1B9}"/>
          </ac:spMkLst>
        </pc:spChg>
        <pc:spChg chg="del mod topLvl">
          <ac:chgData name="Deeley, Jack" userId="5c7a41f6-e2c1-4ce4-97dc-1f11d2553368" providerId="ADAL" clId="{43E1247A-731D-419C-ACCE-721782791048}" dt="2022-10-02T20:28:36.866" v="1183" actId="478"/>
          <ac:spMkLst>
            <pc:docMk/>
            <pc:sldMk cId="1219093223" sldId="455"/>
            <ac:spMk id="30" creationId="{DB8C7535-02E1-4B4F-9B24-0E707EA4EDF4}"/>
          </ac:spMkLst>
        </pc:spChg>
        <pc:spChg chg="del mod topLvl">
          <ac:chgData name="Deeley, Jack" userId="5c7a41f6-e2c1-4ce4-97dc-1f11d2553368" providerId="ADAL" clId="{43E1247A-731D-419C-ACCE-721782791048}" dt="2022-10-02T20:28:36.866" v="1183" actId="478"/>
          <ac:spMkLst>
            <pc:docMk/>
            <pc:sldMk cId="1219093223" sldId="455"/>
            <ac:spMk id="31" creationId="{6323525D-B89A-453A-95B7-AE6666F185E7}"/>
          </ac:spMkLst>
        </pc:spChg>
        <pc:spChg chg="del mod topLvl">
          <ac:chgData name="Deeley, Jack" userId="5c7a41f6-e2c1-4ce4-97dc-1f11d2553368" providerId="ADAL" clId="{43E1247A-731D-419C-ACCE-721782791048}" dt="2022-10-02T20:28:36.866" v="1183" actId="478"/>
          <ac:spMkLst>
            <pc:docMk/>
            <pc:sldMk cId="1219093223" sldId="455"/>
            <ac:spMk id="32" creationId="{42C3C5D6-1309-4741-AC5B-C814E431E7B7}"/>
          </ac:spMkLst>
        </pc:spChg>
        <pc:spChg chg="del mod topLvl">
          <ac:chgData name="Deeley, Jack" userId="5c7a41f6-e2c1-4ce4-97dc-1f11d2553368" providerId="ADAL" clId="{43E1247A-731D-419C-ACCE-721782791048}" dt="2022-10-02T20:28:36.866" v="1183" actId="478"/>
          <ac:spMkLst>
            <pc:docMk/>
            <pc:sldMk cId="1219093223" sldId="455"/>
            <ac:spMk id="33" creationId="{D4A981D8-98CC-4CC2-A963-75C503B8E4E0}"/>
          </ac:spMkLst>
        </pc:spChg>
        <pc:spChg chg="del mod topLvl">
          <ac:chgData name="Deeley, Jack" userId="5c7a41f6-e2c1-4ce4-97dc-1f11d2553368" providerId="ADAL" clId="{43E1247A-731D-419C-ACCE-721782791048}" dt="2022-10-02T20:38:48.499" v="1202" actId="478"/>
          <ac:spMkLst>
            <pc:docMk/>
            <pc:sldMk cId="1219093223" sldId="455"/>
            <ac:spMk id="39" creationId="{5594685F-8D77-4C58-97E3-7FC18318F118}"/>
          </ac:spMkLst>
        </pc:spChg>
        <pc:spChg chg="mod topLvl">
          <ac:chgData name="Deeley, Jack" userId="5c7a41f6-e2c1-4ce4-97dc-1f11d2553368" providerId="ADAL" clId="{43E1247A-731D-419C-ACCE-721782791048}" dt="2022-10-02T20:41:07.155" v="1245" actId="1076"/>
          <ac:spMkLst>
            <pc:docMk/>
            <pc:sldMk cId="1219093223" sldId="455"/>
            <ac:spMk id="40" creationId="{7092214B-C7FB-4240-9077-36A5C55C330B}"/>
          </ac:spMkLst>
        </pc:spChg>
        <pc:spChg chg="mod topLvl">
          <ac:chgData name="Deeley, Jack" userId="5c7a41f6-e2c1-4ce4-97dc-1f11d2553368" providerId="ADAL" clId="{43E1247A-731D-419C-ACCE-721782791048}" dt="2022-10-02T20:41:07.155" v="1245" actId="1076"/>
          <ac:spMkLst>
            <pc:docMk/>
            <pc:sldMk cId="1219093223" sldId="455"/>
            <ac:spMk id="41" creationId="{561DE449-0419-49DE-9378-642521D9756A}"/>
          </ac:spMkLst>
        </pc:spChg>
        <pc:spChg chg="mod topLvl">
          <ac:chgData name="Deeley, Jack" userId="5c7a41f6-e2c1-4ce4-97dc-1f11d2553368" providerId="ADAL" clId="{43E1247A-731D-419C-ACCE-721782791048}" dt="2022-10-02T20:41:07.155" v="1245" actId="1076"/>
          <ac:spMkLst>
            <pc:docMk/>
            <pc:sldMk cId="1219093223" sldId="455"/>
            <ac:spMk id="42" creationId="{E506E40C-CEC8-4158-AC6C-37803E6114A1}"/>
          </ac:spMkLst>
        </pc:spChg>
        <pc:spChg chg="mod topLvl">
          <ac:chgData name="Deeley, Jack" userId="5c7a41f6-e2c1-4ce4-97dc-1f11d2553368" providerId="ADAL" clId="{43E1247A-731D-419C-ACCE-721782791048}" dt="2022-10-02T20:41:07.155" v="1245" actId="1076"/>
          <ac:spMkLst>
            <pc:docMk/>
            <pc:sldMk cId="1219093223" sldId="455"/>
            <ac:spMk id="43" creationId="{EA5BD533-D361-4EF9-B2F6-0D0FA2C7D99F}"/>
          </ac:spMkLst>
        </pc:spChg>
        <pc:spChg chg="mod topLvl">
          <ac:chgData name="Deeley, Jack" userId="5c7a41f6-e2c1-4ce4-97dc-1f11d2553368" providerId="ADAL" clId="{43E1247A-731D-419C-ACCE-721782791048}" dt="2022-10-02T20:41:27.367" v="1254" actId="1076"/>
          <ac:spMkLst>
            <pc:docMk/>
            <pc:sldMk cId="1219093223" sldId="455"/>
            <ac:spMk id="44" creationId="{6E8AF5FC-F75A-4811-A30D-84561F46C21B}"/>
          </ac:spMkLst>
        </pc:spChg>
        <pc:spChg chg="mod topLvl">
          <ac:chgData name="Deeley, Jack" userId="5c7a41f6-e2c1-4ce4-97dc-1f11d2553368" providerId="ADAL" clId="{43E1247A-731D-419C-ACCE-721782791048}" dt="2022-10-02T20:41:27.367" v="1254" actId="1076"/>
          <ac:spMkLst>
            <pc:docMk/>
            <pc:sldMk cId="1219093223" sldId="455"/>
            <ac:spMk id="45" creationId="{8AF05C5F-F43A-4550-9C2C-B56D94F42A3D}"/>
          </ac:spMkLst>
        </pc:spChg>
        <pc:spChg chg="mod topLvl">
          <ac:chgData name="Deeley, Jack" userId="5c7a41f6-e2c1-4ce4-97dc-1f11d2553368" providerId="ADAL" clId="{43E1247A-731D-419C-ACCE-721782791048}" dt="2022-10-02T20:41:27.367" v="1254" actId="1076"/>
          <ac:spMkLst>
            <pc:docMk/>
            <pc:sldMk cId="1219093223" sldId="455"/>
            <ac:spMk id="46" creationId="{64CC6A08-F33E-4772-9671-991706E10EC1}"/>
          </ac:spMkLst>
        </pc:spChg>
        <pc:spChg chg="mod topLvl">
          <ac:chgData name="Deeley, Jack" userId="5c7a41f6-e2c1-4ce4-97dc-1f11d2553368" providerId="ADAL" clId="{43E1247A-731D-419C-ACCE-721782791048}" dt="2022-10-02T20:41:27.367" v="1254" actId="1076"/>
          <ac:spMkLst>
            <pc:docMk/>
            <pc:sldMk cId="1219093223" sldId="455"/>
            <ac:spMk id="47" creationId="{CC7CAD04-FEAE-4D23-A075-2F0416C162D6}"/>
          </ac:spMkLst>
        </pc:spChg>
        <pc:spChg chg="mod topLvl">
          <ac:chgData name="Deeley, Jack" userId="5c7a41f6-e2c1-4ce4-97dc-1f11d2553368" providerId="ADAL" clId="{43E1247A-731D-419C-ACCE-721782791048}" dt="2022-10-02T20:41:34.111" v="1255" actId="1076"/>
          <ac:spMkLst>
            <pc:docMk/>
            <pc:sldMk cId="1219093223" sldId="455"/>
            <ac:spMk id="48" creationId="{57FC1EF9-2282-44A7-B208-9BDDCE837E49}"/>
          </ac:spMkLst>
        </pc:spChg>
        <pc:spChg chg="mod topLvl">
          <ac:chgData name="Deeley, Jack" userId="5c7a41f6-e2c1-4ce4-97dc-1f11d2553368" providerId="ADAL" clId="{43E1247A-731D-419C-ACCE-721782791048}" dt="2022-10-02T20:41:34.111" v="1255" actId="1076"/>
          <ac:spMkLst>
            <pc:docMk/>
            <pc:sldMk cId="1219093223" sldId="455"/>
            <ac:spMk id="49" creationId="{E0E7398E-B2B4-4B65-B145-9DA462D5B63A}"/>
          </ac:spMkLst>
        </pc:spChg>
        <pc:spChg chg="mod topLvl">
          <ac:chgData name="Deeley, Jack" userId="5c7a41f6-e2c1-4ce4-97dc-1f11d2553368" providerId="ADAL" clId="{43E1247A-731D-419C-ACCE-721782791048}" dt="2022-10-02T20:41:34.111" v="1255" actId="1076"/>
          <ac:spMkLst>
            <pc:docMk/>
            <pc:sldMk cId="1219093223" sldId="455"/>
            <ac:spMk id="50" creationId="{3E0B86B4-238E-47D6-A829-16C20363DAEB}"/>
          </ac:spMkLst>
        </pc:spChg>
        <pc:spChg chg="mod topLvl">
          <ac:chgData name="Deeley, Jack" userId="5c7a41f6-e2c1-4ce4-97dc-1f11d2553368" providerId="ADAL" clId="{43E1247A-731D-419C-ACCE-721782791048}" dt="2022-10-02T20:41:34.111" v="1255" actId="1076"/>
          <ac:spMkLst>
            <pc:docMk/>
            <pc:sldMk cId="1219093223" sldId="455"/>
            <ac:spMk id="51" creationId="{D290D855-95BE-444E-B237-836F4E84843D}"/>
          </ac:spMkLst>
        </pc:spChg>
        <pc:spChg chg="mod topLvl">
          <ac:chgData name="Deeley, Jack" userId="5c7a41f6-e2c1-4ce4-97dc-1f11d2553368" providerId="ADAL" clId="{43E1247A-731D-419C-ACCE-721782791048}" dt="2022-10-02T20:41:46.133" v="1266" actId="1076"/>
          <ac:spMkLst>
            <pc:docMk/>
            <pc:sldMk cId="1219093223" sldId="455"/>
            <ac:spMk id="52" creationId="{EB7982E2-58F7-4F5C-BCCC-E5EC12943C35}"/>
          </ac:spMkLst>
        </pc:spChg>
        <pc:spChg chg="mod topLvl">
          <ac:chgData name="Deeley, Jack" userId="5c7a41f6-e2c1-4ce4-97dc-1f11d2553368" providerId="ADAL" clId="{43E1247A-731D-419C-ACCE-721782791048}" dt="2022-10-02T20:41:46.133" v="1266" actId="1076"/>
          <ac:spMkLst>
            <pc:docMk/>
            <pc:sldMk cId="1219093223" sldId="455"/>
            <ac:spMk id="53" creationId="{3E383308-CEF7-4AD9-96E3-96317AFEDB3E}"/>
          </ac:spMkLst>
        </pc:spChg>
        <pc:spChg chg="mod topLvl">
          <ac:chgData name="Deeley, Jack" userId="5c7a41f6-e2c1-4ce4-97dc-1f11d2553368" providerId="ADAL" clId="{43E1247A-731D-419C-ACCE-721782791048}" dt="2022-10-02T20:41:46.133" v="1266" actId="1076"/>
          <ac:spMkLst>
            <pc:docMk/>
            <pc:sldMk cId="1219093223" sldId="455"/>
            <ac:spMk id="54" creationId="{BE1924E9-78A3-43A9-90CC-3960369E34FB}"/>
          </ac:spMkLst>
        </pc:spChg>
        <pc:spChg chg="mod topLvl">
          <ac:chgData name="Deeley, Jack" userId="5c7a41f6-e2c1-4ce4-97dc-1f11d2553368" providerId="ADAL" clId="{43E1247A-731D-419C-ACCE-721782791048}" dt="2022-10-02T20:41:46.133" v="1266" actId="1076"/>
          <ac:spMkLst>
            <pc:docMk/>
            <pc:sldMk cId="1219093223" sldId="455"/>
            <ac:spMk id="55" creationId="{C4131B90-8876-48DB-82CB-44EACE748444}"/>
          </ac:spMkLst>
        </pc:spChg>
        <pc:spChg chg="mod topLvl">
          <ac:chgData name="Deeley, Jack" userId="5c7a41f6-e2c1-4ce4-97dc-1f11d2553368" providerId="ADAL" clId="{43E1247A-731D-419C-ACCE-721782791048}" dt="2022-10-02T20:41:27.367" v="1254" actId="1076"/>
          <ac:spMkLst>
            <pc:docMk/>
            <pc:sldMk cId="1219093223" sldId="455"/>
            <ac:spMk id="56" creationId="{E6DD8D4A-EEBC-447A-918E-2B2029DD8185}"/>
          </ac:spMkLst>
        </pc:spChg>
        <pc:spChg chg="mod topLvl">
          <ac:chgData name="Deeley, Jack" userId="5c7a41f6-e2c1-4ce4-97dc-1f11d2553368" providerId="ADAL" clId="{43E1247A-731D-419C-ACCE-721782791048}" dt="2022-10-02T20:41:27.367" v="1254" actId="1076"/>
          <ac:spMkLst>
            <pc:docMk/>
            <pc:sldMk cId="1219093223" sldId="455"/>
            <ac:spMk id="57" creationId="{FB22D97C-A6D5-4C11-A316-31FBE8CCBD7B}"/>
          </ac:spMkLst>
        </pc:spChg>
        <pc:spChg chg="mod topLvl">
          <ac:chgData name="Deeley, Jack" userId="5c7a41f6-e2c1-4ce4-97dc-1f11d2553368" providerId="ADAL" clId="{43E1247A-731D-419C-ACCE-721782791048}" dt="2022-10-02T20:41:07.155" v="1245" actId="1076"/>
          <ac:spMkLst>
            <pc:docMk/>
            <pc:sldMk cId="1219093223" sldId="455"/>
            <ac:spMk id="58" creationId="{C87E8EF7-94C7-49E5-AEBD-C1DCE85832B8}"/>
          </ac:spMkLst>
        </pc:spChg>
        <pc:spChg chg="mod topLvl">
          <ac:chgData name="Deeley, Jack" userId="5c7a41f6-e2c1-4ce4-97dc-1f11d2553368" providerId="ADAL" clId="{43E1247A-731D-419C-ACCE-721782791048}" dt="2022-10-02T20:41:07.155" v="1245" actId="1076"/>
          <ac:spMkLst>
            <pc:docMk/>
            <pc:sldMk cId="1219093223" sldId="455"/>
            <ac:spMk id="59" creationId="{C0E15903-8B90-4600-9209-D5CDAE6D48A7}"/>
          </ac:spMkLst>
        </pc:spChg>
        <pc:spChg chg="mod topLvl">
          <ac:chgData name="Deeley, Jack" userId="5c7a41f6-e2c1-4ce4-97dc-1f11d2553368" providerId="ADAL" clId="{43E1247A-731D-419C-ACCE-721782791048}" dt="2022-10-02T20:41:34.111" v="1255" actId="1076"/>
          <ac:spMkLst>
            <pc:docMk/>
            <pc:sldMk cId="1219093223" sldId="455"/>
            <ac:spMk id="60" creationId="{5760886C-C1F7-412E-915C-2DE8789F6897}"/>
          </ac:spMkLst>
        </pc:spChg>
        <pc:spChg chg="mod topLvl">
          <ac:chgData name="Deeley, Jack" userId="5c7a41f6-e2c1-4ce4-97dc-1f11d2553368" providerId="ADAL" clId="{43E1247A-731D-419C-ACCE-721782791048}" dt="2022-10-02T20:41:34.111" v="1255" actId="1076"/>
          <ac:spMkLst>
            <pc:docMk/>
            <pc:sldMk cId="1219093223" sldId="455"/>
            <ac:spMk id="61" creationId="{3A946285-65F5-49C9-839E-B4CCF02A91BD}"/>
          </ac:spMkLst>
        </pc:spChg>
        <pc:spChg chg="mod topLvl">
          <ac:chgData name="Deeley, Jack" userId="5c7a41f6-e2c1-4ce4-97dc-1f11d2553368" providerId="ADAL" clId="{43E1247A-731D-419C-ACCE-721782791048}" dt="2022-10-02T20:41:43.079" v="1265" actId="1036"/>
          <ac:spMkLst>
            <pc:docMk/>
            <pc:sldMk cId="1219093223" sldId="455"/>
            <ac:spMk id="62" creationId="{E829F5C3-4BCE-4845-886C-7C4ECDFC7B64}"/>
          </ac:spMkLst>
        </pc:spChg>
        <pc:spChg chg="mod topLvl">
          <ac:chgData name="Deeley, Jack" userId="5c7a41f6-e2c1-4ce4-97dc-1f11d2553368" providerId="ADAL" clId="{43E1247A-731D-419C-ACCE-721782791048}" dt="2022-10-02T20:41:43.079" v="1265" actId="1036"/>
          <ac:spMkLst>
            <pc:docMk/>
            <pc:sldMk cId="1219093223" sldId="455"/>
            <ac:spMk id="63" creationId="{996F9105-02E4-4758-A401-2492DEB275D2}"/>
          </ac:spMkLst>
        </pc:spChg>
        <pc:spChg chg="mod topLvl">
          <ac:chgData name="Deeley, Jack" userId="5c7a41f6-e2c1-4ce4-97dc-1f11d2553368" providerId="ADAL" clId="{43E1247A-731D-419C-ACCE-721782791048}" dt="2022-10-02T20:41:46.133" v="1266" actId="1076"/>
          <ac:spMkLst>
            <pc:docMk/>
            <pc:sldMk cId="1219093223" sldId="455"/>
            <ac:spMk id="64" creationId="{AD3073CF-9F92-45D6-B285-486BE5FF88AD}"/>
          </ac:spMkLst>
        </pc:spChg>
        <pc:spChg chg="mod topLvl">
          <ac:chgData name="Deeley, Jack" userId="5c7a41f6-e2c1-4ce4-97dc-1f11d2553368" providerId="ADAL" clId="{43E1247A-731D-419C-ACCE-721782791048}" dt="2022-10-02T20:41:46.133" v="1266" actId="1076"/>
          <ac:spMkLst>
            <pc:docMk/>
            <pc:sldMk cId="1219093223" sldId="455"/>
            <ac:spMk id="65" creationId="{4960351F-5868-4A23-BB39-529A4EC37E16}"/>
          </ac:spMkLst>
        </pc:spChg>
        <pc:spChg chg="mod topLvl">
          <ac:chgData name="Deeley, Jack" userId="5c7a41f6-e2c1-4ce4-97dc-1f11d2553368" providerId="ADAL" clId="{43E1247A-731D-419C-ACCE-721782791048}" dt="2022-10-02T20:42:10.246" v="1273" actId="1035"/>
          <ac:spMkLst>
            <pc:docMk/>
            <pc:sldMk cId="1219093223" sldId="455"/>
            <ac:spMk id="66" creationId="{B4844BF7-42D0-4227-99B4-47CC7393029A}"/>
          </ac:spMkLst>
        </pc:spChg>
        <pc:spChg chg="mod topLvl">
          <ac:chgData name="Deeley, Jack" userId="5c7a41f6-e2c1-4ce4-97dc-1f11d2553368" providerId="ADAL" clId="{43E1247A-731D-419C-ACCE-721782791048}" dt="2022-10-02T20:42:10.246" v="1273" actId="1035"/>
          <ac:spMkLst>
            <pc:docMk/>
            <pc:sldMk cId="1219093223" sldId="455"/>
            <ac:spMk id="67" creationId="{C23522AD-5D2A-4511-ADD5-94711BE4B59C}"/>
          </ac:spMkLst>
        </pc:spChg>
        <pc:spChg chg="mod topLvl">
          <ac:chgData name="Deeley, Jack" userId="5c7a41f6-e2c1-4ce4-97dc-1f11d2553368" providerId="ADAL" clId="{43E1247A-731D-419C-ACCE-721782791048}" dt="2022-10-02T20:41:53.740" v="1269" actId="1076"/>
          <ac:spMkLst>
            <pc:docMk/>
            <pc:sldMk cId="1219093223" sldId="455"/>
            <ac:spMk id="68" creationId="{30940ADD-CD85-4E36-8E2F-FA4E05A89029}"/>
          </ac:spMkLst>
        </pc:spChg>
        <pc:spChg chg="mod topLvl">
          <ac:chgData name="Deeley, Jack" userId="5c7a41f6-e2c1-4ce4-97dc-1f11d2553368" providerId="ADAL" clId="{43E1247A-731D-419C-ACCE-721782791048}" dt="2022-10-02T20:41:53.740" v="1269" actId="1076"/>
          <ac:spMkLst>
            <pc:docMk/>
            <pc:sldMk cId="1219093223" sldId="455"/>
            <ac:spMk id="69" creationId="{2B4C4E66-04E0-4707-BBB5-2FB111B1797D}"/>
          </ac:spMkLst>
        </pc:spChg>
        <pc:spChg chg="mod topLvl">
          <ac:chgData name="Deeley, Jack" userId="5c7a41f6-e2c1-4ce4-97dc-1f11d2553368" providerId="ADAL" clId="{43E1247A-731D-419C-ACCE-721782791048}" dt="2022-10-02T20:41:53.740" v="1269" actId="1076"/>
          <ac:spMkLst>
            <pc:docMk/>
            <pc:sldMk cId="1219093223" sldId="455"/>
            <ac:spMk id="70" creationId="{86146DD2-1B83-4E3D-A603-DB25E6E6BE2D}"/>
          </ac:spMkLst>
        </pc:spChg>
        <pc:spChg chg="mod topLvl">
          <ac:chgData name="Deeley, Jack" userId="5c7a41f6-e2c1-4ce4-97dc-1f11d2553368" providerId="ADAL" clId="{43E1247A-731D-419C-ACCE-721782791048}" dt="2022-10-02T20:41:53.740" v="1269" actId="1076"/>
          <ac:spMkLst>
            <pc:docMk/>
            <pc:sldMk cId="1219093223" sldId="455"/>
            <ac:spMk id="71" creationId="{C5323BC5-E554-4552-98FA-920CC9B6FBD3}"/>
          </ac:spMkLst>
        </pc:spChg>
        <pc:spChg chg="mod topLvl">
          <ac:chgData name="Deeley, Jack" userId="5c7a41f6-e2c1-4ce4-97dc-1f11d2553368" providerId="ADAL" clId="{43E1247A-731D-419C-ACCE-721782791048}" dt="2022-10-02T20:41:43.079" v="1265" actId="1036"/>
          <ac:spMkLst>
            <pc:docMk/>
            <pc:sldMk cId="1219093223" sldId="455"/>
            <ac:spMk id="72" creationId="{FBC45BA9-E02B-471F-9906-69478D99EECD}"/>
          </ac:spMkLst>
        </pc:spChg>
        <pc:spChg chg="mod topLvl">
          <ac:chgData name="Deeley, Jack" userId="5c7a41f6-e2c1-4ce4-97dc-1f11d2553368" providerId="ADAL" clId="{43E1247A-731D-419C-ACCE-721782791048}" dt="2022-10-02T20:41:43.079" v="1265" actId="1036"/>
          <ac:spMkLst>
            <pc:docMk/>
            <pc:sldMk cId="1219093223" sldId="455"/>
            <ac:spMk id="73" creationId="{EC0D0DC9-C938-4539-8F97-C530B2CF3627}"/>
          </ac:spMkLst>
        </pc:spChg>
        <pc:spChg chg="mod topLvl">
          <ac:chgData name="Deeley, Jack" userId="5c7a41f6-e2c1-4ce4-97dc-1f11d2553368" providerId="ADAL" clId="{43E1247A-731D-419C-ACCE-721782791048}" dt="2022-10-02T20:41:43.079" v="1265" actId="1036"/>
          <ac:spMkLst>
            <pc:docMk/>
            <pc:sldMk cId="1219093223" sldId="455"/>
            <ac:spMk id="74" creationId="{76AC905D-FDF6-487A-B38A-6C7E033798F7}"/>
          </ac:spMkLst>
        </pc:spChg>
        <pc:spChg chg="mod topLvl">
          <ac:chgData name="Deeley, Jack" userId="5c7a41f6-e2c1-4ce4-97dc-1f11d2553368" providerId="ADAL" clId="{43E1247A-731D-419C-ACCE-721782791048}" dt="2022-10-02T20:41:43.079" v="1265" actId="1036"/>
          <ac:spMkLst>
            <pc:docMk/>
            <pc:sldMk cId="1219093223" sldId="455"/>
            <ac:spMk id="75" creationId="{CD6C380A-6FDE-4D9F-9AE5-CACCAF034AE8}"/>
          </ac:spMkLst>
        </pc:spChg>
        <pc:spChg chg="mod topLvl">
          <ac:chgData name="Deeley, Jack" userId="5c7a41f6-e2c1-4ce4-97dc-1f11d2553368" providerId="ADAL" clId="{43E1247A-731D-419C-ACCE-721782791048}" dt="2022-10-02T20:41:43.079" v="1265" actId="1036"/>
          <ac:spMkLst>
            <pc:docMk/>
            <pc:sldMk cId="1219093223" sldId="455"/>
            <ac:spMk id="76" creationId="{E0512BA4-0B70-4075-BF3E-407CA099C87F}"/>
          </ac:spMkLst>
        </pc:spChg>
        <pc:spChg chg="mod topLvl">
          <ac:chgData name="Deeley, Jack" userId="5c7a41f6-e2c1-4ce4-97dc-1f11d2553368" providerId="ADAL" clId="{43E1247A-731D-419C-ACCE-721782791048}" dt="2022-10-02T20:41:43.079" v="1265" actId="1036"/>
          <ac:spMkLst>
            <pc:docMk/>
            <pc:sldMk cId="1219093223" sldId="455"/>
            <ac:spMk id="77" creationId="{D2B3E69D-BFC0-40AC-858C-DC1ED93AF696}"/>
          </ac:spMkLst>
        </pc:spChg>
        <pc:spChg chg="mod topLvl">
          <ac:chgData name="Deeley, Jack" userId="5c7a41f6-e2c1-4ce4-97dc-1f11d2553368" providerId="ADAL" clId="{43E1247A-731D-419C-ACCE-721782791048}" dt="2022-10-02T20:41:43.079" v="1265" actId="1036"/>
          <ac:spMkLst>
            <pc:docMk/>
            <pc:sldMk cId="1219093223" sldId="455"/>
            <ac:spMk id="78" creationId="{77220B6E-9D0A-4D67-AF18-3855C67D7168}"/>
          </ac:spMkLst>
        </pc:spChg>
        <pc:spChg chg="mod topLvl">
          <ac:chgData name="Deeley, Jack" userId="5c7a41f6-e2c1-4ce4-97dc-1f11d2553368" providerId="ADAL" clId="{43E1247A-731D-419C-ACCE-721782791048}" dt="2022-10-02T20:41:43.079" v="1265" actId="1036"/>
          <ac:spMkLst>
            <pc:docMk/>
            <pc:sldMk cId="1219093223" sldId="455"/>
            <ac:spMk id="79" creationId="{A95F1EBA-FCA3-4C8C-8D47-9C2851AEF4B4}"/>
          </ac:spMkLst>
        </pc:spChg>
        <pc:spChg chg="mod topLvl">
          <ac:chgData name="Deeley, Jack" userId="5c7a41f6-e2c1-4ce4-97dc-1f11d2553368" providerId="ADAL" clId="{43E1247A-731D-419C-ACCE-721782791048}" dt="2022-10-02T20:42:10.246" v="1273" actId="1035"/>
          <ac:spMkLst>
            <pc:docMk/>
            <pc:sldMk cId="1219093223" sldId="455"/>
            <ac:spMk id="80" creationId="{1BCBD8B1-EAFB-4265-87F7-575898166815}"/>
          </ac:spMkLst>
        </pc:spChg>
        <pc:spChg chg="mod topLvl">
          <ac:chgData name="Deeley, Jack" userId="5c7a41f6-e2c1-4ce4-97dc-1f11d2553368" providerId="ADAL" clId="{43E1247A-731D-419C-ACCE-721782791048}" dt="2022-10-02T20:42:10.246" v="1273" actId="1035"/>
          <ac:spMkLst>
            <pc:docMk/>
            <pc:sldMk cId="1219093223" sldId="455"/>
            <ac:spMk id="81" creationId="{FF6E2D33-DB89-4065-8133-CC4B1DD1F1A6}"/>
          </ac:spMkLst>
        </pc:spChg>
        <pc:spChg chg="mod topLvl">
          <ac:chgData name="Deeley, Jack" userId="5c7a41f6-e2c1-4ce4-97dc-1f11d2553368" providerId="ADAL" clId="{43E1247A-731D-419C-ACCE-721782791048}" dt="2022-10-02T20:42:10.246" v="1273" actId="1035"/>
          <ac:spMkLst>
            <pc:docMk/>
            <pc:sldMk cId="1219093223" sldId="455"/>
            <ac:spMk id="82" creationId="{7C2EFB78-10EF-4F4B-8650-4F9ADA70027C}"/>
          </ac:spMkLst>
        </pc:spChg>
        <pc:spChg chg="mod topLvl">
          <ac:chgData name="Deeley, Jack" userId="5c7a41f6-e2c1-4ce4-97dc-1f11d2553368" providerId="ADAL" clId="{43E1247A-731D-419C-ACCE-721782791048}" dt="2022-10-02T20:42:10.246" v="1273" actId="1035"/>
          <ac:spMkLst>
            <pc:docMk/>
            <pc:sldMk cId="1219093223" sldId="455"/>
            <ac:spMk id="83" creationId="{FFDFAD25-BADE-4022-B6BA-A47A6198B39B}"/>
          </ac:spMkLst>
        </pc:spChg>
        <pc:spChg chg="mod topLvl">
          <ac:chgData name="Deeley, Jack" userId="5c7a41f6-e2c1-4ce4-97dc-1f11d2553368" providerId="ADAL" clId="{43E1247A-731D-419C-ACCE-721782791048}" dt="2022-10-02T20:42:10.246" v="1273" actId="1035"/>
          <ac:spMkLst>
            <pc:docMk/>
            <pc:sldMk cId="1219093223" sldId="455"/>
            <ac:spMk id="84" creationId="{EBE61772-9175-42AB-94A2-E7FFD9A30AD2}"/>
          </ac:spMkLst>
        </pc:spChg>
        <pc:spChg chg="mod topLvl">
          <ac:chgData name="Deeley, Jack" userId="5c7a41f6-e2c1-4ce4-97dc-1f11d2553368" providerId="ADAL" clId="{43E1247A-731D-419C-ACCE-721782791048}" dt="2022-10-02T20:42:10.246" v="1273" actId="1035"/>
          <ac:spMkLst>
            <pc:docMk/>
            <pc:sldMk cId="1219093223" sldId="455"/>
            <ac:spMk id="85" creationId="{88BC8ED9-41CD-44FB-BB24-55DC81A2DB08}"/>
          </ac:spMkLst>
        </pc:spChg>
        <pc:spChg chg="mod topLvl">
          <ac:chgData name="Deeley, Jack" userId="5c7a41f6-e2c1-4ce4-97dc-1f11d2553368" providerId="ADAL" clId="{43E1247A-731D-419C-ACCE-721782791048}" dt="2022-10-02T20:42:10.246" v="1273" actId="1035"/>
          <ac:spMkLst>
            <pc:docMk/>
            <pc:sldMk cId="1219093223" sldId="455"/>
            <ac:spMk id="86" creationId="{C75DCC52-846D-49ED-91E8-A0064EE564E3}"/>
          </ac:spMkLst>
        </pc:spChg>
        <pc:spChg chg="mod topLvl">
          <ac:chgData name="Deeley, Jack" userId="5c7a41f6-e2c1-4ce4-97dc-1f11d2553368" providerId="ADAL" clId="{43E1247A-731D-419C-ACCE-721782791048}" dt="2022-10-02T20:42:10.246" v="1273" actId="1035"/>
          <ac:spMkLst>
            <pc:docMk/>
            <pc:sldMk cId="1219093223" sldId="455"/>
            <ac:spMk id="87" creationId="{65B56428-207D-40F3-9C88-1F4432834337}"/>
          </ac:spMkLst>
        </pc:spChg>
        <pc:spChg chg="mod topLvl">
          <ac:chgData name="Deeley, Jack" userId="5c7a41f6-e2c1-4ce4-97dc-1f11d2553368" providerId="ADAL" clId="{43E1247A-731D-419C-ACCE-721782791048}" dt="2022-10-02T20:41:27.367" v="1254" actId="1076"/>
          <ac:spMkLst>
            <pc:docMk/>
            <pc:sldMk cId="1219093223" sldId="455"/>
            <ac:spMk id="88" creationId="{38D6FF09-431C-4870-86CC-699AB75B53BA}"/>
          </ac:spMkLst>
        </pc:spChg>
        <pc:spChg chg="mod topLvl">
          <ac:chgData name="Deeley, Jack" userId="5c7a41f6-e2c1-4ce4-97dc-1f11d2553368" providerId="ADAL" clId="{43E1247A-731D-419C-ACCE-721782791048}" dt="2022-10-02T20:41:07.155" v="1245" actId="1076"/>
          <ac:spMkLst>
            <pc:docMk/>
            <pc:sldMk cId="1219093223" sldId="455"/>
            <ac:spMk id="89" creationId="{86E66A20-B37A-4D74-A3A3-545494AC4FC6}"/>
          </ac:spMkLst>
        </pc:spChg>
        <pc:spChg chg="mod topLvl">
          <ac:chgData name="Deeley, Jack" userId="5c7a41f6-e2c1-4ce4-97dc-1f11d2553368" providerId="ADAL" clId="{43E1247A-731D-419C-ACCE-721782791048}" dt="2022-10-02T20:41:07.155" v="1245" actId="1076"/>
          <ac:spMkLst>
            <pc:docMk/>
            <pc:sldMk cId="1219093223" sldId="455"/>
            <ac:spMk id="90" creationId="{83993106-1171-498C-ACBC-27B2CCCE4FBC}"/>
          </ac:spMkLst>
        </pc:spChg>
        <pc:spChg chg="mod topLvl">
          <ac:chgData name="Deeley, Jack" userId="5c7a41f6-e2c1-4ce4-97dc-1f11d2553368" providerId="ADAL" clId="{43E1247A-731D-419C-ACCE-721782791048}" dt="2022-10-02T20:41:34.111" v="1255" actId="1076"/>
          <ac:spMkLst>
            <pc:docMk/>
            <pc:sldMk cId="1219093223" sldId="455"/>
            <ac:spMk id="91" creationId="{FC1F8045-2AAF-45C5-8CCE-24EB4FEF4905}"/>
          </ac:spMkLst>
        </pc:spChg>
        <pc:spChg chg="mod topLvl">
          <ac:chgData name="Deeley, Jack" userId="5c7a41f6-e2c1-4ce4-97dc-1f11d2553368" providerId="ADAL" clId="{43E1247A-731D-419C-ACCE-721782791048}" dt="2022-10-02T20:41:34.111" v="1255" actId="1076"/>
          <ac:spMkLst>
            <pc:docMk/>
            <pc:sldMk cId="1219093223" sldId="455"/>
            <ac:spMk id="92" creationId="{0BD8F3D5-00EF-43BE-9ADC-C5BBD2C622C6}"/>
          </ac:spMkLst>
        </pc:spChg>
        <pc:spChg chg="mod topLvl">
          <ac:chgData name="Deeley, Jack" userId="5c7a41f6-e2c1-4ce4-97dc-1f11d2553368" providerId="ADAL" clId="{43E1247A-731D-419C-ACCE-721782791048}" dt="2022-10-02T20:41:43.079" v="1265" actId="1036"/>
          <ac:spMkLst>
            <pc:docMk/>
            <pc:sldMk cId="1219093223" sldId="455"/>
            <ac:spMk id="93" creationId="{4F7FBA43-CBA8-40DC-AF9A-59BCA757C3D1}"/>
          </ac:spMkLst>
        </pc:spChg>
        <pc:spChg chg="mod topLvl">
          <ac:chgData name="Deeley, Jack" userId="5c7a41f6-e2c1-4ce4-97dc-1f11d2553368" providerId="ADAL" clId="{43E1247A-731D-419C-ACCE-721782791048}" dt="2022-10-02T20:41:43.079" v="1265" actId="1036"/>
          <ac:spMkLst>
            <pc:docMk/>
            <pc:sldMk cId="1219093223" sldId="455"/>
            <ac:spMk id="94" creationId="{0785D699-BAEC-44CC-8E84-628C508FE807}"/>
          </ac:spMkLst>
        </pc:spChg>
        <pc:spChg chg="mod topLvl">
          <ac:chgData name="Deeley, Jack" userId="5c7a41f6-e2c1-4ce4-97dc-1f11d2553368" providerId="ADAL" clId="{43E1247A-731D-419C-ACCE-721782791048}" dt="2022-10-02T20:41:43.079" v="1265" actId="1036"/>
          <ac:spMkLst>
            <pc:docMk/>
            <pc:sldMk cId="1219093223" sldId="455"/>
            <ac:spMk id="95" creationId="{99616FFB-88C1-461F-B50B-8CDA95E4C733}"/>
          </ac:spMkLst>
        </pc:spChg>
        <pc:spChg chg="mod topLvl">
          <ac:chgData name="Deeley, Jack" userId="5c7a41f6-e2c1-4ce4-97dc-1f11d2553368" providerId="ADAL" clId="{43E1247A-731D-419C-ACCE-721782791048}" dt="2022-10-02T20:41:46.133" v="1266" actId="1076"/>
          <ac:spMkLst>
            <pc:docMk/>
            <pc:sldMk cId="1219093223" sldId="455"/>
            <ac:spMk id="96" creationId="{F1EDDDB5-DC42-4867-887F-DACCFFE4063F}"/>
          </ac:spMkLst>
        </pc:spChg>
        <pc:spChg chg="mod topLvl">
          <ac:chgData name="Deeley, Jack" userId="5c7a41f6-e2c1-4ce4-97dc-1f11d2553368" providerId="ADAL" clId="{43E1247A-731D-419C-ACCE-721782791048}" dt="2022-10-02T20:41:46.133" v="1266" actId="1076"/>
          <ac:spMkLst>
            <pc:docMk/>
            <pc:sldMk cId="1219093223" sldId="455"/>
            <ac:spMk id="97" creationId="{114776D3-8AAC-43E7-9F0B-89AD7E790512}"/>
          </ac:spMkLst>
        </pc:spChg>
        <pc:spChg chg="mod topLvl">
          <ac:chgData name="Deeley, Jack" userId="5c7a41f6-e2c1-4ce4-97dc-1f11d2553368" providerId="ADAL" clId="{43E1247A-731D-419C-ACCE-721782791048}" dt="2022-10-02T20:42:10.246" v="1273" actId="1035"/>
          <ac:spMkLst>
            <pc:docMk/>
            <pc:sldMk cId="1219093223" sldId="455"/>
            <ac:spMk id="98" creationId="{DB6CC019-DD8C-4791-A860-E50D4885170C}"/>
          </ac:spMkLst>
        </pc:spChg>
        <pc:spChg chg="mod topLvl">
          <ac:chgData name="Deeley, Jack" userId="5c7a41f6-e2c1-4ce4-97dc-1f11d2553368" providerId="ADAL" clId="{43E1247A-731D-419C-ACCE-721782791048}" dt="2022-10-02T20:42:10.246" v="1273" actId="1035"/>
          <ac:spMkLst>
            <pc:docMk/>
            <pc:sldMk cId="1219093223" sldId="455"/>
            <ac:spMk id="99" creationId="{1FA6B287-F8A1-41DA-A1B3-9325D85DECFB}"/>
          </ac:spMkLst>
        </pc:spChg>
        <pc:spChg chg="mod topLvl">
          <ac:chgData name="Deeley, Jack" userId="5c7a41f6-e2c1-4ce4-97dc-1f11d2553368" providerId="ADAL" clId="{43E1247A-731D-419C-ACCE-721782791048}" dt="2022-10-02T20:42:10.246" v="1273" actId="1035"/>
          <ac:spMkLst>
            <pc:docMk/>
            <pc:sldMk cId="1219093223" sldId="455"/>
            <ac:spMk id="100" creationId="{506D3873-92DA-46E8-8751-CCCCE9A46F38}"/>
          </ac:spMkLst>
        </pc:spChg>
        <pc:spChg chg="mod topLvl">
          <ac:chgData name="Deeley, Jack" userId="5c7a41f6-e2c1-4ce4-97dc-1f11d2553368" providerId="ADAL" clId="{43E1247A-731D-419C-ACCE-721782791048}" dt="2022-10-02T20:41:57.333" v="1271" actId="1036"/>
          <ac:spMkLst>
            <pc:docMk/>
            <pc:sldMk cId="1219093223" sldId="455"/>
            <ac:spMk id="101" creationId="{42EAB5A3-EE5C-4341-B925-763E7D2B1DDF}"/>
          </ac:spMkLst>
        </pc:spChg>
        <pc:spChg chg="mod topLvl">
          <ac:chgData name="Deeley, Jack" userId="5c7a41f6-e2c1-4ce4-97dc-1f11d2553368" providerId="ADAL" clId="{43E1247A-731D-419C-ACCE-721782791048}" dt="2022-10-02T20:41:57.333" v="1271" actId="1036"/>
          <ac:spMkLst>
            <pc:docMk/>
            <pc:sldMk cId="1219093223" sldId="455"/>
            <ac:spMk id="102" creationId="{74454787-5EE8-4575-A70D-964B4C603854}"/>
          </ac:spMkLst>
        </pc:spChg>
        <pc:spChg chg="mod topLvl">
          <ac:chgData name="Deeley, Jack" userId="5c7a41f6-e2c1-4ce4-97dc-1f11d2553368" providerId="ADAL" clId="{43E1247A-731D-419C-ACCE-721782791048}" dt="2022-10-02T20:41:57.333" v="1271" actId="1036"/>
          <ac:spMkLst>
            <pc:docMk/>
            <pc:sldMk cId="1219093223" sldId="455"/>
            <ac:spMk id="103" creationId="{99BE61DB-78B0-4C48-A42C-0A0724A3F382}"/>
          </ac:spMkLst>
        </pc:spChg>
        <pc:spChg chg="mod topLvl">
          <ac:chgData name="Deeley, Jack" userId="5c7a41f6-e2c1-4ce4-97dc-1f11d2553368" providerId="ADAL" clId="{43E1247A-731D-419C-ACCE-721782791048}" dt="2022-10-02T20:41:57.333" v="1271" actId="1036"/>
          <ac:spMkLst>
            <pc:docMk/>
            <pc:sldMk cId="1219093223" sldId="455"/>
            <ac:spMk id="104" creationId="{690EAF0C-E62E-46A2-AAFF-59CEA898AC20}"/>
          </ac:spMkLst>
        </pc:spChg>
        <pc:spChg chg="mod topLvl">
          <ac:chgData name="Deeley, Jack" userId="5c7a41f6-e2c1-4ce4-97dc-1f11d2553368" providerId="ADAL" clId="{43E1247A-731D-419C-ACCE-721782791048}" dt="2022-10-02T20:41:57.333" v="1271" actId="1036"/>
          <ac:spMkLst>
            <pc:docMk/>
            <pc:sldMk cId="1219093223" sldId="455"/>
            <ac:spMk id="105" creationId="{6244FFDC-B460-4F7D-BB06-D5856884C65D}"/>
          </ac:spMkLst>
        </pc:spChg>
        <pc:spChg chg="mod topLvl">
          <ac:chgData name="Deeley, Jack" userId="5c7a41f6-e2c1-4ce4-97dc-1f11d2553368" providerId="ADAL" clId="{43E1247A-731D-419C-ACCE-721782791048}" dt="2022-10-02T20:41:57.333" v="1271" actId="1036"/>
          <ac:spMkLst>
            <pc:docMk/>
            <pc:sldMk cId="1219093223" sldId="455"/>
            <ac:spMk id="106" creationId="{F9C95347-CF64-40D5-96D2-DC324A5A85B7}"/>
          </ac:spMkLst>
        </pc:spChg>
        <pc:spChg chg="mod topLvl">
          <ac:chgData name="Deeley, Jack" userId="5c7a41f6-e2c1-4ce4-97dc-1f11d2553368" providerId="ADAL" clId="{43E1247A-731D-419C-ACCE-721782791048}" dt="2022-10-02T20:41:57.333" v="1271" actId="1036"/>
          <ac:spMkLst>
            <pc:docMk/>
            <pc:sldMk cId="1219093223" sldId="455"/>
            <ac:spMk id="107" creationId="{EE668F0D-FC5D-4272-8404-F1F142C854F6}"/>
          </ac:spMkLst>
        </pc:spChg>
        <pc:spChg chg="mod topLvl">
          <ac:chgData name="Deeley, Jack" userId="5c7a41f6-e2c1-4ce4-97dc-1f11d2553368" providerId="ADAL" clId="{43E1247A-731D-419C-ACCE-721782791048}" dt="2022-10-02T20:41:57.333" v="1271" actId="1036"/>
          <ac:spMkLst>
            <pc:docMk/>
            <pc:sldMk cId="1219093223" sldId="455"/>
            <ac:spMk id="108" creationId="{CA370C37-DC0A-470A-9283-0059F5B099E8}"/>
          </ac:spMkLst>
        </pc:spChg>
        <pc:spChg chg="mod topLvl">
          <ac:chgData name="Deeley, Jack" userId="5c7a41f6-e2c1-4ce4-97dc-1f11d2553368" providerId="ADAL" clId="{43E1247A-731D-419C-ACCE-721782791048}" dt="2022-10-02T20:41:57.333" v="1271" actId="1036"/>
          <ac:spMkLst>
            <pc:docMk/>
            <pc:sldMk cId="1219093223" sldId="455"/>
            <ac:spMk id="109" creationId="{14216887-6C38-4887-ADBE-B75F46CF9233}"/>
          </ac:spMkLst>
        </pc:spChg>
        <pc:spChg chg="mod topLvl">
          <ac:chgData name="Deeley, Jack" userId="5c7a41f6-e2c1-4ce4-97dc-1f11d2553368" providerId="ADAL" clId="{43E1247A-731D-419C-ACCE-721782791048}" dt="2022-10-02T20:41:57.333" v="1271" actId="1036"/>
          <ac:spMkLst>
            <pc:docMk/>
            <pc:sldMk cId="1219093223" sldId="455"/>
            <ac:spMk id="110" creationId="{A3FFB6A8-46AB-4B29-AEFC-6941A071724E}"/>
          </ac:spMkLst>
        </pc:spChg>
        <pc:spChg chg="mod topLvl">
          <ac:chgData name="Deeley, Jack" userId="5c7a41f6-e2c1-4ce4-97dc-1f11d2553368" providerId="ADAL" clId="{43E1247A-731D-419C-ACCE-721782791048}" dt="2022-10-02T20:41:57.333" v="1271" actId="1036"/>
          <ac:spMkLst>
            <pc:docMk/>
            <pc:sldMk cId="1219093223" sldId="455"/>
            <ac:spMk id="111" creationId="{2F50757E-0218-49ED-A2B5-74C0BAAB8639}"/>
          </ac:spMkLst>
        </pc:spChg>
        <pc:spChg chg="mod topLvl">
          <ac:chgData name="Deeley, Jack" userId="5c7a41f6-e2c1-4ce4-97dc-1f11d2553368" providerId="ADAL" clId="{43E1247A-731D-419C-ACCE-721782791048}" dt="2022-10-02T20:41:57.333" v="1271" actId="1036"/>
          <ac:spMkLst>
            <pc:docMk/>
            <pc:sldMk cId="1219093223" sldId="455"/>
            <ac:spMk id="112" creationId="{EB01139B-0D20-4F3C-88B7-F7007A44D200}"/>
          </ac:spMkLst>
        </pc:spChg>
        <pc:spChg chg="mod topLvl">
          <ac:chgData name="Deeley, Jack" userId="5c7a41f6-e2c1-4ce4-97dc-1f11d2553368" providerId="ADAL" clId="{43E1247A-731D-419C-ACCE-721782791048}" dt="2022-10-02T20:41:57.333" v="1271" actId="1036"/>
          <ac:spMkLst>
            <pc:docMk/>
            <pc:sldMk cId="1219093223" sldId="455"/>
            <ac:spMk id="113" creationId="{D89C55B2-0DD1-4DC7-94F5-C16F6F1C45BA}"/>
          </ac:spMkLst>
        </pc:spChg>
        <pc:spChg chg="add del mod">
          <ac:chgData name="Deeley, Jack" userId="5c7a41f6-e2c1-4ce4-97dc-1f11d2553368" providerId="ADAL" clId="{43E1247A-731D-419C-ACCE-721782791048}" dt="2022-10-02T21:16:49.668" v="1959" actId="478"/>
          <ac:spMkLst>
            <pc:docMk/>
            <pc:sldMk cId="1219093223" sldId="455"/>
            <ac:spMk id="160" creationId="{621A6CE7-7AE4-48B2-9918-A4BDEE6881DD}"/>
          </ac:spMkLst>
        </pc:spChg>
        <pc:spChg chg="add mod">
          <ac:chgData name="Deeley, Jack" userId="5c7a41f6-e2c1-4ce4-97dc-1f11d2553368" providerId="ADAL" clId="{43E1247A-731D-419C-ACCE-721782791048}" dt="2022-10-02T21:17:01.125" v="1994" actId="20577"/>
          <ac:spMkLst>
            <pc:docMk/>
            <pc:sldMk cId="1219093223" sldId="455"/>
            <ac:spMk id="161" creationId="{A13D0B60-649E-4BC1-8A92-508AB461B231}"/>
          </ac:spMkLst>
        </pc:spChg>
        <pc:grpChg chg="mod">
          <ac:chgData name="Deeley, Jack" userId="5c7a41f6-e2c1-4ce4-97dc-1f11d2553368" providerId="ADAL" clId="{43E1247A-731D-419C-ACCE-721782791048}" dt="2022-10-02T20:38:10.552" v="1197" actId="338"/>
          <ac:grpSpMkLst>
            <pc:docMk/>
            <pc:sldMk cId="1219093223" sldId="455"/>
            <ac:grpSpMk id="1" creationId="{00000000-0000-0000-0000-000000000000}"/>
          </ac:grpSpMkLst>
        </pc:grpChg>
        <pc:grpChg chg="add del mod">
          <ac:chgData name="Deeley, Jack" userId="5c7a41f6-e2c1-4ce4-97dc-1f11d2553368" providerId="ADAL" clId="{43E1247A-731D-419C-ACCE-721782791048}" dt="2022-10-02T20:25:31.203" v="1163" actId="478"/>
          <ac:grpSpMkLst>
            <pc:docMk/>
            <pc:sldMk cId="1219093223" sldId="455"/>
            <ac:grpSpMk id="11" creationId="{5C60A02D-6E01-4967-8059-09DAF10FECDE}"/>
          </ac:grpSpMkLst>
        </pc:grpChg>
        <pc:grpChg chg="add del mod">
          <ac:chgData name="Deeley, Jack" userId="5c7a41f6-e2c1-4ce4-97dc-1f11d2553368" providerId="ADAL" clId="{43E1247A-731D-419C-ACCE-721782791048}" dt="2022-10-02T20:37:47.923" v="1192" actId="478"/>
          <ac:grpSpMkLst>
            <pc:docMk/>
            <pc:sldMk cId="1219093223" sldId="455"/>
            <ac:grpSpMk id="14" creationId="{7BBF50D5-80B2-4CBB-A0E6-C969B62908C0}"/>
          </ac:grpSpMkLst>
        </pc:grpChg>
        <pc:grpChg chg="add del mod">
          <ac:chgData name="Deeley, Jack" userId="5c7a41f6-e2c1-4ce4-97dc-1f11d2553368" providerId="ADAL" clId="{43E1247A-731D-419C-ACCE-721782791048}" dt="2022-10-02T20:37:45.476" v="1187" actId="478"/>
          <ac:grpSpMkLst>
            <pc:docMk/>
            <pc:sldMk cId="1219093223" sldId="455"/>
            <ac:grpSpMk id="17" creationId="{DA4A00B7-D188-447A-A32D-3AAC769881A6}"/>
          </ac:grpSpMkLst>
        </pc:grpChg>
        <pc:grpChg chg="del mod">
          <ac:chgData name="Deeley, Jack" userId="5c7a41f6-e2c1-4ce4-97dc-1f11d2553368" providerId="ADAL" clId="{43E1247A-731D-419C-ACCE-721782791048}" dt="2022-10-02T20:28:32.998" v="1180" actId="165"/>
          <ac:grpSpMkLst>
            <pc:docMk/>
            <pc:sldMk cId="1219093223" sldId="455"/>
            <ac:grpSpMk id="24" creationId="{711E4B20-9C1E-4039-A080-C6A9E03521A7}"/>
          </ac:grpSpMkLst>
        </pc:grpChg>
        <pc:grpChg chg="del mod">
          <ac:chgData name="Deeley, Jack" userId="5c7a41f6-e2c1-4ce4-97dc-1f11d2553368" providerId="ADAL" clId="{43E1247A-731D-419C-ACCE-721782791048}" dt="2022-10-02T20:38:25.656" v="1198" actId="165"/>
          <ac:grpSpMkLst>
            <pc:docMk/>
            <pc:sldMk cId="1219093223" sldId="455"/>
            <ac:grpSpMk id="38" creationId="{2B4D9F86-5392-4C12-9ABB-B1C199A19824}"/>
          </ac:grpSpMkLst>
        </pc:grpChg>
        <pc:grpChg chg="add del mod">
          <ac:chgData name="Deeley, Jack" userId="5c7a41f6-e2c1-4ce4-97dc-1f11d2553368" providerId="ADAL" clId="{43E1247A-731D-419C-ACCE-721782791048}" dt="2022-10-02T20:42:18.275" v="1274" actId="478"/>
          <ac:grpSpMkLst>
            <pc:docMk/>
            <pc:sldMk cId="1219093223" sldId="455"/>
            <ac:grpSpMk id="114" creationId="{6F8B6AD1-5BB0-48BE-9525-40AE005F3157}"/>
          </ac:grpSpMkLst>
        </pc:grpChg>
        <pc:grpChg chg="add mod">
          <ac:chgData name="Deeley, Jack" userId="5c7a41f6-e2c1-4ce4-97dc-1f11d2553368" providerId="ADAL" clId="{43E1247A-731D-419C-ACCE-721782791048}" dt="2022-10-02T20:41:07.155" v="1245" actId="1076"/>
          <ac:grpSpMkLst>
            <pc:docMk/>
            <pc:sldMk cId="1219093223" sldId="455"/>
            <ac:grpSpMk id="115" creationId="{82A03AAE-B613-4951-AB1C-214DD4853A17}"/>
          </ac:grpSpMkLst>
        </pc:grpChg>
        <pc:grpChg chg="add del mod">
          <ac:chgData name="Deeley, Jack" userId="5c7a41f6-e2c1-4ce4-97dc-1f11d2553368" providerId="ADAL" clId="{43E1247A-731D-419C-ACCE-721782791048}" dt="2022-10-02T20:40:13.138" v="1216" actId="165"/>
          <ac:grpSpMkLst>
            <pc:docMk/>
            <pc:sldMk cId="1219093223" sldId="455"/>
            <ac:grpSpMk id="116" creationId="{6A6A1E9B-B292-4FD1-8B5A-C516519C23C2}"/>
          </ac:grpSpMkLst>
        </pc:grpChg>
        <pc:grpChg chg="add del mod">
          <ac:chgData name="Deeley, Jack" userId="5c7a41f6-e2c1-4ce4-97dc-1f11d2553368" providerId="ADAL" clId="{43E1247A-731D-419C-ACCE-721782791048}" dt="2022-10-02T20:42:18.275" v="1274" actId="478"/>
          <ac:grpSpMkLst>
            <pc:docMk/>
            <pc:sldMk cId="1219093223" sldId="455"/>
            <ac:grpSpMk id="117" creationId="{2B6395A6-BE21-4210-91C5-C8BC7CCD5DAB}"/>
          </ac:grpSpMkLst>
        </pc:grpChg>
        <pc:grpChg chg="add del mod">
          <ac:chgData name="Deeley, Jack" userId="5c7a41f6-e2c1-4ce4-97dc-1f11d2553368" providerId="ADAL" clId="{43E1247A-731D-419C-ACCE-721782791048}" dt="2022-10-02T20:42:18.275" v="1274" actId="478"/>
          <ac:grpSpMkLst>
            <pc:docMk/>
            <pc:sldMk cId="1219093223" sldId="455"/>
            <ac:grpSpMk id="118" creationId="{0812F026-EBD7-4345-A830-000801319612}"/>
          </ac:grpSpMkLst>
        </pc:grpChg>
        <pc:grpChg chg="add del mod">
          <ac:chgData name="Deeley, Jack" userId="5c7a41f6-e2c1-4ce4-97dc-1f11d2553368" providerId="ADAL" clId="{43E1247A-731D-419C-ACCE-721782791048}" dt="2022-10-02T20:42:18.275" v="1274" actId="478"/>
          <ac:grpSpMkLst>
            <pc:docMk/>
            <pc:sldMk cId="1219093223" sldId="455"/>
            <ac:grpSpMk id="119" creationId="{261D4016-64B9-4B06-A531-0A79248CA924}"/>
          </ac:grpSpMkLst>
        </pc:grpChg>
        <pc:grpChg chg="add del mod">
          <ac:chgData name="Deeley, Jack" userId="5c7a41f6-e2c1-4ce4-97dc-1f11d2553368" providerId="ADAL" clId="{43E1247A-731D-419C-ACCE-721782791048}" dt="2022-10-02T20:42:18.275" v="1274" actId="478"/>
          <ac:grpSpMkLst>
            <pc:docMk/>
            <pc:sldMk cId="1219093223" sldId="455"/>
            <ac:grpSpMk id="120" creationId="{31A22409-7C34-470D-998D-B481606A0ADE}"/>
          </ac:grpSpMkLst>
        </pc:grpChg>
        <pc:grpChg chg="add mod">
          <ac:chgData name="Deeley, Jack" userId="5c7a41f6-e2c1-4ce4-97dc-1f11d2553368" providerId="ADAL" clId="{43E1247A-731D-419C-ACCE-721782791048}" dt="2022-10-02T20:41:53.740" v="1269" actId="1076"/>
          <ac:grpSpMkLst>
            <pc:docMk/>
            <pc:sldMk cId="1219093223" sldId="455"/>
            <ac:grpSpMk id="121" creationId="{D7131588-1348-4E7D-AADE-1EF1AB6A2DE1}"/>
          </ac:grpSpMkLst>
        </pc:grpChg>
        <pc:grpChg chg="add del mod">
          <ac:chgData name="Deeley, Jack" userId="5c7a41f6-e2c1-4ce4-97dc-1f11d2553368" providerId="ADAL" clId="{43E1247A-731D-419C-ACCE-721782791048}" dt="2022-10-02T20:42:18.275" v="1274" actId="478"/>
          <ac:grpSpMkLst>
            <pc:docMk/>
            <pc:sldMk cId="1219093223" sldId="455"/>
            <ac:grpSpMk id="122" creationId="{9B5E6194-DCDC-4F79-86DA-B21EEEDA8459}"/>
          </ac:grpSpMkLst>
        </pc:grpChg>
        <pc:grpChg chg="add del mod">
          <ac:chgData name="Deeley, Jack" userId="5c7a41f6-e2c1-4ce4-97dc-1f11d2553368" providerId="ADAL" clId="{43E1247A-731D-419C-ACCE-721782791048}" dt="2022-10-02T20:42:18.275" v="1274" actId="478"/>
          <ac:grpSpMkLst>
            <pc:docMk/>
            <pc:sldMk cId="1219093223" sldId="455"/>
            <ac:grpSpMk id="123" creationId="{7CD29019-1CA9-484D-A857-6028D0EE7023}"/>
          </ac:grpSpMkLst>
        </pc:grpChg>
        <pc:grpChg chg="add del mod">
          <ac:chgData name="Deeley, Jack" userId="5c7a41f6-e2c1-4ce4-97dc-1f11d2553368" providerId="ADAL" clId="{43E1247A-731D-419C-ACCE-721782791048}" dt="2022-10-02T20:42:18.275" v="1274" actId="478"/>
          <ac:grpSpMkLst>
            <pc:docMk/>
            <pc:sldMk cId="1219093223" sldId="455"/>
            <ac:grpSpMk id="124" creationId="{D534A7DC-2F6E-4EB5-9BFE-EF23151D9327}"/>
          </ac:grpSpMkLst>
        </pc:grpChg>
        <pc:picChg chg="add del mod">
          <ac:chgData name="Deeley, Jack" userId="5c7a41f6-e2c1-4ce4-97dc-1f11d2553368" providerId="ADAL" clId="{43E1247A-731D-419C-ACCE-721782791048}" dt="2022-10-02T20:28:29.456" v="1178" actId="338"/>
          <ac:picMkLst>
            <pc:docMk/>
            <pc:sldMk cId="1219093223" sldId="455"/>
            <ac:picMk id="4" creationId="{696F18DC-3543-4DE3-8C1C-F0DE6210869F}"/>
          </ac:picMkLst>
        </pc:picChg>
        <pc:picChg chg="mod">
          <ac:chgData name="Deeley, Jack" userId="5c7a41f6-e2c1-4ce4-97dc-1f11d2553368" providerId="ADAL" clId="{43E1247A-731D-419C-ACCE-721782791048}" dt="2022-10-02T20:48:47.928" v="1451" actId="1076"/>
          <ac:picMkLst>
            <pc:docMk/>
            <pc:sldMk cId="1219093223" sldId="455"/>
            <ac:picMk id="6" creationId="{E6DC515A-703D-4022-9493-71FA919D032B}"/>
          </ac:picMkLst>
        </pc:picChg>
        <pc:picChg chg="add del mod">
          <ac:chgData name="Deeley, Jack" userId="5c7a41f6-e2c1-4ce4-97dc-1f11d2553368" providerId="ADAL" clId="{43E1247A-731D-419C-ACCE-721782791048}" dt="2022-10-02T20:37:48.339" v="1193" actId="478"/>
          <ac:picMkLst>
            <pc:docMk/>
            <pc:sldMk cId="1219093223" sldId="455"/>
            <ac:picMk id="7" creationId="{C4BE6122-1100-4B75-865B-22BD532CCFDB}"/>
          </ac:picMkLst>
        </pc:picChg>
        <pc:picChg chg="add del mod">
          <ac:chgData name="Deeley, Jack" userId="5c7a41f6-e2c1-4ce4-97dc-1f11d2553368" providerId="ADAL" clId="{43E1247A-731D-419C-ACCE-721782791048}" dt="2022-10-02T20:25:35.027" v="1164" actId="478"/>
          <ac:picMkLst>
            <pc:docMk/>
            <pc:sldMk cId="1219093223" sldId="455"/>
            <ac:picMk id="8" creationId="{C117A79E-4F1C-4F02-B801-0D727A529158}"/>
          </ac:picMkLst>
        </pc:picChg>
        <pc:picChg chg="add del mod">
          <ac:chgData name="Deeley, Jack" userId="5c7a41f6-e2c1-4ce4-97dc-1f11d2553368" providerId="ADAL" clId="{43E1247A-731D-419C-ACCE-721782791048}" dt="2022-10-02T20:25:25.954" v="1161" actId="478"/>
          <ac:picMkLst>
            <pc:docMk/>
            <pc:sldMk cId="1219093223" sldId="455"/>
            <ac:picMk id="9" creationId="{F9F91E0D-EB13-42EC-91C7-5FE784EF484D}"/>
          </ac:picMkLst>
        </pc:picChg>
        <pc:picChg chg="add del mod">
          <ac:chgData name="Deeley, Jack" userId="5c7a41f6-e2c1-4ce4-97dc-1f11d2553368" providerId="ADAL" clId="{43E1247A-731D-419C-ACCE-721782791048}" dt="2022-10-02T20:37:47.113" v="1190" actId="478"/>
          <ac:picMkLst>
            <pc:docMk/>
            <pc:sldMk cId="1219093223" sldId="455"/>
            <ac:picMk id="10" creationId="{1B993643-5EC2-42D1-B09E-1502CD1DD2BD}"/>
          </ac:picMkLst>
        </pc:picChg>
        <pc:picChg chg="mod">
          <ac:chgData name="Deeley, Jack" userId="5c7a41f6-e2c1-4ce4-97dc-1f11d2553368" providerId="ADAL" clId="{43E1247A-731D-419C-ACCE-721782791048}" dt="2022-10-02T20:25:08.758" v="1158"/>
          <ac:picMkLst>
            <pc:docMk/>
            <pc:sldMk cId="1219093223" sldId="455"/>
            <ac:picMk id="12" creationId="{64093B2C-4DD7-4CE6-844E-DE4FE65CAB99}"/>
          </ac:picMkLst>
        </pc:picChg>
        <pc:picChg chg="mod">
          <ac:chgData name="Deeley, Jack" userId="5c7a41f6-e2c1-4ce4-97dc-1f11d2553368" providerId="ADAL" clId="{43E1247A-731D-419C-ACCE-721782791048}" dt="2022-10-02T20:25:08.758" v="1158"/>
          <ac:picMkLst>
            <pc:docMk/>
            <pc:sldMk cId="1219093223" sldId="455"/>
            <ac:picMk id="13" creationId="{84E128E2-2DAA-4887-B0B7-1D4654341CF3}"/>
          </ac:picMkLst>
        </pc:picChg>
        <pc:picChg chg="mod">
          <ac:chgData name="Deeley, Jack" userId="5c7a41f6-e2c1-4ce4-97dc-1f11d2553368" providerId="ADAL" clId="{43E1247A-731D-419C-ACCE-721782791048}" dt="2022-10-02T20:28:29.456" v="1178" actId="338"/>
          <ac:picMkLst>
            <pc:docMk/>
            <pc:sldMk cId="1219093223" sldId="455"/>
            <ac:picMk id="15" creationId="{0E3EAAF2-7F0F-43DB-9370-7ADAE61E6A4A}"/>
          </ac:picMkLst>
        </pc:picChg>
        <pc:picChg chg="mod">
          <ac:chgData name="Deeley, Jack" userId="5c7a41f6-e2c1-4ce4-97dc-1f11d2553368" providerId="ADAL" clId="{43E1247A-731D-419C-ACCE-721782791048}" dt="2022-10-02T20:28:29.456" v="1178" actId="338"/>
          <ac:picMkLst>
            <pc:docMk/>
            <pc:sldMk cId="1219093223" sldId="455"/>
            <ac:picMk id="16" creationId="{069273A1-64AB-4BBA-A9B3-7DFF0E467C8B}"/>
          </ac:picMkLst>
        </pc:picChg>
        <pc:picChg chg="mod">
          <ac:chgData name="Deeley, Jack" userId="5c7a41f6-e2c1-4ce4-97dc-1f11d2553368" providerId="ADAL" clId="{43E1247A-731D-419C-ACCE-721782791048}" dt="2022-10-02T20:28:29.456" v="1178" actId="338"/>
          <ac:picMkLst>
            <pc:docMk/>
            <pc:sldMk cId="1219093223" sldId="455"/>
            <ac:picMk id="18" creationId="{07535135-AF9C-4165-9B9A-1696D0B2875A}"/>
          </ac:picMkLst>
        </pc:picChg>
        <pc:picChg chg="mod">
          <ac:chgData name="Deeley, Jack" userId="5c7a41f6-e2c1-4ce4-97dc-1f11d2553368" providerId="ADAL" clId="{43E1247A-731D-419C-ACCE-721782791048}" dt="2022-10-02T20:28:29.456" v="1178" actId="338"/>
          <ac:picMkLst>
            <pc:docMk/>
            <pc:sldMk cId="1219093223" sldId="455"/>
            <ac:picMk id="19" creationId="{7ED7AF99-4610-47CE-9FAD-6D26C613AA2B}"/>
          </ac:picMkLst>
        </pc:picChg>
        <pc:picChg chg="add del mod">
          <ac:chgData name="Deeley, Jack" userId="5c7a41f6-e2c1-4ce4-97dc-1f11d2553368" providerId="ADAL" clId="{43E1247A-731D-419C-ACCE-721782791048}" dt="2022-10-02T20:37:46.739" v="1189" actId="478"/>
          <ac:picMkLst>
            <pc:docMk/>
            <pc:sldMk cId="1219093223" sldId="455"/>
            <ac:picMk id="20" creationId="{FB3D97DB-BF16-4EF6-9CA9-92842CFCA74A}"/>
          </ac:picMkLst>
        </pc:picChg>
        <pc:picChg chg="add del mod modCrop">
          <ac:chgData name="Deeley, Jack" userId="5c7a41f6-e2c1-4ce4-97dc-1f11d2553368" providerId="ADAL" clId="{43E1247A-731D-419C-ACCE-721782791048}" dt="2022-10-02T20:37:46.018" v="1188" actId="478"/>
          <ac:picMkLst>
            <pc:docMk/>
            <pc:sldMk cId="1219093223" sldId="455"/>
            <ac:picMk id="21" creationId="{626C60B3-A8B1-4E04-816E-D025EA36A63E}"/>
          </ac:picMkLst>
        </pc:picChg>
        <pc:picChg chg="add mod">
          <ac:chgData name="Deeley, Jack" userId="5c7a41f6-e2c1-4ce4-97dc-1f11d2553368" providerId="ADAL" clId="{43E1247A-731D-419C-ACCE-721782791048}" dt="2022-10-02T20:26:18.595" v="1172" actId="571"/>
          <ac:picMkLst>
            <pc:docMk/>
            <pc:sldMk cId="1219093223" sldId="455"/>
            <ac:picMk id="22" creationId="{DA024F4D-8081-47FB-8BDD-FE27EF7E691F}"/>
          </ac:picMkLst>
        </pc:picChg>
        <pc:picChg chg="add del mod">
          <ac:chgData name="Deeley, Jack" userId="5c7a41f6-e2c1-4ce4-97dc-1f11d2553368" providerId="ADAL" clId="{43E1247A-731D-419C-ACCE-721782791048}" dt="2022-10-02T20:37:47.538" v="1191" actId="478"/>
          <ac:picMkLst>
            <pc:docMk/>
            <pc:sldMk cId="1219093223" sldId="455"/>
            <ac:picMk id="23" creationId="{D2BD0EE3-CF46-44BA-B41E-0EEBBB4123DB}"/>
          </ac:picMkLst>
        </pc:picChg>
        <pc:picChg chg="add del">
          <ac:chgData name="Deeley, Jack" userId="5c7a41f6-e2c1-4ce4-97dc-1f11d2553368" providerId="ADAL" clId="{43E1247A-731D-419C-ACCE-721782791048}" dt="2022-10-02T20:37:54.531" v="1195" actId="22"/>
          <ac:picMkLst>
            <pc:docMk/>
            <pc:sldMk cId="1219093223" sldId="455"/>
            <ac:picMk id="35" creationId="{F6AEB497-B686-45E3-AFFE-FCE2FB73B1FE}"/>
          </ac:picMkLst>
        </pc:picChg>
        <pc:picChg chg="add del mod">
          <ac:chgData name="Deeley, Jack" userId="5c7a41f6-e2c1-4ce4-97dc-1f11d2553368" providerId="ADAL" clId="{43E1247A-731D-419C-ACCE-721782791048}" dt="2022-10-02T20:38:10.552" v="1197" actId="338"/>
          <ac:picMkLst>
            <pc:docMk/>
            <pc:sldMk cId="1219093223" sldId="455"/>
            <ac:picMk id="37" creationId="{764DB95B-94BE-4364-AE9B-A49AB25FD71A}"/>
          </ac:picMkLst>
        </pc:picChg>
        <pc:picChg chg="add del mod">
          <ac:chgData name="Deeley, Jack" userId="5c7a41f6-e2c1-4ce4-97dc-1f11d2553368" providerId="ADAL" clId="{43E1247A-731D-419C-ACCE-721782791048}" dt="2022-10-02T20:44:39.857" v="1317" actId="478"/>
          <ac:picMkLst>
            <pc:docMk/>
            <pc:sldMk cId="1219093223" sldId="455"/>
            <ac:picMk id="126" creationId="{C0E92FCF-46FC-410E-B8B4-4B0640DEF81C}"/>
          </ac:picMkLst>
        </pc:picChg>
        <pc:picChg chg="add del mod">
          <ac:chgData name="Deeley, Jack" userId="5c7a41f6-e2c1-4ce4-97dc-1f11d2553368" providerId="ADAL" clId="{43E1247A-731D-419C-ACCE-721782791048}" dt="2022-10-02T20:42:44.210" v="1280" actId="478"/>
          <ac:picMkLst>
            <pc:docMk/>
            <pc:sldMk cId="1219093223" sldId="455"/>
            <ac:picMk id="128" creationId="{E66DDFB5-41BA-4BD7-B70B-CB232AD29EFA}"/>
          </ac:picMkLst>
        </pc:picChg>
        <pc:picChg chg="add del mod">
          <ac:chgData name="Deeley, Jack" userId="5c7a41f6-e2c1-4ce4-97dc-1f11d2553368" providerId="ADAL" clId="{43E1247A-731D-419C-ACCE-721782791048}" dt="2022-10-02T20:44:41.954" v="1318" actId="478"/>
          <ac:picMkLst>
            <pc:docMk/>
            <pc:sldMk cId="1219093223" sldId="455"/>
            <ac:picMk id="130" creationId="{D29BDEF3-6E69-47AE-B846-CE222226671E}"/>
          </ac:picMkLst>
        </pc:picChg>
        <pc:picChg chg="add del mod">
          <ac:chgData name="Deeley, Jack" userId="5c7a41f6-e2c1-4ce4-97dc-1f11d2553368" providerId="ADAL" clId="{43E1247A-731D-419C-ACCE-721782791048}" dt="2022-10-02T20:42:59.155" v="1286" actId="22"/>
          <ac:picMkLst>
            <pc:docMk/>
            <pc:sldMk cId="1219093223" sldId="455"/>
            <ac:picMk id="132" creationId="{783FA8D0-0B2E-4165-A98D-166766565443}"/>
          </ac:picMkLst>
        </pc:picChg>
        <pc:picChg chg="add mod">
          <ac:chgData name="Deeley, Jack" userId="5c7a41f6-e2c1-4ce4-97dc-1f11d2553368" providerId="ADAL" clId="{43E1247A-731D-419C-ACCE-721782791048}" dt="2022-10-02T20:46:26.979" v="1400" actId="1038"/>
          <ac:picMkLst>
            <pc:docMk/>
            <pc:sldMk cId="1219093223" sldId="455"/>
            <ac:picMk id="134" creationId="{EF54160D-FFE3-461D-AE6A-AB6BA6022137}"/>
          </ac:picMkLst>
        </pc:picChg>
        <pc:picChg chg="add del mod">
          <ac:chgData name="Deeley, Jack" userId="5c7a41f6-e2c1-4ce4-97dc-1f11d2553368" providerId="ADAL" clId="{43E1247A-731D-419C-ACCE-721782791048}" dt="2022-10-02T20:43:37.538" v="1294" actId="478"/>
          <ac:picMkLst>
            <pc:docMk/>
            <pc:sldMk cId="1219093223" sldId="455"/>
            <ac:picMk id="136" creationId="{78795EA6-9B42-4488-8825-CF333531BAA5}"/>
          </ac:picMkLst>
        </pc:picChg>
        <pc:picChg chg="add del mod">
          <ac:chgData name="Deeley, Jack" userId="5c7a41f6-e2c1-4ce4-97dc-1f11d2553368" providerId="ADAL" clId="{43E1247A-731D-419C-ACCE-721782791048}" dt="2022-10-02T20:43:44.802" v="1296" actId="478"/>
          <ac:picMkLst>
            <pc:docMk/>
            <pc:sldMk cId="1219093223" sldId="455"/>
            <ac:picMk id="138" creationId="{5C232ABF-858F-40FE-A31A-65A6E4B78DEB}"/>
          </ac:picMkLst>
        </pc:picChg>
        <pc:picChg chg="add del mod">
          <ac:chgData name="Deeley, Jack" userId="5c7a41f6-e2c1-4ce4-97dc-1f11d2553368" providerId="ADAL" clId="{43E1247A-731D-419C-ACCE-721782791048}" dt="2022-10-02T20:47:27.284" v="1425" actId="478"/>
          <ac:picMkLst>
            <pc:docMk/>
            <pc:sldMk cId="1219093223" sldId="455"/>
            <ac:picMk id="140" creationId="{DF393465-630A-475B-B0D5-9C4677265E21}"/>
          </ac:picMkLst>
        </pc:picChg>
        <pc:picChg chg="add mod">
          <ac:chgData name="Deeley, Jack" userId="5c7a41f6-e2c1-4ce4-97dc-1f11d2553368" providerId="ADAL" clId="{43E1247A-731D-419C-ACCE-721782791048}" dt="2022-10-02T20:46:26.979" v="1400" actId="1038"/>
          <ac:picMkLst>
            <pc:docMk/>
            <pc:sldMk cId="1219093223" sldId="455"/>
            <ac:picMk id="142" creationId="{87342E53-77D7-4D72-8DAE-0010C8EC42D5}"/>
          </ac:picMkLst>
        </pc:picChg>
        <pc:picChg chg="add mod modCrop">
          <ac:chgData name="Deeley, Jack" userId="5c7a41f6-e2c1-4ce4-97dc-1f11d2553368" providerId="ADAL" clId="{43E1247A-731D-419C-ACCE-721782791048}" dt="2022-10-02T20:49:40.776" v="1468" actId="732"/>
          <ac:picMkLst>
            <pc:docMk/>
            <pc:sldMk cId="1219093223" sldId="455"/>
            <ac:picMk id="144" creationId="{3BCFBD58-8F3D-44D9-AC64-DFFCBF0C7734}"/>
          </ac:picMkLst>
        </pc:picChg>
        <pc:picChg chg="add del mod">
          <ac:chgData name="Deeley, Jack" userId="5c7a41f6-e2c1-4ce4-97dc-1f11d2553368" providerId="ADAL" clId="{43E1247A-731D-419C-ACCE-721782791048}" dt="2022-10-02T20:47:27.955" v="1426" actId="478"/>
          <ac:picMkLst>
            <pc:docMk/>
            <pc:sldMk cId="1219093223" sldId="455"/>
            <ac:picMk id="146" creationId="{FD14A263-227B-48D8-A1B7-0D670FEFB625}"/>
          </ac:picMkLst>
        </pc:picChg>
        <pc:picChg chg="add del mod">
          <ac:chgData name="Deeley, Jack" userId="5c7a41f6-e2c1-4ce4-97dc-1f11d2553368" providerId="ADAL" clId="{43E1247A-731D-419C-ACCE-721782791048}" dt="2022-10-02T20:49:02.323" v="1453" actId="478"/>
          <ac:picMkLst>
            <pc:docMk/>
            <pc:sldMk cId="1219093223" sldId="455"/>
            <ac:picMk id="148" creationId="{BA25FD53-FA09-43B2-9ECD-89891E9D2D1F}"/>
          </ac:picMkLst>
        </pc:picChg>
        <pc:picChg chg="add mod modCrop">
          <ac:chgData name="Deeley, Jack" userId="5c7a41f6-e2c1-4ce4-97dc-1f11d2553368" providerId="ADAL" clId="{43E1247A-731D-419C-ACCE-721782791048}" dt="2022-10-02T20:46:26.979" v="1400" actId="1038"/>
          <ac:picMkLst>
            <pc:docMk/>
            <pc:sldMk cId="1219093223" sldId="455"/>
            <ac:picMk id="150" creationId="{3D64E1AF-CC1B-4420-B936-7C09B5F85E12}"/>
          </ac:picMkLst>
        </pc:picChg>
        <pc:picChg chg="add mod">
          <ac:chgData name="Deeley, Jack" userId="5c7a41f6-e2c1-4ce4-97dc-1f11d2553368" providerId="ADAL" clId="{43E1247A-731D-419C-ACCE-721782791048}" dt="2022-10-02T20:46:26.979" v="1400" actId="1038"/>
          <ac:picMkLst>
            <pc:docMk/>
            <pc:sldMk cId="1219093223" sldId="455"/>
            <ac:picMk id="152" creationId="{32FA4AF0-E9F9-4F09-A182-5252E52AE1B8}"/>
          </ac:picMkLst>
        </pc:picChg>
        <pc:picChg chg="add mod">
          <ac:chgData name="Deeley, Jack" userId="5c7a41f6-e2c1-4ce4-97dc-1f11d2553368" providerId="ADAL" clId="{43E1247A-731D-419C-ACCE-721782791048}" dt="2022-10-02T20:47:46.227" v="1436" actId="1035"/>
          <ac:picMkLst>
            <pc:docMk/>
            <pc:sldMk cId="1219093223" sldId="455"/>
            <ac:picMk id="154" creationId="{0F86CCC6-123E-4376-A7F7-839937B1571F}"/>
          </ac:picMkLst>
        </pc:picChg>
        <pc:picChg chg="add mod">
          <ac:chgData name="Deeley, Jack" userId="5c7a41f6-e2c1-4ce4-97dc-1f11d2553368" providerId="ADAL" clId="{43E1247A-731D-419C-ACCE-721782791048}" dt="2022-10-02T20:48:11.319" v="1446" actId="1076"/>
          <ac:picMkLst>
            <pc:docMk/>
            <pc:sldMk cId="1219093223" sldId="455"/>
            <ac:picMk id="156" creationId="{16331165-83AC-4F06-9080-6739CE933BF8}"/>
          </ac:picMkLst>
        </pc:picChg>
        <pc:picChg chg="add mod">
          <ac:chgData name="Deeley, Jack" userId="5c7a41f6-e2c1-4ce4-97dc-1f11d2553368" providerId="ADAL" clId="{43E1247A-731D-419C-ACCE-721782791048}" dt="2022-10-02T20:49:43.923" v="1480" actId="1037"/>
          <ac:picMkLst>
            <pc:docMk/>
            <pc:sldMk cId="1219093223" sldId="455"/>
            <ac:picMk id="158" creationId="{B2547A96-23A3-4355-8A9D-4DC43976F850}"/>
          </ac:picMkLst>
        </pc:picChg>
      </pc:sldChg>
      <pc:sldChg chg="ord">
        <pc:chgData name="Deeley, Jack" userId="5c7a41f6-e2c1-4ce4-97dc-1f11d2553368" providerId="ADAL" clId="{43E1247A-731D-419C-ACCE-721782791048}" dt="2022-10-02T20:59:43.410" v="1642"/>
        <pc:sldMkLst>
          <pc:docMk/>
          <pc:sldMk cId="1105012565" sldId="456"/>
        </pc:sldMkLst>
      </pc:sldChg>
      <pc:sldChg chg="del">
        <pc:chgData name="Deeley, Jack" userId="5c7a41f6-e2c1-4ce4-97dc-1f11d2553368" providerId="ADAL" clId="{43E1247A-731D-419C-ACCE-721782791048}" dt="2022-10-02T20:15:53.104" v="1003" actId="47"/>
        <pc:sldMkLst>
          <pc:docMk/>
          <pc:sldMk cId="3432534525" sldId="458"/>
        </pc:sldMkLst>
      </pc:sldChg>
      <pc:sldChg chg="addSp delSp modSp mod delAnim modAnim">
        <pc:chgData name="Deeley, Jack" userId="5c7a41f6-e2c1-4ce4-97dc-1f11d2553368" providerId="ADAL" clId="{43E1247A-731D-419C-ACCE-721782791048}" dt="2022-10-02T21:17:28.980" v="2046" actId="20577"/>
        <pc:sldMkLst>
          <pc:docMk/>
          <pc:sldMk cId="4049457274" sldId="461"/>
        </pc:sldMkLst>
        <pc:spChg chg="mod">
          <ac:chgData name="Deeley, Jack" userId="5c7a41f6-e2c1-4ce4-97dc-1f11d2553368" providerId="ADAL" clId="{43E1247A-731D-419C-ACCE-721782791048}" dt="2022-10-02T20:53:32.307" v="1482" actId="1076"/>
          <ac:spMkLst>
            <pc:docMk/>
            <pc:sldMk cId="4049457274" sldId="461"/>
            <ac:spMk id="3" creationId="{C14FFCB5-6D98-4CE6-A319-9E658315A960}"/>
          </ac:spMkLst>
        </pc:spChg>
        <pc:spChg chg="del mod">
          <ac:chgData name="Deeley, Jack" userId="5c7a41f6-e2c1-4ce4-97dc-1f11d2553368" providerId="ADAL" clId="{43E1247A-731D-419C-ACCE-721782791048}" dt="2022-10-02T21:17:20.374" v="2025" actId="478"/>
          <ac:spMkLst>
            <pc:docMk/>
            <pc:sldMk cId="4049457274" sldId="461"/>
            <ac:spMk id="5" creationId="{E4E7C0BE-E433-4ABA-B647-89B956753A0D}"/>
          </ac:spMkLst>
        </pc:spChg>
        <pc:spChg chg="add del mod">
          <ac:chgData name="Deeley, Jack" userId="5c7a41f6-e2c1-4ce4-97dc-1f11d2553368" providerId="ADAL" clId="{43E1247A-731D-419C-ACCE-721782791048}" dt="2022-10-02T21:17:21.987" v="2026" actId="478"/>
          <ac:spMkLst>
            <pc:docMk/>
            <pc:sldMk cId="4049457274" sldId="461"/>
            <ac:spMk id="45" creationId="{D3077CC8-C11A-4F32-BA6E-21C1976CEA0C}"/>
          </ac:spMkLst>
        </pc:spChg>
        <pc:spChg chg="add mod">
          <ac:chgData name="Deeley, Jack" userId="5c7a41f6-e2c1-4ce4-97dc-1f11d2553368" providerId="ADAL" clId="{43E1247A-731D-419C-ACCE-721782791048}" dt="2022-10-02T21:17:28.980" v="2046" actId="20577"/>
          <ac:spMkLst>
            <pc:docMk/>
            <pc:sldMk cId="4049457274" sldId="461"/>
            <ac:spMk id="46" creationId="{0B1C1C36-9BB0-42C4-ACC3-6EE653FFB4F1}"/>
          </ac:spMkLst>
        </pc:spChg>
        <pc:grpChg chg="add del mod">
          <ac:chgData name="Deeley, Jack" userId="5c7a41f6-e2c1-4ce4-97dc-1f11d2553368" providerId="ADAL" clId="{43E1247A-731D-419C-ACCE-721782791048}" dt="2022-10-02T20:21:27.406" v="1101" actId="165"/>
          <ac:grpSpMkLst>
            <pc:docMk/>
            <pc:sldMk cId="4049457274" sldId="461"/>
            <ac:grpSpMk id="2" creationId="{4358FE0F-0B05-4822-ABA6-FAD839878AA1}"/>
          </ac:grpSpMkLst>
        </pc:grpChg>
        <pc:grpChg chg="del mod">
          <ac:chgData name="Deeley, Jack" userId="5c7a41f6-e2c1-4ce4-97dc-1f11d2553368" providerId="ADAL" clId="{43E1247A-731D-419C-ACCE-721782791048}" dt="2022-10-02T20:17:51.521" v="1028" actId="478"/>
          <ac:grpSpMkLst>
            <pc:docMk/>
            <pc:sldMk cId="4049457274" sldId="461"/>
            <ac:grpSpMk id="9" creationId="{159C5846-5078-4256-AD1F-5E301277731C}"/>
          </ac:grpSpMkLst>
        </pc:grpChg>
        <pc:grpChg chg="add del mod">
          <ac:chgData name="Deeley, Jack" userId="5c7a41f6-e2c1-4ce4-97dc-1f11d2553368" providerId="ADAL" clId="{43E1247A-731D-419C-ACCE-721782791048}" dt="2022-10-02T20:17:00.478" v="1009" actId="165"/>
          <ac:grpSpMkLst>
            <pc:docMk/>
            <pc:sldMk cId="4049457274" sldId="461"/>
            <ac:grpSpMk id="10" creationId="{1B42C5E4-1941-4F5D-B7DD-BE945BBAFF2C}"/>
          </ac:grpSpMkLst>
        </pc:grpChg>
        <pc:grpChg chg="add del mod">
          <ac:chgData name="Deeley, Jack" userId="5c7a41f6-e2c1-4ce4-97dc-1f11d2553368" providerId="ADAL" clId="{43E1247A-731D-419C-ACCE-721782791048}" dt="2022-10-02T20:55:56.508" v="1552" actId="478"/>
          <ac:grpSpMkLst>
            <pc:docMk/>
            <pc:sldMk cId="4049457274" sldId="461"/>
            <ac:grpSpMk id="22" creationId="{6E102921-D612-470A-A21B-8F42F2E3F4C4}"/>
          </ac:grpSpMkLst>
        </pc:grpChg>
        <pc:grpChg chg="add del mod">
          <ac:chgData name="Deeley, Jack" userId="5c7a41f6-e2c1-4ce4-97dc-1f11d2553368" providerId="ADAL" clId="{43E1247A-731D-419C-ACCE-721782791048}" dt="2022-10-02T20:55:56.508" v="1552" actId="478"/>
          <ac:grpSpMkLst>
            <pc:docMk/>
            <pc:sldMk cId="4049457274" sldId="461"/>
            <ac:grpSpMk id="23" creationId="{9DB89DF7-2B1C-48E9-AD27-0C89D2BF6144}"/>
          </ac:grpSpMkLst>
        </pc:grpChg>
        <pc:grpChg chg="add del mod">
          <ac:chgData name="Deeley, Jack" userId="5c7a41f6-e2c1-4ce4-97dc-1f11d2553368" providerId="ADAL" clId="{43E1247A-731D-419C-ACCE-721782791048}" dt="2022-10-02T20:55:56.508" v="1552" actId="478"/>
          <ac:grpSpMkLst>
            <pc:docMk/>
            <pc:sldMk cId="4049457274" sldId="461"/>
            <ac:grpSpMk id="26" creationId="{B6B91352-30C2-4113-B664-CD5CB052F2A7}"/>
          </ac:grpSpMkLst>
        </pc:grpChg>
        <pc:picChg chg="del mod topLvl">
          <ac:chgData name="Deeley, Jack" userId="5c7a41f6-e2c1-4ce4-97dc-1f11d2553368" providerId="ADAL" clId="{43E1247A-731D-419C-ACCE-721782791048}" dt="2022-10-02T20:22:52.659" v="1135" actId="478"/>
          <ac:picMkLst>
            <pc:docMk/>
            <pc:sldMk cId="4049457274" sldId="461"/>
            <ac:picMk id="11" creationId="{04DD287F-F480-4EA1-8237-E0D2E6CAB595}"/>
          </ac:picMkLst>
        </pc:picChg>
        <pc:picChg chg="add del mod topLvl modCrop">
          <ac:chgData name="Deeley, Jack" userId="5c7a41f6-e2c1-4ce4-97dc-1f11d2553368" providerId="ADAL" clId="{43E1247A-731D-419C-ACCE-721782791048}" dt="2022-10-02T20:55:56.508" v="1552" actId="478"/>
          <ac:picMkLst>
            <pc:docMk/>
            <pc:sldMk cId="4049457274" sldId="461"/>
            <ac:picMk id="12" creationId="{64B4F3DB-056F-445D-9DFB-D5BE29B8DB20}"/>
          </ac:picMkLst>
        </pc:picChg>
        <pc:picChg chg="del mod topLvl">
          <ac:chgData name="Deeley, Jack" userId="5c7a41f6-e2c1-4ce4-97dc-1f11d2553368" providerId="ADAL" clId="{43E1247A-731D-419C-ACCE-721782791048}" dt="2022-10-02T20:17:04.434" v="1012" actId="478"/>
          <ac:picMkLst>
            <pc:docMk/>
            <pc:sldMk cId="4049457274" sldId="461"/>
            <ac:picMk id="13" creationId="{745D5C04-AF58-4BC5-94CE-77E5EC4D7CAD}"/>
          </ac:picMkLst>
        </pc:picChg>
        <pc:picChg chg="del mod topLvl">
          <ac:chgData name="Deeley, Jack" userId="5c7a41f6-e2c1-4ce4-97dc-1f11d2553368" providerId="ADAL" clId="{43E1247A-731D-419C-ACCE-721782791048}" dt="2022-10-02T20:17:08.274" v="1014" actId="478"/>
          <ac:picMkLst>
            <pc:docMk/>
            <pc:sldMk cId="4049457274" sldId="461"/>
            <ac:picMk id="14" creationId="{D23F1734-115A-4610-8580-E98069132D88}"/>
          </ac:picMkLst>
        </pc:picChg>
        <pc:picChg chg="add mod topLvl modCrop">
          <ac:chgData name="Deeley, Jack" userId="5c7a41f6-e2c1-4ce4-97dc-1f11d2553368" providerId="ADAL" clId="{43E1247A-731D-419C-ACCE-721782791048}" dt="2022-10-02T20:21:33.179" v="1103" actId="164"/>
          <ac:picMkLst>
            <pc:docMk/>
            <pc:sldMk cId="4049457274" sldId="461"/>
            <ac:picMk id="15" creationId="{0BB9F8C3-2252-4C8D-A0EF-C78A820535EA}"/>
          </ac:picMkLst>
        </pc:picChg>
        <pc:picChg chg="add del mod modCrop">
          <ac:chgData name="Deeley, Jack" userId="5c7a41f6-e2c1-4ce4-97dc-1f11d2553368" providerId="ADAL" clId="{43E1247A-731D-419C-ACCE-721782791048}" dt="2022-10-02T20:55:56.508" v="1552" actId="478"/>
          <ac:picMkLst>
            <pc:docMk/>
            <pc:sldMk cId="4049457274" sldId="461"/>
            <ac:picMk id="16" creationId="{43246733-2DFC-4445-8C17-FB6FE9CEFAF9}"/>
          </ac:picMkLst>
        </pc:picChg>
        <pc:picChg chg="add del mod modCrop">
          <ac:chgData name="Deeley, Jack" userId="5c7a41f6-e2c1-4ce4-97dc-1f11d2553368" providerId="ADAL" clId="{43E1247A-731D-419C-ACCE-721782791048}" dt="2022-10-02T20:55:56.508" v="1552" actId="478"/>
          <ac:picMkLst>
            <pc:docMk/>
            <pc:sldMk cId="4049457274" sldId="461"/>
            <ac:picMk id="17" creationId="{28C69527-9AA0-4D31-853B-06A8BCC6945E}"/>
          </ac:picMkLst>
        </pc:picChg>
        <pc:picChg chg="add del mod modCrop">
          <ac:chgData name="Deeley, Jack" userId="5c7a41f6-e2c1-4ce4-97dc-1f11d2553368" providerId="ADAL" clId="{43E1247A-731D-419C-ACCE-721782791048}" dt="2022-10-02T20:55:56.508" v="1552" actId="478"/>
          <ac:picMkLst>
            <pc:docMk/>
            <pc:sldMk cId="4049457274" sldId="461"/>
            <ac:picMk id="18" creationId="{3338ED19-3DC6-46FC-BA68-4A4E2FC9B8C4}"/>
          </ac:picMkLst>
        </pc:picChg>
        <pc:picChg chg="add mod topLvl modCrop">
          <ac:chgData name="Deeley, Jack" userId="5c7a41f6-e2c1-4ce4-97dc-1f11d2553368" providerId="ADAL" clId="{43E1247A-731D-419C-ACCE-721782791048}" dt="2022-10-02T20:21:33.179" v="1103" actId="164"/>
          <ac:picMkLst>
            <pc:docMk/>
            <pc:sldMk cId="4049457274" sldId="461"/>
            <ac:picMk id="19" creationId="{0C28ECE1-1F37-48AA-9360-37D92C1BC874}"/>
          </ac:picMkLst>
        </pc:picChg>
        <pc:picChg chg="add mod modCrop">
          <ac:chgData name="Deeley, Jack" userId="5c7a41f6-e2c1-4ce4-97dc-1f11d2553368" providerId="ADAL" clId="{43E1247A-731D-419C-ACCE-721782791048}" dt="2022-10-02T20:21:30.212" v="1102" actId="164"/>
          <ac:picMkLst>
            <pc:docMk/>
            <pc:sldMk cId="4049457274" sldId="461"/>
            <ac:picMk id="20" creationId="{6C6B24A2-CB1B-44DF-9CA5-6BB4049F1777}"/>
          </ac:picMkLst>
        </pc:picChg>
        <pc:picChg chg="add mod topLvl">
          <ac:chgData name="Deeley, Jack" userId="5c7a41f6-e2c1-4ce4-97dc-1f11d2553368" providerId="ADAL" clId="{43E1247A-731D-419C-ACCE-721782791048}" dt="2022-10-02T20:21:30.212" v="1102" actId="164"/>
          <ac:picMkLst>
            <pc:docMk/>
            <pc:sldMk cId="4049457274" sldId="461"/>
            <ac:picMk id="21" creationId="{DB961EBD-FF07-4D5F-8C41-67C334CE45B2}"/>
          </ac:picMkLst>
        </pc:picChg>
        <pc:picChg chg="add mod ord modCrop">
          <ac:chgData name="Deeley, Jack" userId="5c7a41f6-e2c1-4ce4-97dc-1f11d2553368" providerId="ADAL" clId="{43E1247A-731D-419C-ACCE-721782791048}" dt="2022-10-02T20:22:24.344" v="1128" actId="164"/>
          <ac:picMkLst>
            <pc:docMk/>
            <pc:sldMk cId="4049457274" sldId="461"/>
            <ac:picMk id="24" creationId="{033EBA21-AF08-42E6-9895-EA505AB4365C}"/>
          </ac:picMkLst>
        </pc:picChg>
        <pc:picChg chg="add mod ord">
          <ac:chgData name="Deeley, Jack" userId="5c7a41f6-e2c1-4ce4-97dc-1f11d2553368" providerId="ADAL" clId="{43E1247A-731D-419C-ACCE-721782791048}" dt="2022-10-02T20:22:24.344" v="1128" actId="164"/>
          <ac:picMkLst>
            <pc:docMk/>
            <pc:sldMk cId="4049457274" sldId="461"/>
            <ac:picMk id="25" creationId="{07086EA5-6EEA-43E2-AD70-D1B0361FAAD3}"/>
          </ac:picMkLst>
        </pc:picChg>
        <pc:picChg chg="add del mod modCrop">
          <ac:chgData name="Deeley, Jack" userId="5c7a41f6-e2c1-4ce4-97dc-1f11d2553368" providerId="ADAL" clId="{43E1247A-731D-419C-ACCE-721782791048}" dt="2022-10-02T20:55:56.508" v="1552" actId="478"/>
          <ac:picMkLst>
            <pc:docMk/>
            <pc:sldMk cId="4049457274" sldId="461"/>
            <ac:picMk id="27" creationId="{3C360F70-791E-4940-8922-4BC76B95F33A}"/>
          </ac:picMkLst>
        </pc:picChg>
        <pc:picChg chg="add mod">
          <ac:chgData name="Deeley, Jack" userId="5c7a41f6-e2c1-4ce4-97dc-1f11d2553368" providerId="ADAL" clId="{43E1247A-731D-419C-ACCE-721782791048}" dt="2022-10-02T20:54:48.584" v="1505" actId="1076"/>
          <ac:picMkLst>
            <pc:docMk/>
            <pc:sldMk cId="4049457274" sldId="461"/>
            <ac:picMk id="29" creationId="{38DF98E2-6677-491E-B426-6920A14ED946}"/>
          </ac:picMkLst>
        </pc:picChg>
        <pc:picChg chg="add mod">
          <ac:chgData name="Deeley, Jack" userId="5c7a41f6-e2c1-4ce4-97dc-1f11d2553368" providerId="ADAL" clId="{43E1247A-731D-419C-ACCE-721782791048}" dt="2022-10-02T20:54:50.487" v="1506" actId="1076"/>
          <ac:picMkLst>
            <pc:docMk/>
            <pc:sldMk cId="4049457274" sldId="461"/>
            <ac:picMk id="31" creationId="{146B49E7-91C8-4EEC-82B6-06F720CF7290}"/>
          </ac:picMkLst>
        </pc:picChg>
        <pc:picChg chg="add mod">
          <ac:chgData name="Deeley, Jack" userId="5c7a41f6-e2c1-4ce4-97dc-1f11d2553368" providerId="ADAL" clId="{43E1247A-731D-419C-ACCE-721782791048}" dt="2022-10-02T20:54:52.329" v="1507" actId="1076"/>
          <ac:picMkLst>
            <pc:docMk/>
            <pc:sldMk cId="4049457274" sldId="461"/>
            <ac:picMk id="33" creationId="{D3BA6B18-11AF-4D9B-95CD-4E6430EEB86A}"/>
          </ac:picMkLst>
        </pc:picChg>
        <pc:picChg chg="add mod">
          <ac:chgData name="Deeley, Jack" userId="5c7a41f6-e2c1-4ce4-97dc-1f11d2553368" providerId="ADAL" clId="{43E1247A-731D-419C-ACCE-721782791048}" dt="2022-10-02T20:54:53.984" v="1508" actId="1076"/>
          <ac:picMkLst>
            <pc:docMk/>
            <pc:sldMk cId="4049457274" sldId="461"/>
            <ac:picMk id="35" creationId="{965D2AF3-5A8C-49DC-BA53-2B973FD69937}"/>
          </ac:picMkLst>
        </pc:picChg>
        <pc:picChg chg="add mod">
          <ac:chgData name="Deeley, Jack" userId="5c7a41f6-e2c1-4ce4-97dc-1f11d2553368" providerId="ADAL" clId="{43E1247A-731D-419C-ACCE-721782791048}" dt="2022-10-02T20:54:57.341" v="1509" actId="1076"/>
          <ac:picMkLst>
            <pc:docMk/>
            <pc:sldMk cId="4049457274" sldId="461"/>
            <ac:picMk id="37" creationId="{8DC56A17-829A-4A36-886F-A0C929847C8E}"/>
          </ac:picMkLst>
        </pc:picChg>
        <pc:picChg chg="add mod">
          <ac:chgData name="Deeley, Jack" userId="5c7a41f6-e2c1-4ce4-97dc-1f11d2553368" providerId="ADAL" clId="{43E1247A-731D-419C-ACCE-721782791048}" dt="2022-10-02T20:55:00.596" v="1510" actId="1076"/>
          <ac:picMkLst>
            <pc:docMk/>
            <pc:sldMk cId="4049457274" sldId="461"/>
            <ac:picMk id="39" creationId="{CC59DB24-A00B-4115-814D-6FAFAD9F35BE}"/>
          </ac:picMkLst>
        </pc:picChg>
        <pc:picChg chg="add mod">
          <ac:chgData name="Deeley, Jack" userId="5c7a41f6-e2c1-4ce4-97dc-1f11d2553368" providerId="ADAL" clId="{43E1247A-731D-419C-ACCE-721782791048}" dt="2022-10-02T20:55:06.035" v="1520" actId="1036"/>
          <ac:picMkLst>
            <pc:docMk/>
            <pc:sldMk cId="4049457274" sldId="461"/>
            <ac:picMk id="41" creationId="{C70FA717-B818-4CC9-A488-DDFD023D9E0C}"/>
          </ac:picMkLst>
        </pc:picChg>
        <pc:picChg chg="add mod">
          <ac:chgData name="Deeley, Jack" userId="5c7a41f6-e2c1-4ce4-97dc-1f11d2553368" providerId="ADAL" clId="{43E1247A-731D-419C-ACCE-721782791048}" dt="2022-10-02T20:55:14.260" v="1530" actId="1035"/>
          <ac:picMkLst>
            <pc:docMk/>
            <pc:sldMk cId="4049457274" sldId="461"/>
            <ac:picMk id="43" creationId="{F3A4B849-6B97-4A88-86DA-7247F185F2E4}"/>
          </ac:picMkLst>
        </pc:picChg>
      </pc:sldChg>
      <pc:sldChg chg="mod ord modShow">
        <pc:chgData name="Deeley, Jack" userId="5c7a41f6-e2c1-4ce4-97dc-1f11d2553368" providerId="ADAL" clId="{43E1247A-731D-419C-ACCE-721782791048}" dt="2022-10-02T20:59:43.410" v="1642"/>
        <pc:sldMkLst>
          <pc:docMk/>
          <pc:sldMk cId="756102340" sldId="462"/>
        </pc:sldMkLst>
      </pc:sldChg>
      <pc:sldChg chg="del">
        <pc:chgData name="Deeley, Jack" userId="5c7a41f6-e2c1-4ce4-97dc-1f11d2553368" providerId="ADAL" clId="{43E1247A-731D-419C-ACCE-721782791048}" dt="2022-10-02T20:58:50.431" v="1618" actId="47"/>
        <pc:sldMkLst>
          <pc:docMk/>
          <pc:sldMk cId="726160531" sldId="465"/>
        </pc:sldMkLst>
      </pc:sldChg>
      <pc:sldChg chg="addSp delSp modSp mod">
        <pc:chgData name="Deeley, Jack" userId="5c7a41f6-e2c1-4ce4-97dc-1f11d2553368" providerId="ADAL" clId="{43E1247A-731D-419C-ACCE-721782791048}" dt="2022-10-02T21:18:05.330" v="2097" actId="478"/>
        <pc:sldMkLst>
          <pc:docMk/>
          <pc:sldMk cId="3239987581" sldId="468"/>
        </pc:sldMkLst>
        <pc:spChg chg="add del mod">
          <ac:chgData name="Deeley, Jack" userId="5c7a41f6-e2c1-4ce4-97dc-1f11d2553368" providerId="ADAL" clId="{43E1247A-731D-419C-ACCE-721782791048}" dt="2022-10-02T21:17:47.989" v="2075" actId="478"/>
          <ac:spMkLst>
            <pc:docMk/>
            <pc:sldMk cId="3239987581" sldId="468"/>
            <ac:spMk id="5" creationId="{E4E7C0BE-E433-4ABA-B647-89B956753A0D}"/>
          </ac:spMkLst>
        </pc:spChg>
        <pc:spChg chg="add del mod">
          <ac:chgData name="Deeley, Jack" userId="5c7a41f6-e2c1-4ce4-97dc-1f11d2553368" providerId="ADAL" clId="{43E1247A-731D-419C-ACCE-721782791048}" dt="2022-10-02T21:17:46.757" v="2074" actId="478"/>
          <ac:spMkLst>
            <pc:docMk/>
            <pc:sldMk cId="3239987581" sldId="468"/>
            <ac:spMk id="6" creationId="{A12C0C3B-5959-4F81-A3A6-8EC4A3411FA3}"/>
          </ac:spMkLst>
        </pc:spChg>
        <pc:spChg chg="add del mod">
          <ac:chgData name="Deeley, Jack" userId="5c7a41f6-e2c1-4ce4-97dc-1f11d2553368" providerId="ADAL" clId="{43E1247A-731D-419C-ACCE-721782791048}" dt="2022-10-02T21:17:49.091" v="2076" actId="478"/>
          <ac:spMkLst>
            <pc:docMk/>
            <pc:sldMk cId="3239987581" sldId="468"/>
            <ac:spMk id="9" creationId="{A60249B8-A6AD-4E75-8B5B-A409682DE8DB}"/>
          </ac:spMkLst>
        </pc:spChg>
        <pc:spChg chg="add mod">
          <ac:chgData name="Deeley, Jack" userId="5c7a41f6-e2c1-4ce4-97dc-1f11d2553368" providerId="ADAL" clId="{43E1247A-731D-419C-ACCE-721782791048}" dt="2022-10-02T21:17:58.131" v="2095" actId="20577"/>
          <ac:spMkLst>
            <pc:docMk/>
            <pc:sldMk cId="3239987581" sldId="468"/>
            <ac:spMk id="10" creationId="{6B9B9664-1D48-4413-A0B0-992E4BC9DA37}"/>
          </ac:spMkLst>
        </pc:spChg>
        <pc:picChg chg="mod">
          <ac:chgData name="Deeley, Jack" userId="5c7a41f6-e2c1-4ce4-97dc-1f11d2553368" providerId="ADAL" clId="{43E1247A-731D-419C-ACCE-721782791048}" dt="2022-10-02T21:18:02.982" v="2096" actId="14100"/>
          <ac:picMkLst>
            <pc:docMk/>
            <pc:sldMk cId="3239987581" sldId="468"/>
            <ac:picMk id="4" creationId="{AE283C3E-2D5B-4955-8EE2-65407BE752D7}"/>
          </ac:picMkLst>
        </pc:picChg>
        <pc:picChg chg="del">
          <ac:chgData name="Deeley, Jack" userId="5c7a41f6-e2c1-4ce4-97dc-1f11d2553368" providerId="ADAL" clId="{43E1247A-731D-419C-ACCE-721782791048}" dt="2022-10-02T21:18:05.330" v="2097" actId="478"/>
          <ac:picMkLst>
            <pc:docMk/>
            <pc:sldMk cId="3239987581" sldId="468"/>
            <ac:picMk id="8" creationId="{C2858F37-2050-4A1E-9E5E-C40AF100E215}"/>
          </ac:picMkLst>
        </pc:picChg>
      </pc:sldChg>
      <pc:sldChg chg="ord">
        <pc:chgData name="Deeley, Jack" userId="5c7a41f6-e2c1-4ce4-97dc-1f11d2553368" providerId="ADAL" clId="{43E1247A-731D-419C-ACCE-721782791048}" dt="2022-10-02T21:00:57.654" v="1695"/>
        <pc:sldMkLst>
          <pc:docMk/>
          <pc:sldMk cId="1988763686" sldId="472"/>
        </pc:sldMkLst>
      </pc:sldChg>
      <pc:sldChg chg="del">
        <pc:chgData name="Deeley, Jack" userId="5c7a41f6-e2c1-4ce4-97dc-1f11d2553368" providerId="ADAL" clId="{43E1247A-731D-419C-ACCE-721782791048}" dt="2022-10-02T20:59:14.044" v="1639" actId="47"/>
        <pc:sldMkLst>
          <pc:docMk/>
          <pc:sldMk cId="1543634796" sldId="489"/>
        </pc:sldMkLst>
      </pc:sldChg>
      <pc:sldChg chg="del">
        <pc:chgData name="Deeley, Jack" userId="5c7a41f6-e2c1-4ce4-97dc-1f11d2553368" providerId="ADAL" clId="{43E1247A-731D-419C-ACCE-721782791048}" dt="2022-10-02T21:00:38.863" v="1669" actId="47"/>
        <pc:sldMkLst>
          <pc:docMk/>
          <pc:sldMk cId="503248286" sldId="496"/>
        </pc:sldMkLst>
      </pc:sldChg>
      <pc:sldChg chg="modSp mod">
        <pc:chgData name="Deeley, Jack" userId="5c7a41f6-e2c1-4ce4-97dc-1f11d2553368" providerId="ADAL" clId="{43E1247A-731D-419C-ACCE-721782791048}" dt="2022-10-02T21:14:50.596" v="1768" actId="255"/>
        <pc:sldMkLst>
          <pc:docMk/>
          <pc:sldMk cId="2724538882" sldId="10038"/>
        </pc:sldMkLst>
        <pc:spChg chg="mod">
          <ac:chgData name="Deeley, Jack" userId="5c7a41f6-e2c1-4ce4-97dc-1f11d2553368" providerId="ADAL" clId="{43E1247A-731D-419C-ACCE-721782791048}" dt="2022-10-02T21:14:50.596" v="1768" actId="255"/>
          <ac:spMkLst>
            <pc:docMk/>
            <pc:sldMk cId="2724538882" sldId="10038"/>
            <ac:spMk id="3" creationId="{5F32F4E4-10D1-4F48-A0CE-484ABD73D35C}"/>
          </ac:spMkLst>
        </pc:spChg>
        <pc:spChg chg="mod">
          <ac:chgData name="Deeley, Jack" userId="5c7a41f6-e2c1-4ce4-97dc-1f11d2553368" providerId="ADAL" clId="{43E1247A-731D-419C-ACCE-721782791048}" dt="2022-10-02T21:14:06.396" v="1750" actId="1076"/>
          <ac:spMkLst>
            <pc:docMk/>
            <pc:sldMk cId="2724538882" sldId="10038"/>
            <ac:spMk id="6" creationId="{5958AB39-2247-4466-B2D4-CBF1FC33DDD2}"/>
          </ac:spMkLst>
        </pc:spChg>
        <pc:picChg chg="mod">
          <ac:chgData name="Deeley, Jack" userId="5c7a41f6-e2c1-4ce4-97dc-1f11d2553368" providerId="ADAL" clId="{43E1247A-731D-419C-ACCE-721782791048}" dt="2022-10-02T20:11:52.383" v="810" actId="14100"/>
          <ac:picMkLst>
            <pc:docMk/>
            <pc:sldMk cId="2724538882" sldId="10038"/>
            <ac:picMk id="7" creationId="{2FAD5E8F-C2C3-489E-AAD6-040857F96FEE}"/>
          </ac:picMkLst>
        </pc:picChg>
      </pc:sldChg>
      <pc:sldChg chg="modSp mod">
        <pc:chgData name="Deeley, Jack" userId="5c7a41f6-e2c1-4ce4-97dc-1f11d2553368" providerId="ADAL" clId="{43E1247A-731D-419C-ACCE-721782791048}" dt="2022-10-02T21:15:01.879" v="1770" actId="404"/>
        <pc:sldMkLst>
          <pc:docMk/>
          <pc:sldMk cId="332571424" sldId="10039"/>
        </pc:sldMkLst>
        <pc:spChg chg="mod">
          <ac:chgData name="Deeley, Jack" userId="5c7a41f6-e2c1-4ce4-97dc-1f11d2553368" providerId="ADAL" clId="{43E1247A-731D-419C-ACCE-721782791048}" dt="2022-10-02T21:15:01.879" v="1770" actId="404"/>
          <ac:spMkLst>
            <pc:docMk/>
            <pc:sldMk cId="332571424" sldId="10039"/>
            <ac:spMk id="5" creationId="{6F30D5F9-2FA2-45FC-A250-A44BDA10A4D8}"/>
          </ac:spMkLst>
        </pc:spChg>
        <pc:spChg chg="mod">
          <ac:chgData name="Deeley, Jack" userId="5c7a41f6-e2c1-4ce4-97dc-1f11d2553368" providerId="ADAL" clId="{43E1247A-731D-419C-ACCE-721782791048}" dt="2022-10-02T20:12:22.577" v="829" actId="1076"/>
          <ac:spMkLst>
            <pc:docMk/>
            <pc:sldMk cId="332571424" sldId="10039"/>
            <ac:spMk id="12" creationId="{A9561773-6F7D-4057-A218-DF9941027971}"/>
          </ac:spMkLst>
        </pc:spChg>
        <pc:spChg chg="mod">
          <ac:chgData name="Deeley, Jack" userId="5c7a41f6-e2c1-4ce4-97dc-1f11d2553368" providerId="ADAL" clId="{43E1247A-731D-419C-ACCE-721782791048}" dt="2022-10-02T20:12:22.577" v="829" actId="1076"/>
          <ac:spMkLst>
            <pc:docMk/>
            <pc:sldMk cId="332571424" sldId="10039"/>
            <ac:spMk id="23" creationId="{770E07E7-5B0F-402F-8BF6-F92E3AD3D95E}"/>
          </ac:spMkLst>
        </pc:spChg>
        <pc:spChg chg="mod">
          <ac:chgData name="Deeley, Jack" userId="5c7a41f6-e2c1-4ce4-97dc-1f11d2553368" providerId="ADAL" clId="{43E1247A-731D-419C-ACCE-721782791048}" dt="2022-10-02T20:12:22.577" v="829" actId="1076"/>
          <ac:spMkLst>
            <pc:docMk/>
            <pc:sldMk cId="332571424" sldId="10039"/>
            <ac:spMk id="31" creationId="{E5E74514-BD53-490D-ABF7-D6F882F7F05A}"/>
          </ac:spMkLst>
        </pc:spChg>
        <pc:spChg chg="mod">
          <ac:chgData name="Deeley, Jack" userId="5c7a41f6-e2c1-4ce4-97dc-1f11d2553368" providerId="ADAL" clId="{43E1247A-731D-419C-ACCE-721782791048}" dt="2022-10-02T20:12:22.577" v="829" actId="1076"/>
          <ac:spMkLst>
            <pc:docMk/>
            <pc:sldMk cId="332571424" sldId="10039"/>
            <ac:spMk id="32" creationId="{456BA47D-0549-4D21-8D82-DE1CF98C9F89}"/>
          </ac:spMkLst>
        </pc:spChg>
        <pc:spChg chg="mod">
          <ac:chgData name="Deeley, Jack" userId="5c7a41f6-e2c1-4ce4-97dc-1f11d2553368" providerId="ADAL" clId="{43E1247A-731D-419C-ACCE-721782791048}" dt="2022-10-02T20:12:22.577" v="829" actId="1076"/>
          <ac:spMkLst>
            <pc:docMk/>
            <pc:sldMk cId="332571424" sldId="10039"/>
            <ac:spMk id="33" creationId="{D6F375EB-A485-46C9-9625-44FE9A194477}"/>
          </ac:spMkLst>
        </pc:spChg>
        <pc:spChg chg="mod">
          <ac:chgData name="Deeley, Jack" userId="5c7a41f6-e2c1-4ce4-97dc-1f11d2553368" providerId="ADAL" clId="{43E1247A-731D-419C-ACCE-721782791048}" dt="2022-10-02T20:12:22.577" v="829" actId="1076"/>
          <ac:spMkLst>
            <pc:docMk/>
            <pc:sldMk cId="332571424" sldId="10039"/>
            <ac:spMk id="34" creationId="{5FEB0A06-0C9A-49F5-A6DD-1C38F85BEB1E}"/>
          </ac:spMkLst>
        </pc:spChg>
        <pc:spChg chg="mod">
          <ac:chgData name="Deeley, Jack" userId="5c7a41f6-e2c1-4ce4-97dc-1f11d2553368" providerId="ADAL" clId="{43E1247A-731D-419C-ACCE-721782791048}" dt="2022-10-02T20:12:22.577" v="829" actId="1076"/>
          <ac:spMkLst>
            <pc:docMk/>
            <pc:sldMk cId="332571424" sldId="10039"/>
            <ac:spMk id="35" creationId="{7E868664-5524-439D-8886-ACD42FF2E38F}"/>
          </ac:spMkLst>
        </pc:spChg>
        <pc:spChg chg="mod">
          <ac:chgData name="Deeley, Jack" userId="5c7a41f6-e2c1-4ce4-97dc-1f11d2553368" providerId="ADAL" clId="{43E1247A-731D-419C-ACCE-721782791048}" dt="2022-10-02T20:12:22.577" v="829" actId="1076"/>
          <ac:spMkLst>
            <pc:docMk/>
            <pc:sldMk cId="332571424" sldId="10039"/>
            <ac:spMk id="36" creationId="{32FFE090-CCDA-4A8A-B66A-E592E11D2E53}"/>
          </ac:spMkLst>
        </pc:spChg>
        <pc:spChg chg="mod">
          <ac:chgData name="Deeley, Jack" userId="5c7a41f6-e2c1-4ce4-97dc-1f11d2553368" providerId="ADAL" clId="{43E1247A-731D-419C-ACCE-721782791048}" dt="2022-10-02T20:12:22.577" v="829" actId="1076"/>
          <ac:spMkLst>
            <pc:docMk/>
            <pc:sldMk cId="332571424" sldId="10039"/>
            <ac:spMk id="37" creationId="{A2F79470-8594-471D-ACA4-6BDA975C700E}"/>
          </ac:spMkLst>
        </pc:spChg>
        <pc:spChg chg="mod">
          <ac:chgData name="Deeley, Jack" userId="5c7a41f6-e2c1-4ce4-97dc-1f11d2553368" providerId="ADAL" clId="{43E1247A-731D-419C-ACCE-721782791048}" dt="2022-10-02T20:12:22.577" v="829" actId="1076"/>
          <ac:spMkLst>
            <pc:docMk/>
            <pc:sldMk cId="332571424" sldId="10039"/>
            <ac:spMk id="38" creationId="{724AEEAF-658A-455E-A86B-B8B78E846C5F}"/>
          </ac:spMkLst>
        </pc:spChg>
        <pc:spChg chg="mod">
          <ac:chgData name="Deeley, Jack" userId="5c7a41f6-e2c1-4ce4-97dc-1f11d2553368" providerId="ADAL" clId="{43E1247A-731D-419C-ACCE-721782791048}" dt="2022-10-02T20:12:22.577" v="829" actId="1076"/>
          <ac:spMkLst>
            <pc:docMk/>
            <pc:sldMk cId="332571424" sldId="10039"/>
            <ac:spMk id="40" creationId="{56F34058-6A8A-4205-A456-5E57D5B56910}"/>
          </ac:spMkLst>
        </pc:spChg>
        <pc:spChg chg="mod">
          <ac:chgData name="Deeley, Jack" userId="5c7a41f6-e2c1-4ce4-97dc-1f11d2553368" providerId="ADAL" clId="{43E1247A-731D-419C-ACCE-721782791048}" dt="2022-10-02T20:12:22.577" v="829" actId="1076"/>
          <ac:spMkLst>
            <pc:docMk/>
            <pc:sldMk cId="332571424" sldId="10039"/>
            <ac:spMk id="41" creationId="{5B8064F1-1249-4C4E-904A-980203298E33}"/>
          </ac:spMkLst>
        </pc:spChg>
        <pc:spChg chg="mod">
          <ac:chgData name="Deeley, Jack" userId="5c7a41f6-e2c1-4ce4-97dc-1f11d2553368" providerId="ADAL" clId="{43E1247A-731D-419C-ACCE-721782791048}" dt="2022-10-02T20:12:22.577" v="829" actId="1076"/>
          <ac:spMkLst>
            <pc:docMk/>
            <pc:sldMk cId="332571424" sldId="10039"/>
            <ac:spMk id="42" creationId="{B05E6E0E-3BB3-48CC-9EAE-A02B7B3EB29B}"/>
          </ac:spMkLst>
        </pc:spChg>
        <pc:grpChg chg="mod">
          <ac:chgData name="Deeley, Jack" userId="5c7a41f6-e2c1-4ce4-97dc-1f11d2553368" providerId="ADAL" clId="{43E1247A-731D-419C-ACCE-721782791048}" dt="2022-10-02T20:12:22.577" v="829" actId="1076"/>
          <ac:grpSpMkLst>
            <pc:docMk/>
            <pc:sldMk cId="332571424" sldId="10039"/>
            <ac:grpSpMk id="30" creationId="{D090B4A1-93AA-46E9-A9B0-491B1D4335B6}"/>
          </ac:grpSpMkLst>
        </pc:grpChg>
      </pc:sldChg>
      <pc:sldChg chg="addSp delSp modSp mod">
        <pc:chgData name="Deeley, Jack" userId="5c7a41f6-e2c1-4ce4-97dc-1f11d2553368" providerId="ADAL" clId="{43E1247A-731D-419C-ACCE-721782791048}" dt="2022-10-02T21:37:14.260" v="3250" actId="1076"/>
        <pc:sldMkLst>
          <pc:docMk/>
          <pc:sldMk cId="1663587908" sldId="10040"/>
        </pc:sldMkLst>
        <pc:spChg chg="add del mod">
          <ac:chgData name="Deeley, Jack" userId="5c7a41f6-e2c1-4ce4-97dc-1f11d2553368" providerId="ADAL" clId="{43E1247A-731D-419C-ACCE-721782791048}" dt="2022-10-02T21:15:14.323" v="1774" actId="478"/>
          <ac:spMkLst>
            <pc:docMk/>
            <pc:sldMk cId="1663587908" sldId="10040"/>
            <ac:spMk id="5" creationId="{5FD958AD-92EB-4A88-948B-349AF5A2BFF1}"/>
          </ac:spMkLst>
        </pc:spChg>
        <pc:spChg chg="mod">
          <ac:chgData name="Deeley, Jack" userId="5c7a41f6-e2c1-4ce4-97dc-1f11d2553368" providerId="ADAL" clId="{43E1247A-731D-419C-ACCE-721782791048}" dt="2022-10-02T21:37:11.098" v="3249" actId="1076"/>
          <ac:spMkLst>
            <pc:docMk/>
            <pc:sldMk cId="1663587908" sldId="10040"/>
            <ac:spMk id="6" creationId="{BA9996C6-1DA5-49D5-8DB9-106EDB66AA47}"/>
          </ac:spMkLst>
        </pc:spChg>
        <pc:spChg chg="del mod">
          <ac:chgData name="Deeley, Jack" userId="5c7a41f6-e2c1-4ce4-97dc-1f11d2553368" providerId="ADAL" clId="{43E1247A-731D-419C-ACCE-721782791048}" dt="2022-10-02T21:15:12.661" v="1773" actId="478"/>
          <ac:spMkLst>
            <pc:docMk/>
            <pc:sldMk cId="1663587908" sldId="10040"/>
            <ac:spMk id="7" creationId="{CB68DF8D-B3CB-4BB4-B063-963EFFB9974E}"/>
          </ac:spMkLst>
        </pc:spChg>
        <pc:spChg chg="mod">
          <ac:chgData name="Deeley, Jack" userId="5c7a41f6-e2c1-4ce4-97dc-1f11d2553368" providerId="ADAL" clId="{43E1247A-731D-419C-ACCE-721782791048}" dt="2022-10-02T21:37:14.260" v="3250" actId="1076"/>
          <ac:spMkLst>
            <pc:docMk/>
            <pc:sldMk cId="1663587908" sldId="10040"/>
            <ac:spMk id="9" creationId="{FE1A6862-C765-429A-8FAF-3AA01CFFC2F6}"/>
          </ac:spMkLst>
        </pc:spChg>
        <pc:spChg chg="add mod">
          <ac:chgData name="Deeley, Jack" userId="5c7a41f6-e2c1-4ce4-97dc-1f11d2553368" providerId="ADAL" clId="{43E1247A-731D-419C-ACCE-721782791048}" dt="2022-10-02T21:15:23.301" v="1816" actId="20577"/>
          <ac:spMkLst>
            <pc:docMk/>
            <pc:sldMk cId="1663587908" sldId="10040"/>
            <ac:spMk id="10" creationId="{6E03190D-5BD1-4DFC-BB50-847B7C2DEBEC}"/>
          </ac:spMkLst>
        </pc:spChg>
      </pc:sldChg>
      <pc:sldChg chg="addSp delSp modSp mod delCm">
        <pc:chgData name="Deeley, Jack" userId="5c7a41f6-e2c1-4ce4-97dc-1f11d2553368" providerId="ADAL" clId="{43E1247A-731D-419C-ACCE-721782791048}" dt="2022-10-10T20:49:46.111" v="4050" actId="27918"/>
        <pc:sldMkLst>
          <pc:docMk/>
          <pc:sldMk cId="1908372630" sldId="10047"/>
        </pc:sldMkLst>
        <pc:spChg chg="add del mod">
          <ac:chgData name="Deeley, Jack" userId="5c7a41f6-e2c1-4ce4-97dc-1f11d2553368" providerId="ADAL" clId="{43E1247A-731D-419C-ACCE-721782791048}" dt="2022-10-02T21:15:42.819" v="1833" actId="478"/>
          <ac:spMkLst>
            <pc:docMk/>
            <pc:sldMk cId="1908372630" sldId="10047"/>
            <ac:spMk id="3" creationId="{B70158A9-1E3D-474B-824A-3D0EF8150E42}"/>
          </ac:spMkLst>
        </pc:spChg>
        <pc:spChg chg="del mod">
          <ac:chgData name="Deeley, Jack" userId="5c7a41f6-e2c1-4ce4-97dc-1f11d2553368" providerId="ADAL" clId="{43E1247A-731D-419C-ACCE-721782791048}" dt="2022-10-02T21:15:41.652" v="1832" actId="478"/>
          <ac:spMkLst>
            <pc:docMk/>
            <pc:sldMk cId="1908372630" sldId="10047"/>
            <ac:spMk id="5" creationId="{6F30D5F9-2FA2-45FC-A250-A44BDA10A4D8}"/>
          </ac:spMkLst>
        </pc:spChg>
        <pc:spChg chg="add mod">
          <ac:chgData name="Deeley, Jack" userId="5c7a41f6-e2c1-4ce4-97dc-1f11d2553368" providerId="ADAL" clId="{43E1247A-731D-419C-ACCE-721782791048}" dt="2022-10-02T21:15:50.968" v="1857" actId="1076"/>
          <ac:spMkLst>
            <pc:docMk/>
            <pc:sldMk cId="1908372630" sldId="10047"/>
            <ac:spMk id="6" creationId="{CEE8A757-5005-43A2-8D30-15CC54C31DD8}"/>
          </ac:spMkLst>
        </pc:spChg>
        <pc:graphicFrameChg chg="mod">
          <ac:chgData name="Deeley, Jack" userId="5c7a41f6-e2c1-4ce4-97dc-1f11d2553368" providerId="ADAL" clId="{43E1247A-731D-419C-ACCE-721782791048}" dt="2022-10-04T02:18:23.882" v="3960" actId="207"/>
          <ac:graphicFrameMkLst>
            <pc:docMk/>
            <pc:sldMk cId="1908372630" sldId="10047"/>
            <ac:graphicFrameMk id="8" creationId="{517ED337-AAAF-46EC-AAB5-85CD20F01CBF}"/>
          </ac:graphicFrameMkLst>
        </pc:graphicFrameChg>
        <pc:graphicFrameChg chg="mod">
          <ac:chgData name="Deeley, Jack" userId="5c7a41f6-e2c1-4ce4-97dc-1f11d2553368" providerId="ADAL" clId="{43E1247A-731D-419C-ACCE-721782791048}" dt="2022-10-04T02:18:26.861" v="3962" actId="207"/>
          <ac:graphicFrameMkLst>
            <pc:docMk/>
            <pc:sldMk cId="1908372630" sldId="10047"/>
            <ac:graphicFrameMk id="9" creationId="{3C589F9D-2381-4D04-BC0D-8FE47233BE2C}"/>
          </ac:graphicFrameMkLst>
        </pc:graphicFrameChg>
      </pc:sldChg>
      <pc:sldChg chg="addSp modSp">
        <pc:chgData name="Deeley, Jack" userId="5c7a41f6-e2c1-4ce4-97dc-1f11d2553368" providerId="ADAL" clId="{43E1247A-731D-419C-ACCE-721782791048}" dt="2022-09-29T00:41:41.179" v="2"/>
        <pc:sldMkLst>
          <pc:docMk/>
          <pc:sldMk cId="352180966" sldId="10069"/>
        </pc:sldMkLst>
        <pc:spChg chg="add mod">
          <ac:chgData name="Deeley, Jack" userId="5c7a41f6-e2c1-4ce4-97dc-1f11d2553368" providerId="ADAL" clId="{43E1247A-731D-419C-ACCE-721782791048}" dt="2022-09-29T00:41:41.179" v="2"/>
          <ac:spMkLst>
            <pc:docMk/>
            <pc:sldMk cId="352180966" sldId="10069"/>
            <ac:spMk id="9" creationId="{F01BC478-36BF-4505-B5F2-130C10044B3B}"/>
          </ac:spMkLst>
        </pc:spChg>
      </pc:sldChg>
      <pc:sldChg chg="addSp delSp modSp mod modNotesTx">
        <pc:chgData name="Deeley, Jack" userId="5c7a41f6-e2c1-4ce4-97dc-1f11d2553368" providerId="ADAL" clId="{43E1247A-731D-419C-ACCE-721782791048}" dt="2022-10-04T02:19:33.205" v="3973" actId="1076"/>
        <pc:sldMkLst>
          <pc:docMk/>
          <pc:sldMk cId="2652585383" sldId="10072"/>
        </pc:sldMkLst>
        <pc:spChg chg="del mod">
          <ac:chgData name="Deeley, Jack" userId="5c7a41f6-e2c1-4ce4-97dc-1f11d2553368" providerId="ADAL" clId="{43E1247A-731D-419C-ACCE-721782791048}" dt="2022-10-02T21:16:01.237" v="1858" actId="478"/>
          <ac:spMkLst>
            <pc:docMk/>
            <pc:sldMk cId="2652585383" sldId="10072"/>
            <ac:spMk id="2" creationId="{E725BC78-19D0-403D-BD91-33B76F11139F}"/>
          </ac:spMkLst>
        </pc:spChg>
        <pc:spChg chg="add del mod">
          <ac:chgData name="Deeley, Jack" userId="5c7a41f6-e2c1-4ce4-97dc-1f11d2553368" providerId="ADAL" clId="{43E1247A-731D-419C-ACCE-721782791048}" dt="2022-10-02T21:16:27.235" v="1936" actId="478"/>
          <ac:spMkLst>
            <pc:docMk/>
            <pc:sldMk cId="2652585383" sldId="10072"/>
            <ac:spMk id="7" creationId="{B1D6A4F9-9801-4CB0-9EA9-6970D46EF1E8}"/>
          </ac:spMkLst>
        </pc:spChg>
        <pc:spChg chg="del">
          <ac:chgData name="Deeley, Jack" userId="5c7a41f6-e2c1-4ce4-97dc-1f11d2553368" providerId="ADAL" clId="{43E1247A-731D-419C-ACCE-721782791048}" dt="2022-10-02T21:39:52.212" v="3255" actId="478"/>
          <ac:spMkLst>
            <pc:docMk/>
            <pc:sldMk cId="2652585383" sldId="10072"/>
            <ac:spMk id="14" creationId="{089B6AC8-9F91-4192-8469-5D9187AFD417}"/>
          </ac:spMkLst>
        </pc:spChg>
        <pc:spChg chg="del">
          <ac:chgData name="Deeley, Jack" userId="5c7a41f6-e2c1-4ce4-97dc-1f11d2553368" providerId="ADAL" clId="{43E1247A-731D-419C-ACCE-721782791048}" dt="2022-10-02T21:39:57.620" v="3257" actId="478"/>
          <ac:spMkLst>
            <pc:docMk/>
            <pc:sldMk cId="2652585383" sldId="10072"/>
            <ac:spMk id="15" creationId="{B9AC08EC-9609-40FF-B8A1-7E52BE902BCA}"/>
          </ac:spMkLst>
        </pc:spChg>
        <pc:spChg chg="add mod">
          <ac:chgData name="Deeley, Jack" userId="5c7a41f6-e2c1-4ce4-97dc-1f11d2553368" providerId="ADAL" clId="{43E1247A-731D-419C-ACCE-721782791048}" dt="2022-10-02T21:16:32.259" v="1939" actId="20577"/>
          <ac:spMkLst>
            <pc:docMk/>
            <pc:sldMk cId="2652585383" sldId="10072"/>
            <ac:spMk id="50" creationId="{80E7B270-9D4B-4125-A711-85530DAB4E76}"/>
          </ac:spMkLst>
        </pc:spChg>
        <pc:spChg chg="add mod">
          <ac:chgData name="Deeley, Jack" userId="5c7a41f6-e2c1-4ce4-97dc-1f11d2553368" providerId="ADAL" clId="{43E1247A-731D-419C-ACCE-721782791048}" dt="2022-10-02T21:40:37.897" v="3278" actId="1076"/>
          <ac:spMkLst>
            <pc:docMk/>
            <pc:sldMk cId="2652585383" sldId="10072"/>
            <ac:spMk id="51" creationId="{0D46A89A-BB5C-47DD-8F59-83ABFACD5552}"/>
          </ac:spMkLst>
        </pc:spChg>
        <pc:spChg chg="mod">
          <ac:chgData name="Deeley, Jack" userId="5c7a41f6-e2c1-4ce4-97dc-1f11d2553368" providerId="ADAL" clId="{43E1247A-731D-419C-ACCE-721782791048}" dt="2022-10-04T02:19:10.612" v="3968" actId="12789"/>
          <ac:spMkLst>
            <pc:docMk/>
            <pc:sldMk cId="2652585383" sldId="10072"/>
            <ac:spMk id="52" creationId="{1DF82D5D-E0C8-428B-9B37-FB00A4318B2F}"/>
          </ac:spMkLst>
        </pc:spChg>
        <pc:spChg chg="add mod">
          <ac:chgData name="Deeley, Jack" userId="5c7a41f6-e2c1-4ce4-97dc-1f11d2553368" providerId="ADAL" clId="{43E1247A-731D-419C-ACCE-721782791048}" dt="2022-10-02T21:45:17.651" v="3523" actId="1076"/>
          <ac:spMkLst>
            <pc:docMk/>
            <pc:sldMk cId="2652585383" sldId="10072"/>
            <ac:spMk id="53" creationId="{09D335C0-69FE-44C5-8813-6D98BBF48B96}"/>
          </ac:spMkLst>
        </pc:spChg>
        <pc:spChg chg="mod">
          <ac:chgData name="Deeley, Jack" userId="5c7a41f6-e2c1-4ce4-97dc-1f11d2553368" providerId="ADAL" clId="{43E1247A-731D-419C-ACCE-721782791048}" dt="2022-10-04T02:19:26.002" v="3971" actId="12789"/>
          <ac:spMkLst>
            <pc:docMk/>
            <pc:sldMk cId="2652585383" sldId="10072"/>
            <ac:spMk id="54" creationId="{B59127FE-3531-4471-B015-1F8E9383EBE7}"/>
          </ac:spMkLst>
        </pc:spChg>
        <pc:spChg chg="mod">
          <ac:chgData name="Deeley, Jack" userId="5c7a41f6-e2c1-4ce4-97dc-1f11d2553368" providerId="ADAL" clId="{43E1247A-731D-419C-ACCE-721782791048}" dt="2022-10-04T02:19:10.612" v="3968" actId="12789"/>
          <ac:spMkLst>
            <pc:docMk/>
            <pc:sldMk cId="2652585383" sldId="10072"/>
            <ac:spMk id="55" creationId="{689D62F1-D697-4536-B463-F0B55C885F1E}"/>
          </ac:spMkLst>
        </pc:spChg>
        <pc:spChg chg="mod">
          <ac:chgData name="Deeley, Jack" userId="5c7a41f6-e2c1-4ce4-97dc-1f11d2553368" providerId="ADAL" clId="{43E1247A-731D-419C-ACCE-721782791048}" dt="2022-10-04T02:19:18.139" v="3969" actId="12789"/>
          <ac:spMkLst>
            <pc:docMk/>
            <pc:sldMk cId="2652585383" sldId="10072"/>
            <ac:spMk id="56" creationId="{A34B998A-1451-4F50-8D01-FFD71FB3A313}"/>
          </ac:spMkLst>
        </pc:spChg>
        <pc:spChg chg="add mod">
          <ac:chgData name="Deeley, Jack" userId="5c7a41f6-e2c1-4ce4-97dc-1f11d2553368" providerId="ADAL" clId="{43E1247A-731D-419C-ACCE-721782791048}" dt="2022-10-04T02:19:18.139" v="3969" actId="12789"/>
          <ac:spMkLst>
            <pc:docMk/>
            <pc:sldMk cId="2652585383" sldId="10072"/>
            <ac:spMk id="57" creationId="{CF3324F4-166A-4D51-A8F6-549420860670}"/>
          </ac:spMkLst>
        </pc:spChg>
        <pc:spChg chg="add mod">
          <ac:chgData name="Deeley, Jack" userId="5c7a41f6-e2c1-4ce4-97dc-1f11d2553368" providerId="ADAL" clId="{43E1247A-731D-419C-ACCE-721782791048}" dt="2022-10-04T02:19:29.418" v="3972" actId="1076"/>
          <ac:spMkLst>
            <pc:docMk/>
            <pc:sldMk cId="2652585383" sldId="10072"/>
            <ac:spMk id="59" creationId="{C9A98D38-0A60-4B04-80B0-8667CF673820}"/>
          </ac:spMkLst>
        </pc:spChg>
        <pc:spChg chg="add mod">
          <ac:chgData name="Deeley, Jack" userId="5c7a41f6-e2c1-4ce4-97dc-1f11d2553368" providerId="ADAL" clId="{43E1247A-731D-419C-ACCE-721782791048}" dt="2022-10-04T02:19:33.205" v="3973" actId="1076"/>
          <ac:spMkLst>
            <pc:docMk/>
            <pc:sldMk cId="2652585383" sldId="10072"/>
            <ac:spMk id="60" creationId="{6EB63941-0A83-4F42-9C07-F216AFA7CB2B}"/>
          </ac:spMkLst>
        </pc:spChg>
        <pc:grpChg chg="mod">
          <ac:chgData name="Deeley, Jack" userId="5c7a41f6-e2c1-4ce4-97dc-1f11d2553368" providerId="ADAL" clId="{43E1247A-731D-419C-ACCE-721782791048}" dt="2022-10-02T21:45:17.651" v="3523" actId="1076"/>
          <ac:grpSpMkLst>
            <pc:docMk/>
            <pc:sldMk cId="2652585383" sldId="10072"/>
            <ac:grpSpMk id="49" creationId="{074D5548-B182-4613-8C1D-B6A8FE1E34BE}"/>
          </ac:grpSpMkLst>
        </pc:grpChg>
        <pc:grpChg chg="mod">
          <ac:chgData name="Deeley, Jack" userId="5c7a41f6-e2c1-4ce4-97dc-1f11d2553368" providerId="ADAL" clId="{43E1247A-731D-419C-ACCE-721782791048}" dt="2022-10-02T21:45:17.651" v="3523" actId="1076"/>
          <ac:grpSpMkLst>
            <pc:docMk/>
            <pc:sldMk cId="2652585383" sldId="10072"/>
            <ac:grpSpMk id="58" creationId="{A7CFBEA5-A1DF-4211-91F5-FDAC2B0922DD}"/>
          </ac:grpSpMkLst>
        </pc:grpChg>
        <pc:graphicFrameChg chg="mod">
          <ac:chgData name="Deeley, Jack" userId="5c7a41f6-e2c1-4ce4-97dc-1f11d2553368" providerId="ADAL" clId="{43E1247A-731D-419C-ACCE-721782791048}" dt="2022-10-02T21:39:47.343" v="3254" actId="1076"/>
          <ac:graphicFrameMkLst>
            <pc:docMk/>
            <pc:sldMk cId="2652585383" sldId="10072"/>
            <ac:graphicFrameMk id="5" creationId="{B97948A4-F1D6-46DF-AC3C-6E81EC5A20CF}"/>
          </ac:graphicFrameMkLst>
        </pc:graphicFrameChg>
        <pc:graphicFrameChg chg="add del mod modGraphic">
          <ac:chgData name="Deeley, Jack" userId="5c7a41f6-e2c1-4ce4-97dc-1f11d2553368" providerId="ADAL" clId="{43E1247A-731D-419C-ACCE-721782791048}" dt="2022-10-02T21:42:51.765" v="3389" actId="478"/>
          <ac:graphicFrameMkLst>
            <pc:docMk/>
            <pc:sldMk cId="2652585383" sldId="10072"/>
            <ac:graphicFrameMk id="16" creationId="{88E6EBA4-ECEA-48CA-B4A5-FBF4D36419E6}"/>
          </ac:graphicFrameMkLst>
        </pc:graphicFrameChg>
        <pc:graphicFrameChg chg="add del modGraphic">
          <ac:chgData name="Deeley, Jack" userId="5c7a41f6-e2c1-4ce4-97dc-1f11d2553368" providerId="ADAL" clId="{43E1247A-731D-419C-ACCE-721782791048}" dt="2022-10-02T21:42:31.478" v="3362" actId="478"/>
          <ac:graphicFrameMkLst>
            <pc:docMk/>
            <pc:sldMk cId="2652585383" sldId="10072"/>
            <ac:graphicFrameMk id="17" creationId="{332101C3-730E-4A84-90AA-73BE1894A3F4}"/>
          </ac:graphicFrameMkLst>
        </pc:graphicFrameChg>
        <pc:graphicFrameChg chg="add del mod modGraphic">
          <ac:chgData name="Deeley, Jack" userId="5c7a41f6-e2c1-4ce4-97dc-1f11d2553368" providerId="ADAL" clId="{43E1247A-731D-419C-ACCE-721782791048}" dt="2022-10-02T21:44:11.893" v="3508" actId="478"/>
          <ac:graphicFrameMkLst>
            <pc:docMk/>
            <pc:sldMk cId="2652585383" sldId="10072"/>
            <ac:graphicFrameMk id="18" creationId="{138D7DCF-8412-4BCC-8B1C-17FDC9B3176F}"/>
          </ac:graphicFrameMkLst>
        </pc:graphicFrameChg>
        <pc:graphicFrameChg chg="add del modGraphic">
          <ac:chgData name="Deeley, Jack" userId="5c7a41f6-e2c1-4ce4-97dc-1f11d2553368" providerId="ADAL" clId="{43E1247A-731D-419C-ACCE-721782791048}" dt="2022-10-02T21:44:52.502" v="3510" actId="478"/>
          <ac:graphicFrameMkLst>
            <pc:docMk/>
            <pc:sldMk cId="2652585383" sldId="10072"/>
            <ac:graphicFrameMk id="19" creationId="{AA44EBBB-C603-4C06-858E-22B130CD0AE3}"/>
          </ac:graphicFrameMkLst>
        </pc:graphicFrameChg>
        <pc:picChg chg="mod">
          <ac:chgData name="Deeley, Jack" userId="5c7a41f6-e2c1-4ce4-97dc-1f11d2553368" providerId="ADAL" clId="{43E1247A-731D-419C-ACCE-721782791048}" dt="2022-10-02T21:39:54.956" v="3256" actId="1076"/>
          <ac:picMkLst>
            <pc:docMk/>
            <pc:sldMk cId="2652585383" sldId="10072"/>
            <ac:picMk id="23" creationId="{18E782E6-7369-4BAA-BC1F-3EF330E9C02A}"/>
          </ac:picMkLst>
        </pc:picChg>
        <pc:cxnChg chg="mod">
          <ac:chgData name="Deeley, Jack" userId="5c7a41f6-e2c1-4ce4-97dc-1f11d2553368" providerId="ADAL" clId="{43E1247A-731D-419C-ACCE-721782791048}" dt="2022-10-02T21:45:17.651" v="3523" actId="1076"/>
          <ac:cxnSpMkLst>
            <pc:docMk/>
            <pc:sldMk cId="2652585383" sldId="10072"/>
            <ac:cxnSpMk id="62" creationId="{BAA481F0-10AA-4B45-822E-433159B8797A}"/>
          </ac:cxnSpMkLst>
        </pc:cxnChg>
      </pc:sldChg>
      <pc:sldChg chg="addSp delSp modSp mod">
        <pc:chgData name="Deeley, Jack" userId="5c7a41f6-e2c1-4ce4-97dc-1f11d2553368" providerId="ADAL" clId="{43E1247A-731D-419C-ACCE-721782791048}" dt="2022-10-10T22:46:06.646" v="4109" actId="20577"/>
        <pc:sldMkLst>
          <pc:docMk/>
          <pc:sldMk cId="2641850136" sldId="10073"/>
        </pc:sldMkLst>
        <pc:spChg chg="add del mod">
          <ac:chgData name="Deeley, Jack" userId="5c7a41f6-e2c1-4ce4-97dc-1f11d2553368" providerId="ADAL" clId="{43E1247A-731D-419C-ACCE-721782791048}" dt="2022-10-02T21:18:12.163" v="2100" actId="478"/>
          <ac:spMkLst>
            <pc:docMk/>
            <pc:sldMk cId="2641850136" sldId="10073"/>
            <ac:spMk id="4" creationId="{F4EA89E0-9628-4E52-99DC-77547B42014A}"/>
          </ac:spMkLst>
        </pc:spChg>
        <pc:spChg chg="del mod">
          <ac:chgData name="Deeley, Jack" userId="5c7a41f6-e2c1-4ce4-97dc-1f11d2553368" providerId="ADAL" clId="{43E1247A-731D-419C-ACCE-721782791048}" dt="2022-10-02T21:18:11.461" v="2099" actId="478"/>
          <ac:spMkLst>
            <pc:docMk/>
            <pc:sldMk cId="2641850136" sldId="10073"/>
            <ac:spMk id="5" creationId="{E4E7C0BE-E433-4ABA-B647-89B956753A0D}"/>
          </ac:spMkLst>
        </pc:spChg>
        <pc:spChg chg="add mod">
          <ac:chgData name="Deeley, Jack" userId="5c7a41f6-e2c1-4ce4-97dc-1f11d2553368" providerId="ADAL" clId="{43E1247A-731D-419C-ACCE-721782791048}" dt="2022-10-10T22:46:06.646" v="4109" actId="20577"/>
          <ac:spMkLst>
            <pc:docMk/>
            <pc:sldMk cId="2641850136" sldId="10073"/>
            <ac:spMk id="8" creationId="{FA6679ED-D5DB-410A-A0A9-FA8035EDED8C}"/>
          </ac:spMkLst>
        </pc:spChg>
        <pc:picChg chg="del">
          <ac:chgData name="Deeley, Jack" userId="5c7a41f6-e2c1-4ce4-97dc-1f11d2553368" providerId="ADAL" clId="{43E1247A-731D-419C-ACCE-721782791048}" dt="2022-10-02T21:18:09.426" v="2098" actId="478"/>
          <ac:picMkLst>
            <pc:docMk/>
            <pc:sldMk cId="2641850136" sldId="10073"/>
            <ac:picMk id="6" creationId="{7067AB0E-764F-47E9-AEF5-901873BA167E}"/>
          </ac:picMkLst>
        </pc:picChg>
        <pc:picChg chg="mod">
          <ac:chgData name="Deeley, Jack" userId="5c7a41f6-e2c1-4ce4-97dc-1f11d2553368" providerId="ADAL" clId="{43E1247A-731D-419C-ACCE-721782791048}" dt="2022-10-02T21:18:24.336" v="2112" actId="14100"/>
          <ac:picMkLst>
            <pc:docMk/>
            <pc:sldMk cId="2641850136" sldId="10073"/>
            <ac:picMk id="7" creationId="{487DC7A2-8345-4B79-8289-C52CD2175D9D}"/>
          </ac:picMkLst>
        </pc:picChg>
      </pc:sldChg>
      <pc:sldChg chg="addSp delSp modSp mod">
        <pc:chgData name="Deeley, Jack" userId="5c7a41f6-e2c1-4ce4-97dc-1f11d2553368" providerId="ADAL" clId="{43E1247A-731D-419C-ACCE-721782791048}" dt="2022-10-04T02:26:17.928" v="4046" actId="1076"/>
        <pc:sldMkLst>
          <pc:docMk/>
          <pc:sldMk cId="2203514517" sldId="10074"/>
        </pc:sldMkLst>
        <pc:spChg chg="add del mod">
          <ac:chgData name="Deeley, Jack" userId="5c7a41f6-e2c1-4ce4-97dc-1f11d2553368" providerId="ADAL" clId="{43E1247A-731D-419C-ACCE-721782791048}" dt="2022-10-02T21:19:35.780" v="2272" actId="478"/>
          <ac:spMkLst>
            <pc:docMk/>
            <pc:sldMk cId="2203514517" sldId="10074"/>
            <ac:spMk id="5" creationId="{E4E7C0BE-E433-4ABA-B647-89B956753A0D}"/>
          </ac:spMkLst>
        </pc:spChg>
        <pc:spChg chg="add del mod">
          <ac:chgData name="Deeley, Jack" userId="5c7a41f6-e2c1-4ce4-97dc-1f11d2553368" providerId="ADAL" clId="{43E1247A-731D-419C-ACCE-721782791048}" dt="2022-10-02T21:19:01.749" v="2167" actId="478"/>
          <ac:spMkLst>
            <pc:docMk/>
            <pc:sldMk cId="2203514517" sldId="10074"/>
            <ac:spMk id="6" creationId="{870C744A-EF0F-424C-A726-8B6B0DA27A50}"/>
          </ac:spMkLst>
        </pc:spChg>
        <pc:spChg chg="add mod">
          <ac:chgData name="Deeley, Jack" userId="5c7a41f6-e2c1-4ce4-97dc-1f11d2553368" providerId="ADAL" clId="{43E1247A-731D-419C-ACCE-721782791048}" dt="2022-10-02T21:19:38.776" v="2274" actId="1076"/>
          <ac:spMkLst>
            <pc:docMk/>
            <pc:sldMk cId="2203514517" sldId="10074"/>
            <ac:spMk id="8" creationId="{438CA2CD-0667-4513-A6F5-DD2FBA012A98}"/>
          </ac:spMkLst>
        </pc:spChg>
        <pc:spChg chg="add del mod">
          <ac:chgData name="Deeley, Jack" userId="5c7a41f6-e2c1-4ce4-97dc-1f11d2553368" providerId="ADAL" clId="{43E1247A-731D-419C-ACCE-721782791048}" dt="2022-10-02T21:19:36.532" v="2273" actId="478"/>
          <ac:spMkLst>
            <pc:docMk/>
            <pc:sldMk cId="2203514517" sldId="10074"/>
            <ac:spMk id="10" creationId="{CB13A23F-7356-442C-9CC8-26C6E2D4DB59}"/>
          </ac:spMkLst>
        </pc:spChg>
        <pc:graphicFrameChg chg="add del mod">
          <ac:chgData name="Deeley, Jack" userId="5c7a41f6-e2c1-4ce4-97dc-1f11d2553368" providerId="ADAL" clId="{43E1247A-731D-419C-ACCE-721782791048}" dt="2022-10-04T02:24:56.790" v="4020" actId="478"/>
          <ac:graphicFrameMkLst>
            <pc:docMk/>
            <pc:sldMk cId="2203514517" sldId="10074"/>
            <ac:graphicFrameMk id="9" creationId="{361C8D04-21BB-417F-818D-C0499426F6DB}"/>
          </ac:graphicFrameMkLst>
        </pc:graphicFrameChg>
        <pc:graphicFrameChg chg="mod">
          <ac:chgData name="Deeley, Jack" userId="5c7a41f6-e2c1-4ce4-97dc-1f11d2553368" providerId="ADAL" clId="{43E1247A-731D-419C-ACCE-721782791048}" dt="2022-10-04T02:26:17.928" v="4046" actId="1076"/>
          <ac:graphicFrameMkLst>
            <pc:docMk/>
            <pc:sldMk cId="2203514517" sldId="10074"/>
            <ac:graphicFrameMk id="18" creationId="{245BA0E2-E2A5-4B6A-AD34-6204274BACFE}"/>
          </ac:graphicFrameMkLst>
        </pc:graphicFrameChg>
        <pc:picChg chg="mod">
          <ac:chgData name="Deeley, Jack" userId="5c7a41f6-e2c1-4ce4-97dc-1f11d2553368" providerId="ADAL" clId="{43E1247A-731D-419C-ACCE-721782791048}" dt="2022-10-04T02:25:04.524" v="4021" actId="1076"/>
          <ac:picMkLst>
            <pc:docMk/>
            <pc:sldMk cId="2203514517" sldId="10074"/>
            <ac:picMk id="4" creationId="{A43DC645-3A02-4F4E-8CE3-D2E7FE58AEC4}"/>
          </ac:picMkLst>
        </pc:picChg>
        <pc:picChg chg="mod">
          <ac:chgData name="Deeley, Jack" userId="5c7a41f6-e2c1-4ce4-97dc-1f11d2553368" providerId="ADAL" clId="{43E1247A-731D-419C-ACCE-721782791048}" dt="2022-10-04T02:25:05.027" v="4022" actId="1076"/>
          <ac:picMkLst>
            <pc:docMk/>
            <pc:sldMk cId="2203514517" sldId="10074"/>
            <ac:picMk id="7" creationId="{6F02D17F-B53B-4A5C-8DCE-58F6C449A8BB}"/>
          </ac:picMkLst>
        </pc:picChg>
      </pc:sldChg>
      <pc:sldChg chg="del">
        <pc:chgData name="Deeley, Jack" userId="5c7a41f6-e2c1-4ce4-97dc-1f11d2553368" providerId="ADAL" clId="{43E1247A-731D-419C-ACCE-721782791048}" dt="2022-10-02T21:00:22.796" v="1645" actId="47"/>
        <pc:sldMkLst>
          <pc:docMk/>
          <pc:sldMk cId="581391194" sldId="10075"/>
        </pc:sldMkLst>
      </pc:sldChg>
      <pc:sldChg chg="addSp delSp modSp mod modAnim">
        <pc:chgData name="Deeley, Jack" userId="5c7a41f6-e2c1-4ce4-97dc-1f11d2553368" providerId="ADAL" clId="{43E1247A-731D-419C-ACCE-721782791048}" dt="2022-10-04T01:44:15.072" v="3824" actId="1035"/>
        <pc:sldMkLst>
          <pc:docMk/>
          <pc:sldMk cId="2683474288" sldId="10078"/>
        </pc:sldMkLst>
        <pc:spChg chg="add del mod">
          <ac:chgData name="Deeley, Jack" userId="5c7a41f6-e2c1-4ce4-97dc-1f11d2553368" providerId="ADAL" clId="{43E1247A-731D-419C-ACCE-721782791048}" dt="2022-10-02T21:20:29.221" v="2356" actId="478"/>
          <ac:spMkLst>
            <pc:docMk/>
            <pc:sldMk cId="2683474288" sldId="10078"/>
            <ac:spMk id="2" creationId="{FF14E4A1-0A35-482F-933C-11AB5324C5FA}"/>
          </ac:spMkLst>
        </pc:spChg>
        <pc:spChg chg="del">
          <ac:chgData name="Deeley, Jack" userId="5c7a41f6-e2c1-4ce4-97dc-1f11d2553368" providerId="ADAL" clId="{43E1247A-731D-419C-ACCE-721782791048}" dt="2022-10-02T21:20:28.114" v="2355" actId="478"/>
          <ac:spMkLst>
            <pc:docMk/>
            <pc:sldMk cId="2683474288" sldId="10078"/>
            <ac:spMk id="4" creationId="{723A8C00-BCA0-45C2-8D2A-38B46D182E98}"/>
          </ac:spMkLst>
        </pc:spChg>
        <pc:spChg chg="mod">
          <ac:chgData name="Deeley, Jack" userId="5c7a41f6-e2c1-4ce4-97dc-1f11d2553368" providerId="ADAL" clId="{43E1247A-731D-419C-ACCE-721782791048}" dt="2022-10-04T01:41:18.983" v="3822" actId="208"/>
          <ac:spMkLst>
            <pc:docMk/>
            <pc:sldMk cId="2683474288" sldId="10078"/>
            <ac:spMk id="7" creationId="{33E07FBB-EFAC-4FB9-8214-ACEFB455298C}"/>
          </ac:spMkLst>
        </pc:spChg>
        <pc:spChg chg="mod">
          <ac:chgData name="Deeley, Jack" userId="5c7a41f6-e2c1-4ce4-97dc-1f11d2553368" providerId="ADAL" clId="{43E1247A-731D-419C-ACCE-721782791048}" dt="2022-10-04T01:41:18.983" v="3822" actId="208"/>
          <ac:spMkLst>
            <pc:docMk/>
            <pc:sldMk cId="2683474288" sldId="10078"/>
            <ac:spMk id="8" creationId="{6688281B-59D9-4CDC-8743-A2AA6549D1E2}"/>
          </ac:spMkLst>
        </pc:spChg>
        <pc:spChg chg="mod">
          <ac:chgData name="Deeley, Jack" userId="5c7a41f6-e2c1-4ce4-97dc-1f11d2553368" providerId="ADAL" clId="{43E1247A-731D-419C-ACCE-721782791048}" dt="2022-10-04T01:44:15.072" v="3824" actId="1035"/>
          <ac:spMkLst>
            <pc:docMk/>
            <pc:sldMk cId="2683474288" sldId="10078"/>
            <ac:spMk id="9" creationId="{6DEEA7DF-6811-4738-A53F-0B5347C2246D}"/>
          </ac:spMkLst>
        </pc:spChg>
        <pc:spChg chg="mod">
          <ac:chgData name="Deeley, Jack" userId="5c7a41f6-e2c1-4ce4-97dc-1f11d2553368" providerId="ADAL" clId="{43E1247A-731D-419C-ACCE-721782791048}" dt="2022-10-04T01:41:18.983" v="3822" actId="208"/>
          <ac:spMkLst>
            <pc:docMk/>
            <pc:sldMk cId="2683474288" sldId="10078"/>
            <ac:spMk id="10" creationId="{6CA628D4-4D55-44E9-8826-488818260CE6}"/>
          </ac:spMkLst>
        </pc:spChg>
        <pc:spChg chg="add del mod">
          <ac:chgData name="Deeley, Jack" userId="5c7a41f6-e2c1-4ce4-97dc-1f11d2553368" providerId="ADAL" clId="{43E1247A-731D-419C-ACCE-721782791048}" dt="2022-10-02T21:19:55.829" v="2281" actId="478"/>
          <ac:spMkLst>
            <pc:docMk/>
            <pc:sldMk cId="2683474288" sldId="10078"/>
            <ac:spMk id="11" creationId="{876C06C0-8E81-4DAB-A776-944C53B98310}"/>
          </ac:spMkLst>
        </pc:spChg>
        <pc:spChg chg="add del mod">
          <ac:chgData name="Deeley, Jack" userId="5c7a41f6-e2c1-4ce4-97dc-1f11d2553368" providerId="ADAL" clId="{43E1247A-731D-419C-ACCE-721782791048}" dt="2022-10-02T21:19:55.300" v="2279"/>
          <ac:spMkLst>
            <pc:docMk/>
            <pc:sldMk cId="2683474288" sldId="10078"/>
            <ac:spMk id="12" creationId="{864F7441-F162-4412-8934-98A824512F2E}"/>
          </ac:spMkLst>
        </pc:spChg>
        <pc:spChg chg="add mod">
          <ac:chgData name="Deeley, Jack" userId="5c7a41f6-e2c1-4ce4-97dc-1f11d2553368" providerId="ADAL" clId="{43E1247A-731D-419C-ACCE-721782791048}" dt="2022-10-04T01:41:14.849" v="3821" actId="571"/>
          <ac:spMkLst>
            <pc:docMk/>
            <pc:sldMk cId="2683474288" sldId="10078"/>
            <ac:spMk id="12" creationId="{A9A9EF80-FC6B-4D97-A5AD-89F6F2DA29B7}"/>
          </ac:spMkLst>
        </pc:spChg>
        <pc:spChg chg="add mod">
          <ac:chgData name="Deeley, Jack" userId="5c7a41f6-e2c1-4ce4-97dc-1f11d2553368" providerId="ADAL" clId="{43E1247A-731D-419C-ACCE-721782791048}" dt="2022-10-02T21:20:25.141" v="2354" actId="20577"/>
          <ac:spMkLst>
            <pc:docMk/>
            <pc:sldMk cId="2683474288" sldId="10078"/>
            <ac:spMk id="13" creationId="{866E9AF3-241D-4490-8EC7-AF9D49C0D499}"/>
          </ac:spMkLst>
        </pc:spChg>
        <pc:spChg chg="add mod">
          <ac:chgData name="Deeley, Jack" userId="5c7a41f6-e2c1-4ce4-97dc-1f11d2553368" providerId="ADAL" clId="{43E1247A-731D-419C-ACCE-721782791048}" dt="2022-10-04T01:41:14.849" v="3821" actId="571"/>
          <ac:spMkLst>
            <pc:docMk/>
            <pc:sldMk cId="2683474288" sldId="10078"/>
            <ac:spMk id="14" creationId="{E4A4BB5D-26F8-4671-9F45-19681203086E}"/>
          </ac:spMkLst>
        </pc:spChg>
        <pc:spChg chg="add del mod">
          <ac:chgData name="Deeley, Jack" userId="5c7a41f6-e2c1-4ce4-97dc-1f11d2553368" providerId="ADAL" clId="{43E1247A-731D-419C-ACCE-721782791048}" dt="2022-10-02T21:20:30.307" v="2357" actId="478"/>
          <ac:spMkLst>
            <pc:docMk/>
            <pc:sldMk cId="2683474288" sldId="10078"/>
            <ac:spMk id="15" creationId="{8ABC4ED0-B4F7-4A8F-BECF-D3130151FEE4}"/>
          </ac:spMkLst>
        </pc:spChg>
        <pc:picChg chg="mod">
          <ac:chgData name="Deeley, Jack" userId="5c7a41f6-e2c1-4ce4-97dc-1f11d2553368" providerId="ADAL" clId="{43E1247A-731D-419C-ACCE-721782791048}" dt="2022-10-04T01:41:18.983" v="3822" actId="208"/>
          <ac:picMkLst>
            <pc:docMk/>
            <pc:sldMk cId="2683474288" sldId="10078"/>
            <ac:picMk id="6" creationId="{EDFCB1A6-FAF6-43E3-A8F6-01A9F6A41A78}"/>
          </ac:picMkLst>
        </pc:picChg>
        <pc:picChg chg="add mod">
          <ac:chgData name="Deeley, Jack" userId="5c7a41f6-e2c1-4ce4-97dc-1f11d2553368" providerId="ADAL" clId="{43E1247A-731D-419C-ACCE-721782791048}" dt="2022-10-04T01:41:14.849" v="3821" actId="571"/>
          <ac:picMkLst>
            <pc:docMk/>
            <pc:sldMk cId="2683474288" sldId="10078"/>
            <ac:picMk id="11" creationId="{7D362D57-3CFC-4215-B62C-1ECAB862EEEA}"/>
          </ac:picMkLst>
        </pc:picChg>
      </pc:sldChg>
      <pc:sldChg chg="addSp delSp modSp mod delCm">
        <pc:chgData name="Deeley, Jack" userId="5c7a41f6-e2c1-4ce4-97dc-1f11d2553368" providerId="ADAL" clId="{43E1247A-731D-419C-ACCE-721782791048}" dt="2022-10-10T22:44:48.500" v="4062"/>
        <pc:sldMkLst>
          <pc:docMk/>
          <pc:sldMk cId="2698971262" sldId="10079"/>
        </pc:sldMkLst>
        <pc:spChg chg="add del mod">
          <ac:chgData name="Deeley, Jack" userId="5c7a41f6-e2c1-4ce4-97dc-1f11d2553368" providerId="ADAL" clId="{43E1247A-731D-419C-ACCE-721782791048}" dt="2022-10-02T21:18:49.428" v="2162" actId="478"/>
          <ac:spMkLst>
            <pc:docMk/>
            <pc:sldMk cId="2698971262" sldId="10079"/>
            <ac:spMk id="4" creationId="{716263F9-DEFF-43A3-83C4-B719A5CCF365}"/>
          </ac:spMkLst>
        </pc:spChg>
        <pc:spChg chg="del mod">
          <ac:chgData name="Deeley, Jack" userId="5c7a41f6-e2c1-4ce4-97dc-1f11d2553368" providerId="ADAL" clId="{43E1247A-731D-419C-ACCE-721782791048}" dt="2022-10-02T21:18:48.069" v="2161" actId="478"/>
          <ac:spMkLst>
            <pc:docMk/>
            <pc:sldMk cId="2698971262" sldId="10079"/>
            <ac:spMk id="5" creationId="{E4E7C0BE-E433-4ABA-B647-89B956753A0D}"/>
          </ac:spMkLst>
        </pc:spChg>
        <pc:spChg chg="add mod">
          <ac:chgData name="Deeley, Jack" userId="5c7a41f6-e2c1-4ce4-97dc-1f11d2553368" providerId="ADAL" clId="{43E1247A-731D-419C-ACCE-721782791048}" dt="2022-10-02T21:18:40.052" v="2157" actId="20577"/>
          <ac:spMkLst>
            <pc:docMk/>
            <pc:sldMk cId="2698971262" sldId="10079"/>
            <ac:spMk id="9" creationId="{0EFD9A47-8225-414E-8BB8-CFF3CBBE6881}"/>
          </ac:spMkLst>
        </pc:spChg>
        <pc:spChg chg="add del mod">
          <ac:chgData name="Deeley, Jack" userId="5c7a41f6-e2c1-4ce4-97dc-1f11d2553368" providerId="ADAL" clId="{43E1247A-731D-419C-ACCE-721782791048}" dt="2022-10-02T21:18:51.797" v="2163" actId="1076"/>
          <ac:spMkLst>
            <pc:docMk/>
            <pc:sldMk cId="2698971262" sldId="10079"/>
            <ac:spMk id="12" creationId="{680841B5-693D-4B06-8622-A716DF3A64B5}"/>
          </ac:spMkLst>
        </pc:spChg>
        <pc:spChg chg="mod">
          <ac:chgData name="Deeley, Jack" userId="5c7a41f6-e2c1-4ce4-97dc-1f11d2553368" providerId="ADAL" clId="{43E1247A-731D-419C-ACCE-721782791048}" dt="2022-10-04T02:22:08.348" v="3995" actId="1076"/>
          <ac:spMkLst>
            <pc:docMk/>
            <pc:sldMk cId="2698971262" sldId="10079"/>
            <ac:spMk id="16" creationId="{6CC4B52C-A890-48E2-832F-769F810CE6A0}"/>
          </ac:spMkLst>
        </pc:spChg>
        <pc:spChg chg="mod">
          <ac:chgData name="Deeley, Jack" userId="5c7a41f6-e2c1-4ce4-97dc-1f11d2553368" providerId="ADAL" clId="{43E1247A-731D-419C-ACCE-721782791048}" dt="2022-10-04T02:22:06.425" v="3994" actId="1076"/>
          <ac:spMkLst>
            <pc:docMk/>
            <pc:sldMk cId="2698971262" sldId="10079"/>
            <ac:spMk id="17" creationId="{C3334320-6D2D-4264-AC95-B617FC948838}"/>
          </ac:spMkLst>
        </pc:spChg>
        <pc:graphicFrameChg chg="mod">
          <ac:chgData name="Deeley, Jack" userId="5c7a41f6-e2c1-4ce4-97dc-1f11d2553368" providerId="ADAL" clId="{43E1247A-731D-419C-ACCE-721782791048}" dt="2022-10-04T02:22:12.894" v="3997" actId="403"/>
          <ac:graphicFrameMkLst>
            <pc:docMk/>
            <pc:sldMk cId="2698971262" sldId="10079"/>
            <ac:graphicFrameMk id="8" creationId="{BEA9E870-94D7-4F90-A125-ABEF4F16FF34}"/>
          </ac:graphicFrameMkLst>
        </pc:graphicFrameChg>
        <pc:graphicFrameChg chg="mod">
          <ac:chgData name="Deeley, Jack" userId="5c7a41f6-e2c1-4ce4-97dc-1f11d2553368" providerId="ADAL" clId="{43E1247A-731D-419C-ACCE-721782791048}" dt="2022-10-10T22:44:48.500" v="4062"/>
          <ac:graphicFrameMkLst>
            <pc:docMk/>
            <pc:sldMk cId="2698971262" sldId="10079"/>
            <ac:graphicFrameMk id="13" creationId="{983C7F89-B9AA-4E44-9D28-578A4E957B4F}"/>
          </ac:graphicFrameMkLst>
        </pc:graphicFrameChg>
      </pc:sldChg>
      <pc:sldChg chg="modSp mod">
        <pc:chgData name="Deeley, Jack" userId="5c7a41f6-e2c1-4ce4-97dc-1f11d2553368" providerId="ADAL" clId="{43E1247A-731D-419C-ACCE-721782791048}" dt="2022-10-02T21:20:46.550" v="2365" actId="20577"/>
        <pc:sldMkLst>
          <pc:docMk/>
          <pc:sldMk cId="788737386" sldId="10081"/>
        </pc:sldMkLst>
        <pc:spChg chg="mod">
          <ac:chgData name="Deeley, Jack" userId="5c7a41f6-e2c1-4ce4-97dc-1f11d2553368" providerId="ADAL" clId="{43E1247A-731D-419C-ACCE-721782791048}" dt="2022-10-02T21:20:46.550" v="2365" actId="20577"/>
          <ac:spMkLst>
            <pc:docMk/>
            <pc:sldMk cId="788737386" sldId="10081"/>
            <ac:spMk id="2" creationId="{00000000-0000-0000-0000-000000000000}"/>
          </ac:spMkLst>
        </pc:spChg>
      </pc:sldChg>
      <pc:sldChg chg="addSp delSp modSp mod">
        <pc:chgData name="Deeley, Jack" userId="5c7a41f6-e2c1-4ce4-97dc-1f11d2553368" providerId="ADAL" clId="{43E1247A-731D-419C-ACCE-721782791048}" dt="2022-10-04T02:21:16.880" v="3990" actId="478"/>
        <pc:sldMkLst>
          <pc:docMk/>
          <pc:sldMk cId="715952111" sldId="10082"/>
        </pc:sldMkLst>
        <pc:spChg chg="mod">
          <ac:chgData name="Deeley, Jack" userId="5c7a41f6-e2c1-4ce4-97dc-1f11d2553368" providerId="ADAL" clId="{43E1247A-731D-419C-ACCE-721782791048}" dt="2022-10-04T01:37:48.778" v="3798" actId="1076"/>
          <ac:spMkLst>
            <pc:docMk/>
            <pc:sldMk cId="715952111" sldId="10082"/>
            <ac:spMk id="3" creationId="{40E5C498-CDF1-4E1B-BB15-B9A46257FD0E}"/>
          </ac:spMkLst>
        </pc:spChg>
        <pc:spChg chg="mod">
          <ac:chgData name="Deeley, Jack" userId="5c7a41f6-e2c1-4ce4-97dc-1f11d2553368" providerId="ADAL" clId="{43E1247A-731D-419C-ACCE-721782791048}" dt="2022-10-04T01:37:48.778" v="3798" actId="1076"/>
          <ac:spMkLst>
            <pc:docMk/>
            <pc:sldMk cId="715952111" sldId="10082"/>
            <ac:spMk id="4" creationId="{A2C512F1-74BB-4785-A415-A083FF390B09}"/>
          </ac:spMkLst>
        </pc:spChg>
        <pc:spChg chg="add mod">
          <ac:chgData name="Deeley, Jack" userId="5c7a41f6-e2c1-4ce4-97dc-1f11d2553368" providerId="ADAL" clId="{43E1247A-731D-419C-ACCE-721782791048}" dt="2022-10-04T01:37:48.778" v="3798" actId="1076"/>
          <ac:spMkLst>
            <pc:docMk/>
            <pc:sldMk cId="715952111" sldId="10082"/>
            <ac:spMk id="7" creationId="{A6EBCE6B-C82C-4DF1-B965-7D898265980A}"/>
          </ac:spMkLst>
        </pc:spChg>
        <pc:spChg chg="add mod">
          <ac:chgData name="Deeley, Jack" userId="5c7a41f6-e2c1-4ce4-97dc-1f11d2553368" providerId="ADAL" clId="{43E1247A-731D-419C-ACCE-721782791048}" dt="2022-10-04T01:37:48.778" v="3798" actId="1076"/>
          <ac:spMkLst>
            <pc:docMk/>
            <pc:sldMk cId="715952111" sldId="10082"/>
            <ac:spMk id="8" creationId="{8E83A9C0-1A38-41A7-9761-52DF3EE8EF80}"/>
          </ac:spMkLst>
        </pc:spChg>
        <pc:grpChg chg="add mod">
          <ac:chgData name="Deeley, Jack" userId="5c7a41f6-e2c1-4ce4-97dc-1f11d2553368" providerId="ADAL" clId="{43E1247A-731D-419C-ACCE-721782791048}" dt="2022-10-04T02:20:45.932" v="3982" actId="1076"/>
          <ac:grpSpMkLst>
            <pc:docMk/>
            <pc:sldMk cId="715952111" sldId="10082"/>
            <ac:grpSpMk id="2" creationId="{3B3E3C16-BE8D-41D6-B6A2-7C2817E51CA1}"/>
          </ac:grpSpMkLst>
        </pc:grpChg>
        <pc:picChg chg="mod">
          <ac:chgData name="Deeley, Jack" userId="5c7a41f6-e2c1-4ce4-97dc-1f11d2553368" providerId="ADAL" clId="{43E1247A-731D-419C-ACCE-721782791048}" dt="2022-10-02T21:53:37.717" v="3588" actId="1076"/>
          <ac:picMkLst>
            <pc:docMk/>
            <pc:sldMk cId="715952111" sldId="10082"/>
            <ac:picMk id="6" creationId="{3A8622F7-47CF-4BE9-81F6-F86FE18E0035}"/>
          </ac:picMkLst>
        </pc:picChg>
        <pc:picChg chg="add mod">
          <ac:chgData name="Deeley, Jack" userId="5c7a41f6-e2c1-4ce4-97dc-1f11d2553368" providerId="ADAL" clId="{43E1247A-731D-419C-ACCE-721782791048}" dt="2022-10-04T02:20:45.932" v="3982" actId="1076"/>
          <ac:picMkLst>
            <pc:docMk/>
            <pc:sldMk cId="715952111" sldId="10082"/>
            <ac:picMk id="9" creationId="{92D52A4E-EA1F-4A64-BA9C-722C8AF374AB}"/>
          </ac:picMkLst>
        </pc:picChg>
        <pc:picChg chg="add mod">
          <ac:chgData name="Deeley, Jack" userId="5c7a41f6-e2c1-4ce4-97dc-1f11d2553368" providerId="ADAL" clId="{43E1247A-731D-419C-ACCE-721782791048}" dt="2022-10-04T02:20:45.932" v="3982" actId="1076"/>
          <ac:picMkLst>
            <pc:docMk/>
            <pc:sldMk cId="715952111" sldId="10082"/>
            <ac:picMk id="10" creationId="{BA0FF5D0-9E31-4083-B6EA-0F13F330791A}"/>
          </ac:picMkLst>
        </pc:picChg>
        <pc:picChg chg="add del mod">
          <ac:chgData name="Deeley, Jack" userId="5c7a41f6-e2c1-4ce4-97dc-1f11d2553368" providerId="ADAL" clId="{43E1247A-731D-419C-ACCE-721782791048}" dt="2022-10-04T02:21:16.880" v="3990" actId="478"/>
          <ac:picMkLst>
            <pc:docMk/>
            <pc:sldMk cId="715952111" sldId="10082"/>
            <ac:picMk id="11" creationId="{2FAE2718-DF24-429C-98DB-B0F46CD35BE0}"/>
          </ac:picMkLst>
        </pc:picChg>
        <pc:picChg chg="add del mod">
          <ac:chgData name="Deeley, Jack" userId="5c7a41f6-e2c1-4ce4-97dc-1f11d2553368" providerId="ADAL" clId="{43E1247A-731D-419C-ACCE-721782791048}" dt="2022-10-02T21:48:09.571" v="3551" actId="478"/>
          <ac:picMkLst>
            <pc:docMk/>
            <pc:sldMk cId="715952111" sldId="10082"/>
            <ac:picMk id="2050" creationId="{B03EF5F8-C78A-42BE-9749-96DAABC38589}"/>
          </ac:picMkLst>
        </pc:picChg>
        <pc:picChg chg="add del mod modCrop">
          <ac:chgData name="Deeley, Jack" userId="5c7a41f6-e2c1-4ce4-97dc-1f11d2553368" providerId="ADAL" clId="{43E1247A-731D-419C-ACCE-721782791048}" dt="2022-10-02T21:52:51.268" v="3584" actId="478"/>
          <ac:picMkLst>
            <pc:docMk/>
            <pc:sldMk cId="715952111" sldId="10082"/>
            <ac:picMk id="2052" creationId="{5CD208AD-C571-4175-BA96-8749883CCA7B}"/>
          </ac:picMkLst>
        </pc:picChg>
        <pc:picChg chg="add del mod">
          <ac:chgData name="Deeley, Jack" userId="5c7a41f6-e2c1-4ce4-97dc-1f11d2553368" providerId="ADAL" clId="{43E1247A-731D-419C-ACCE-721782791048}" dt="2022-10-02T21:52:59.748" v="3586" actId="478"/>
          <ac:picMkLst>
            <pc:docMk/>
            <pc:sldMk cId="715952111" sldId="10082"/>
            <ac:picMk id="2054" creationId="{0D320E63-5B17-4FA1-8CA7-C492575D248E}"/>
          </ac:picMkLst>
        </pc:picChg>
        <pc:picChg chg="add mod">
          <ac:chgData name="Deeley, Jack" userId="5c7a41f6-e2c1-4ce4-97dc-1f11d2553368" providerId="ADAL" clId="{43E1247A-731D-419C-ACCE-721782791048}" dt="2022-10-04T02:20:45.932" v="3982" actId="1076"/>
          <ac:picMkLst>
            <pc:docMk/>
            <pc:sldMk cId="715952111" sldId="10082"/>
            <ac:picMk id="2056" creationId="{D6B3AC13-4416-4D71-A65E-F7BAEB6AA017}"/>
          </ac:picMkLst>
        </pc:picChg>
      </pc:sldChg>
      <pc:sldChg chg="del">
        <pc:chgData name="Deeley, Jack" userId="5c7a41f6-e2c1-4ce4-97dc-1f11d2553368" providerId="ADAL" clId="{43E1247A-731D-419C-ACCE-721782791048}" dt="2022-10-02T20:13:47.436" v="918" actId="47"/>
        <pc:sldMkLst>
          <pc:docMk/>
          <pc:sldMk cId="1196626306" sldId="10083"/>
        </pc:sldMkLst>
      </pc:sldChg>
      <pc:sldChg chg="del">
        <pc:chgData name="Deeley, Jack" userId="5c7a41f6-e2c1-4ce4-97dc-1f11d2553368" providerId="ADAL" clId="{43E1247A-731D-419C-ACCE-721782791048}" dt="2022-10-02T20:15:17.728" v="979" actId="47"/>
        <pc:sldMkLst>
          <pc:docMk/>
          <pc:sldMk cId="1193518105" sldId="10084"/>
        </pc:sldMkLst>
      </pc:sldChg>
      <pc:sldChg chg="addSp delSp modSp mod modClrScheme chgLayout">
        <pc:chgData name="Deeley, Jack" userId="5c7a41f6-e2c1-4ce4-97dc-1f11d2553368" providerId="ADAL" clId="{43E1247A-731D-419C-ACCE-721782791048}" dt="2022-09-29T01:15:39.946" v="35" actId="478"/>
        <pc:sldMkLst>
          <pc:docMk/>
          <pc:sldMk cId="2818493949" sldId="10086"/>
        </pc:sldMkLst>
        <pc:spChg chg="mod ord">
          <ac:chgData name="Deeley, Jack" userId="5c7a41f6-e2c1-4ce4-97dc-1f11d2553368" providerId="ADAL" clId="{43E1247A-731D-419C-ACCE-721782791048}" dt="2022-09-29T01:15:30.397" v="31" actId="700"/>
          <ac:spMkLst>
            <pc:docMk/>
            <pc:sldMk cId="2818493949" sldId="10086"/>
            <ac:spMk id="2" creationId="{13BCB295-9A62-47BF-ACD2-DD4C129408FE}"/>
          </ac:spMkLst>
        </pc:spChg>
        <pc:spChg chg="add del mod ord">
          <ac:chgData name="Deeley, Jack" userId="5c7a41f6-e2c1-4ce4-97dc-1f11d2553368" providerId="ADAL" clId="{43E1247A-731D-419C-ACCE-721782791048}" dt="2022-09-29T01:15:12.732" v="27" actId="700"/>
          <ac:spMkLst>
            <pc:docMk/>
            <pc:sldMk cId="2818493949" sldId="10086"/>
            <ac:spMk id="3" creationId="{9CF02439-36DB-4BF5-9329-1C69B8783E19}"/>
          </ac:spMkLst>
        </pc:spChg>
        <pc:spChg chg="add del mod ord">
          <ac:chgData name="Deeley, Jack" userId="5c7a41f6-e2c1-4ce4-97dc-1f11d2553368" providerId="ADAL" clId="{43E1247A-731D-419C-ACCE-721782791048}" dt="2022-09-29T01:15:39.946" v="35" actId="478"/>
          <ac:spMkLst>
            <pc:docMk/>
            <pc:sldMk cId="2818493949" sldId="10086"/>
            <ac:spMk id="4" creationId="{26F11B64-284D-446C-97E3-F6F6C1D7EB71}"/>
          </ac:spMkLst>
        </pc:spChg>
        <pc:spChg chg="add mod">
          <ac:chgData name="Deeley, Jack" userId="5c7a41f6-e2c1-4ce4-97dc-1f11d2553368" providerId="ADAL" clId="{43E1247A-731D-419C-ACCE-721782791048}" dt="2022-09-29T00:41:44.740" v="3"/>
          <ac:spMkLst>
            <pc:docMk/>
            <pc:sldMk cId="2818493949" sldId="10086"/>
            <ac:spMk id="6" creationId="{9A4DBC89-5DB8-4304-8C3B-FB9E6730EE54}"/>
          </ac:spMkLst>
        </pc:spChg>
        <pc:spChg chg="mod ord">
          <ac:chgData name="Deeley, Jack" userId="5c7a41f6-e2c1-4ce4-97dc-1f11d2553368" providerId="ADAL" clId="{43E1247A-731D-419C-ACCE-721782791048}" dt="2022-09-29T01:15:37.987" v="34" actId="1076"/>
          <ac:spMkLst>
            <pc:docMk/>
            <pc:sldMk cId="2818493949" sldId="10086"/>
            <ac:spMk id="9" creationId="{EAF81A46-1312-4A1F-ABF8-253BCA3853C9}"/>
          </ac:spMkLst>
        </pc:spChg>
        <pc:picChg chg="mod">
          <ac:chgData name="Deeley, Jack" userId="5c7a41f6-e2c1-4ce4-97dc-1f11d2553368" providerId="ADAL" clId="{43E1247A-731D-419C-ACCE-721782791048}" dt="2022-09-29T01:15:12.315" v="26" actId="1076"/>
          <ac:picMkLst>
            <pc:docMk/>
            <pc:sldMk cId="2818493949" sldId="10086"/>
            <ac:picMk id="8" creationId="{0A5BD413-0ED6-4D68-AA41-1CD1F9A5891F}"/>
          </ac:picMkLst>
        </pc:picChg>
      </pc:sldChg>
      <pc:sldChg chg="addSp delSp modSp mod modClrScheme chgLayout">
        <pc:chgData name="Deeley, Jack" userId="5c7a41f6-e2c1-4ce4-97dc-1f11d2553368" providerId="ADAL" clId="{43E1247A-731D-419C-ACCE-721782791048}" dt="2022-09-29T01:15:18.378" v="30" actId="478"/>
        <pc:sldMkLst>
          <pc:docMk/>
          <pc:sldMk cId="3934364858" sldId="10131"/>
        </pc:sldMkLst>
        <pc:spChg chg="add del mod ord">
          <ac:chgData name="Deeley, Jack" userId="5c7a41f6-e2c1-4ce4-97dc-1f11d2553368" providerId="ADAL" clId="{43E1247A-731D-419C-ACCE-721782791048}" dt="2022-09-29T01:15:18.378" v="30" actId="478"/>
          <ac:spMkLst>
            <pc:docMk/>
            <pc:sldMk cId="3934364858" sldId="10131"/>
            <ac:spMk id="2" creationId="{62781351-1AC1-443F-B44D-67FDC3CAD95D}"/>
          </ac:spMkLst>
        </pc:spChg>
        <pc:spChg chg="add mod ord">
          <ac:chgData name="Deeley, Jack" userId="5c7a41f6-e2c1-4ce4-97dc-1f11d2553368" providerId="ADAL" clId="{43E1247A-731D-419C-ACCE-721782791048}" dt="2022-09-29T01:14:18.141" v="5" actId="700"/>
          <ac:spMkLst>
            <pc:docMk/>
            <pc:sldMk cId="3934364858" sldId="10131"/>
            <ac:spMk id="3" creationId="{614C8155-B418-4544-BC3A-8D70958689A5}"/>
          </ac:spMkLst>
        </pc:spChg>
        <pc:spChg chg="add mod">
          <ac:chgData name="Deeley, Jack" userId="5c7a41f6-e2c1-4ce4-97dc-1f11d2553368" providerId="ADAL" clId="{43E1247A-731D-419C-ACCE-721782791048}" dt="2022-09-29T00:41:50.516" v="4"/>
          <ac:spMkLst>
            <pc:docMk/>
            <pc:sldMk cId="3934364858" sldId="10131"/>
            <ac:spMk id="7" creationId="{DA37BE4B-4822-4960-AF5E-4156ED474C77}"/>
          </ac:spMkLst>
        </pc:spChg>
        <pc:picChg chg="add del">
          <ac:chgData name="Deeley, Jack" userId="5c7a41f6-e2c1-4ce4-97dc-1f11d2553368" providerId="ADAL" clId="{43E1247A-731D-419C-ACCE-721782791048}" dt="2022-09-29T01:15:13.722" v="28" actId="478"/>
          <ac:picMkLst>
            <pc:docMk/>
            <pc:sldMk cId="3934364858" sldId="10131"/>
            <ac:picMk id="6" creationId="{2DE1F6FB-1B9D-4244-898E-7206AEFB6F34}"/>
          </ac:picMkLst>
        </pc:picChg>
      </pc:sldChg>
      <pc:sldChg chg="modSp add mod">
        <pc:chgData name="Deeley, Jack" userId="5c7a41f6-e2c1-4ce4-97dc-1f11d2553368" providerId="ADAL" clId="{43E1247A-731D-419C-ACCE-721782791048}" dt="2022-10-10T22:44:16.823" v="4053" actId="14734"/>
        <pc:sldMkLst>
          <pc:docMk/>
          <pc:sldMk cId="1070429186" sldId="10132"/>
        </pc:sldMkLst>
        <pc:spChg chg="mod">
          <ac:chgData name="Deeley, Jack" userId="5c7a41f6-e2c1-4ce4-97dc-1f11d2553368" providerId="ADAL" clId="{43E1247A-731D-419C-ACCE-721782791048}" dt="2022-10-10T22:43:44.868" v="4051" actId="14100"/>
          <ac:spMkLst>
            <pc:docMk/>
            <pc:sldMk cId="1070429186" sldId="10132"/>
            <ac:spMk id="7" creationId="{3C8F42F2-1F7A-4135-B461-7E5C8A673892}"/>
          </ac:spMkLst>
        </pc:spChg>
        <pc:graphicFrameChg chg="modGraphic">
          <ac:chgData name="Deeley, Jack" userId="5c7a41f6-e2c1-4ce4-97dc-1f11d2553368" providerId="ADAL" clId="{43E1247A-731D-419C-ACCE-721782791048}" dt="2022-10-10T22:44:16.823" v="4053" actId="14734"/>
          <ac:graphicFrameMkLst>
            <pc:docMk/>
            <pc:sldMk cId="1070429186" sldId="10132"/>
            <ac:graphicFrameMk id="2" creationId="{1CB1B547-0BB9-4708-BA47-73DDFD05E8EA}"/>
          </ac:graphicFrameMkLst>
        </pc:graphicFrameChg>
      </pc:sldChg>
      <pc:sldChg chg="addSp delSp modSp del mod ord modClrScheme chgLayout">
        <pc:chgData name="Deeley, Jack" userId="5c7a41f6-e2c1-4ce4-97dc-1f11d2553368" providerId="ADAL" clId="{43E1247A-731D-419C-ACCE-721782791048}" dt="2022-10-04T01:47:05.625" v="3832" actId="2696"/>
        <pc:sldMkLst>
          <pc:docMk/>
          <pc:sldMk cId="2143637643" sldId="10132"/>
        </pc:sldMkLst>
        <pc:spChg chg="del mod">
          <ac:chgData name="Deeley, Jack" userId="5c7a41f6-e2c1-4ce4-97dc-1f11d2553368" providerId="ADAL" clId="{43E1247A-731D-419C-ACCE-721782791048}" dt="2022-10-02T21:20:57.432" v="2367"/>
          <ac:spMkLst>
            <pc:docMk/>
            <pc:sldMk cId="2143637643" sldId="10132"/>
            <ac:spMk id="4" creationId="{642AFBDF-48E4-494A-B223-26EEE5ACF2D9}"/>
          </ac:spMkLst>
        </pc:spChg>
        <pc:spChg chg="del mod">
          <ac:chgData name="Deeley, Jack" userId="5c7a41f6-e2c1-4ce4-97dc-1f11d2553368" providerId="ADAL" clId="{43E1247A-731D-419C-ACCE-721782791048}" dt="2022-10-02T21:33:42.118" v="3185" actId="478"/>
          <ac:spMkLst>
            <pc:docMk/>
            <pc:sldMk cId="2143637643" sldId="10132"/>
            <ac:spMk id="5" creationId="{84D3D68F-40AC-4196-B78C-8A90F5DD9EE5}"/>
          </ac:spMkLst>
        </pc:spChg>
        <pc:spChg chg="add mod ord">
          <ac:chgData name="Deeley, Jack" userId="5c7a41f6-e2c1-4ce4-97dc-1f11d2553368" providerId="ADAL" clId="{43E1247A-731D-419C-ACCE-721782791048}" dt="2022-10-02T21:35:31.610" v="3246" actId="700"/>
          <ac:spMkLst>
            <pc:docMk/>
            <pc:sldMk cId="2143637643" sldId="10132"/>
            <ac:spMk id="6" creationId="{01466849-E77D-4D51-ACDF-68A7F50459A0}"/>
          </ac:spMkLst>
        </pc:spChg>
        <pc:spChg chg="add mod">
          <ac:chgData name="Deeley, Jack" userId="5c7a41f6-e2c1-4ce4-97dc-1f11d2553368" providerId="ADAL" clId="{43E1247A-731D-419C-ACCE-721782791048}" dt="2022-10-02T21:36:27.340" v="3248" actId="1076"/>
          <ac:spMkLst>
            <pc:docMk/>
            <pc:sldMk cId="2143637643" sldId="10132"/>
            <ac:spMk id="7" creationId="{3C8F42F2-1F7A-4135-B461-7E5C8A673892}"/>
          </ac:spMkLst>
        </pc:spChg>
        <pc:spChg chg="add del mod">
          <ac:chgData name="Deeley, Jack" userId="5c7a41f6-e2c1-4ce4-97dc-1f11d2553368" providerId="ADAL" clId="{43E1247A-731D-419C-ACCE-721782791048}" dt="2022-10-02T21:33:43.795" v="3186" actId="478"/>
          <ac:spMkLst>
            <pc:docMk/>
            <pc:sldMk cId="2143637643" sldId="10132"/>
            <ac:spMk id="8" creationId="{EDB58A87-DEA7-4964-AAC3-54AE0A4084B3}"/>
          </ac:spMkLst>
        </pc:spChg>
        <pc:spChg chg="add del mod ord">
          <ac:chgData name="Deeley, Jack" userId="5c7a41f6-e2c1-4ce4-97dc-1f11d2553368" providerId="ADAL" clId="{43E1247A-731D-419C-ACCE-721782791048}" dt="2022-10-02T21:35:31.610" v="3246" actId="700"/>
          <ac:spMkLst>
            <pc:docMk/>
            <pc:sldMk cId="2143637643" sldId="10132"/>
            <ac:spMk id="9" creationId="{270EE2A9-7BCC-4F29-8C89-B6D61DD0A06E}"/>
          </ac:spMkLst>
        </pc:spChg>
        <pc:spChg chg="add del mod ord">
          <ac:chgData name="Deeley, Jack" userId="5c7a41f6-e2c1-4ce4-97dc-1f11d2553368" providerId="ADAL" clId="{43E1247A-731D-419C-ACCE-721782791048}" dt="2022-10-02T21:35:34.291" v="3247" actId="478"/>
          <ac:spMkLst>
            <pc:docMk/>
            <pc:sldMk cId="2143637643" sldId="10132"/>
            <ac:spMk id="10" creationId="{C7601AA8-FDE8-41F5-9CC9-9EFB34AC472B}"/>
          </ac:spMkLst>
        </pc:spChg>
        <pc:graphicFrameChg chg="add mod modGraphic">
          <ac:chgData name="Deeley, Jack" userId="5c7a41f6-e2c1-4ce4-97dc-1f11d2553368" providerId="ADAL" clId="{43E1247A-731D-419C-ACCE-721782791048}" dt="2022-10-02T21:35:11.151" v="3243" actId="33524"/>
          <ac:graphicFrameMkLst>
            <pc:docMk/>
            <pc:sldMk cId="2143637643" sldId="10132"/>
            <ac:graphicFrameMk id="2" creationId="{1CB1B547-0BB9-4708-BA47-73DDFD05E8EA}"/>
          </ac:graphicFrameMkLst>
        </pc:graphicFrameChg>
      </pc:sldChg>
      <pc:sldChg chg="addSp delSp modSp mod">
        <pc:chgData name="Deeley, Jack" userId="5c7a41f6-e2c1-4ce4-97dc-1f11d2553368" providerId="ADAL" clId="{43E1247A-731D-419C-ACCE-721782791048}" dt="2022-10-02T20:13:14.763" v="878" actId="313"/>
        <pc:sldMkLst>
          <pc:docMk/>
          <pc:sldMk cId="358678377" sldId="10133"/>
        </pc:sldMkLst>
        <pc:spChg chg="del mod">
          <ac:chgData name="Deeley, Jack" userId="5c7a41f6-e2c1-4ce4-97dc-1f11d2553368" providerId="ADAL" clId="{43E1247A-731D-419C-ACCE-721782791048}" dt="2022-10-02T19:34:59.718" v="40"/>
          <ac:spMkLst>
            <pc:docMk/>
            <pc:sldMk cId="358678377" sldId="10133"/>
            <ac:spMk id="2" creationId="{D0C781D7-3619-44B4-AAC9-FD13E8774E16}"/>
          </ac:spMkLst>
        </pc:spChg>
        <pc:spChg chg="del mod">
          <ac:chgData name="Deeley, Jack" userId="5c7a41f6-e2c1-4ce4-97dc-1f11d2553368" providerId="ADAL" clId="{43E1247A-731D-419C-ACCE-721782791048}" dt="2022-10-02T20:06:46.021" v="562" actId="478"/>
          <ac:spMkLst>
            <pc:docMk/>
            <pc:sldMk cId="358678377" sldId="10133"/>
            <ac:spMk id="4" creationId="{91B44F81-3DD5-471C-9467-9DA4158A21E7}"/>
          </ac:spMkLst>
        </pc:spChg>
        <pc:spChg chg="add mod">
          <ac:chgData name="Deeley, Jack" userId="5c7a41f6-e2c1-4ce4-97dc-1f11d2553368" providerId="ADAL" clId="{43E1247A-731D-419C-ACCE-721782791048}" dt="2022-10-02T19:35:22.833" v="78" actId="20577"/>
          <ac:spMkLst>
            <pc:docMk/>
            <pc:sldMk cId="358678377" sldId="10133"/>
            <ac:spMk id="5" creationId="{51E91B3E-09AE-4977-A201-6B614385E025}"/>
          </ac:spMkLst>
        </pc:spChg>
        <pc:spChg chg="add del mod">
          <ac:chgData name="Deeley, Jack" userId="5c7a41f6-e2c1-4ce4-97dc-1f11d2553368" providerId="ADAL" clId="{43E1247A-731D-419C-ACCE-721782791048}" dt="2022-10-02T20:06:47.729" v="563" actId="478"/>
          <ac:spMkLst>
            <pc:docMk/>
            <pc:sldMk cId="358678377" sldId="10133"/>
            <ac:spMk id="12" creationId="{6B854F8F-6671-45EC-BEFA-BF50CDFA921F}"/>
          </ac:spMkLst>
        </pc:spChg>
        <pc:graphicFrameChg chg="add mod modGraphic">
          <ac:chgData name="Deeley, Jack" userId="5c7a41f6-e2c1-4ce4-97dc-1f11d2553368" providerId="ADAL" clId="{43E1247A-731D-419C-ACCE-721782791048}" dt="2022-10-02T20:13:14.763" v="878" actId="313"/>
          <ac:graphicFrameMkLst>
            <pc:docMk/>
            <pc:sldMk cId="358678377" sldId="10133"/>
            <ac:graphicFrameMk id="6" creationId="{CA908374-82E2-45D3-B1F2-4F542D93E329}"/>
          </ac:graphicFrameMkLst>
        </pc:graphicFrameChg>
        <pc:graphicFrameChg chg="add del mod modGraphic">
          <ac:chgData name="Deeley, Jack" userId="5c7a41f6-e2c1-4ce4-97dc-1f11d2553368" providerId="ADAL" clId="{43E1247A-731D-419C-ACCE-721782791048}" dt="2022-10-02T20:03:43.333" v="511" actId="478"/>
          <ac:graphicFrameMkLst>
            <pc:docMk/>
            <pc:sldMk cId="358678377" sldId="10133"/>
            <ac:graphicFrameMk id="7" creationId="{246968E0-388B-4158-A4DD-F4523259A59B}"/>
          </ac:graphicFrameMkLst>
        </pc:graphicFrameChg>
        <pc:graphicFrameChg chg="add del modGraphic">
          <ac:chgData name="Deeley, Jack" userId="5c7a41f6-e2c1-4ce4-97dc-1f11d2553368" providerId="ADAL" clId="{43E1247A-731D-419C-ACCE-721782791048}" dt="2022-10-02T20:04:59.395" v="514" actId="478"/>
          <ac:graphicFrameMkLst>
            <pc:docMk/>
            <pc:sldMk cId="358678377" sldId="10133"/>
            <ac:graphicFrameMk id="8" creationId="{EAF512A6-854E-479D-BCF4-8A6B0098B8C9}"/>
          </ac:graphicFrameMkLst>
        </pc:graphicFrameChg>
        <pc:graphicFrameChg chg="add del modGraphic">
          <ac:chgData name="Deeley, Jack" userId="5c7a41f6-e2c1-4ce4-97dc-1f11d2553368" providerId="ADAL" clId="{43E1247A-731D-419C-ACCE-721782791048}" dt="2022-10-02T20:05:17.795" v="516" actId="478"/>
          <ac:graphicFrameMkLst>
            <pc:docMk/>
            <pc:sldMk cId="358678377" sldId="10133"/>
            <ac:graphicFrameMk id="9" creationId="{C3CC08AC-51BC-4383-AFE3-DFED4183D0D6}"/>
          </ac:graphicFrameMkLst>
        </pc:graphicFrameChg>
        <pc:graphicFrameChg chg="add del mod modGraphic">
          <ac:chgData name="Deeley, Jack" userId="5c7a41f6-e2c1-4ce4-97dc-1f11d2553368" providerId="ADAL" clId="{43E1247A-731D-419C-ACCE-721782791048}" dt="2022-10-02T20:05:27.316" v="519" actId="478"/>
          <ac:graphicFrameMkLst>
            <pc:docMk/>
            <pc:sldMk cId="358678377" sldId="10133"/>
            <ac:graphicFrameMk id="10" creationId="{2106F573-A15A-4D1E-8A4A-1757CE5E6871}"/>
          </ac:graphicFrameMkLst>
        </pc:graphicFrameChg>
      </pc:sldChg>
      <pc:sldChg chg="addSp delSp modSp mod">
        <pc:chgData name="Deeley, Jack" userId="5c7a41f6-e2c1-4ce4-97dc-1f11d2553368" providerId="ADAL" clId="{43E1247A-731D-419C-ACCE-721782791048}" dt="2022-10-02T21:17:16.340" v="2024" actId="20577"/>
        <pc:sldMkLst>
          <pc:docMk/>
          <pc:sldMk cId="1322787287" sldId="10134"/>
        </pc:sldMkLst>
        <pc:spChg chg="del mod">
          <ac:chgData name="Deeley, Jack" userId="5c7a41f6-e2c1-4ce4-97dc-1f11d2553368" providerId="ADAL" clId="{43E1247A-731D-419C-ACCE-721782791048}" dt="2022-10-02T21:17:05.877" v="1995" actId="478"/>
          <ac:spMkLst>
            <pc:docMk/>
            <pc:sldMk cId="1322787287" sldId="10134"/>
            <ac:spMk id="5" creationId="{E4E7C0BE-E433-4ABA-B647-89B956753A0D}"/>
          </ac:spMkLst>
        </pc:spChg>
        <pc:spChg chg="add del mod">
          <ac:chgData name="Deeley, Jack" userId="5c7a41f6-e2c1-4ce4-97dc-1f11d2553368" providerId="ADAL" clId="{43E1247A-731D-419C-ACCE-721782791048}" dt="2022-10-02T21:17:08.211" v="1996" actId="478"/>
          <ac:spMkLst>
            <pc:docMk/>
            <pc:sldMk cId="1322787287" sldId="10134"/>
            <ac:spMk id="7" creationId="{54C9073C-ACF1-4FEF-9DC4-8088EEE62C71}"/>
          </ac:spMkLst>
        </pc:spChg>
        <pc:spChg chg="add mod">
          <ac:chgData name="Deeley, Jack" userId="5c7a41f6-e2c1-4ce4-97dc-1f11d2553368" providerId="ADAL" clId="{43E1247A-731D-419C-ACCE-721782791048}" dt="2022-10-02T21:17:16.340" v="2024" actId="20577"/>
          <ac:spMkLst>
            <pc:docMk/>
            <pc:sldMk cId="1322787287" sldId="10134"/>
            <ac:spMk id="9" creationId="{19A6E977-0F16-405B-A0CD-846F1DE55609}"/>
          </ac:spMkLst>
        </pc:spChg>
        <pc:picChg chg="add mod">
          <ac:chgData name="Deeley, Jack" userId="5c7a41f6-e2c1-4ce4-97dc-1f11d2553368" providerId="ADAL" clId="{43E1247A-731D-419C-ACCE-721782791048}" dt="2022-10-02T20:58:21.513" v="1608" actId="1076"/>
          <ac:picMkLst>
            <pc:docMk/>
            <pc:sldMk cId="1322787287" sldId="10134"/>
            <ac:picMk id="4" creationId="{B03EFAD1-95BC-4F7B-AA3A-9DA1986C5080}"/>
          </ac:picMkLst>
        </pc:picChg>
        <pc:picChg chg="del mod">
          <ac:chgData name="Deeley, Jack" userId="5c7a41f6-e2c1-4ce4-97dc-1f11d2553368" providerId="ADAL" clId="{43E1247A-731D-419C-ACCE-721782791048}" dt="2022-10-02T20:57:50.818" v="1593" actId="478"/>
          <ac:picMkLst>
            <pc:docMk/>
            <pc:sldMk cId="1322787287" sldId="10134"/>
            <ac:picMk id="8" creationId="{570084AA-1460-4993-A5D4-B6D83D2DA89D}"/>
          </ac:picMkLst>
        </pc:picChg>
      </pc:sldChg>
      <pc:sldChg chg="addSp delSp modSp add mod modShow">
        <pc:chgData name="Deeley, Jack" userId="5c7a41f6-e2c1-4ce4-97dc-1f11d2553368" providerId="ADAL" clId="{43E1247A-731D-419C-ACCE-721782791048}" dt="2022-10-02T21:17:41.171" v="2072" actId="20577"/>
        <pc:sldMkLst>
          <pc:docMk/>
          <pc:sldMk cId="3708418234" sldId="10135"/>
        </pc:sldMkLst>
        <pc:spChg chg="del mod">
          <ac:chgData name="Deeley, Jack" userId="5c7a41f6-e2c1-4ce4-97dc-1f11d2553368" providerId="ADAL" clId="{43E1247A-731D-419C-ACCE-721782791048}" dt="2022-10-02T21:17:33.381" v="2047" actId="478"/>
          <ac:spMkLst>
            <pc:docMk/>
            <pc:sldMk cId="3708418234" sldId="10135"/>
            <ac:spMk id="5" creationId="{E4E7C0BE-E433-4ABA-B647-89B956753A0D}"/>
          </ac:spMkLst>
        </pc:spChg>
        <pc:spChg chg="add del mod">
          <ac:chgData name="Deeley, Jack" userId="5c7a41f6-e2c1-4ce4-97dc-1f11d2553368" providerId="ADAL" clId="{43E1247A-731D-419C-ACCE-721782791048}" dt="2022-10-02T21:17:34.803" v="2049" actId="478"/>
          <ac:spMkLst>
            <pc:docMk/>
            <pc:sldMk cId="3708418234" sldId="10135"/>
            <ac:spMk id="8" creationId="{9D432604-45D3-4A46-88C2-8BA6258A5263}"/>
          </ac:spMkLst>
        </pc:spChg>
        <pc:spChg chg="add mod">
          <ac:chgData name="Deeley, Jack" userId="5c7a41f6-e2c1-4ce4-97dc-1f11d2553368" providerId="ADAL" clId="{43E1247A-731D-419C-ACCE-721782791048}" dt="2022-10-02T21:17:41.171" v="2072" actId="20577"/>
          <ac:spMkLst>
            <pc:docMk/>
            <pc:sldMk cId="3708418234" sldId="10135"/>
            <ac:spMk id="11" creationId="{2FF2A52F-5FCF-4ABB-866E-16BA3F5945D9}"/>
          </ac:spMkLst>
        </pc:spChg>
        <pc:picChg chg="add mod">
          <ac:chgData name="Deeley, Jack" userId="5c7a41f6-e2c1-4ce4-97dc-1f11d2553368" providerId="ADAL" clId="{43E1247A-731D-419C-ACCE-721782791048}" dt="2022-10-02T20:58:45.061" v="1617" actId="1076"/>
          <ac:picMkLst>
            <pc:docMk/>
            <pc:sldMk cId="3708418234" sldId="10135"/>
            <ac:picMk id="4" creationId="{BC60EEA6-1521-4A8B-8004-8FBA992E613B}"/>
          </ac:picMkLst>
        </pc:picChg>
        <pc:picChg chg="del">
          <ac:chgData name="Deeley, Jack" userId="5c7a41f6-e2c1-4ce4-97dc-1f11d2553368" providerId="ADAL" clId="{43E1247A-731D-419C-ACCE-721782791048}" dt="2022-10-02T20:56:28.594" v="1556" actId="478"/>
          <ac:picMkLst>
            <pc:docMk/>
            <pc:sldMk cId="3708418234" sldId="10135"/>
            <ac:picMk id="6" creationId="{ABBCCA95-B816-45BE-A985-426804701C69}"/>
          </ac:picMkLst>
        </pc:picChg>
        <pc:picChg chg="del">
          <ac:chgData name="Deeley, Jack" userId="5c7a41f6-e2c1-4ce4-97dc-1f11d2553368" providerId="ADAL" clId="{43E1247A-731D-419C-ACCE-721782791048}" dt="2022-10-02T20:56:32.002" v="1558" actId="478"/>
          <ac:picMkLst>
            <pc:docMk/>
            <pc:sldMk cId="3708418234" sldId="10135"/>
            <ac:picMk id="9" creationId="{BD068F2D-2691-4A4D-AB52-AC2653CD129F}"/>
          </ac:picMkLst>
        </pc:picChg>
        <pc:picChg chg="del mod">
          <ac:chgData name="Deeley, Jack" userId="5c7a41f6-e2c1-4ce4-97dc-1f11d2553368" providerId="ADAL" clId="{43E1247A-731D-419C-ACCE-721782791048}" dt="2022-10-02T20:57:07.634" v="1564" actId="478"/>
          <ac:picMkLst>
            <pc:docMk/>
            <pc:sldMk cId="3708418234" sldId="10135"/>
            <ac:picMk id="12" creationId="{5686EEB2-7ACF-4617-8810-6DC86E1C767B}"/>
          </ac:picMkLst>
        </pc:picChg>
      </pc:sldChg>
      <pc:sldMasterChg chg="delSldLayout">
        <pc:chgData name="Deeley, Jack" userId="5c7a41f6-e2c1-4ce4-97dc-1f11d2553368" providerId="ADAL" clId="{43E1247A-731D-419C-ACCE-721782791048}" dt="2022-10-02T21:00:38.863" v="1669" actId="47"/>
        <pc:sldMasterMkLst>
          <pc:docMk/>
          <pc:sldMasterMk cId="2378116694" sldId="2147483681"/>
        </pc:sldMasterMkLst>
        <pc:sldLayoutChg chg="del">
          <pc:chgData name="Deeley, Jack" userId="5c7a41f6-e2c1-4ce4-97dc-1f11d2553368" providerId="ADAL" clId="{43E1247A-731D-419C-ACCE-721782791048}" dt="2022-10-02T21:00:38.863" v="1669" actId="47"/>
          <pc:sldLayoutMkLst>
            <pc:docMk/>
            <pc:sldMasterMk cId="2378116694" sldId="2147483681"/>
            <pc:sldLayoutMk cId="1699596615" sldId="2147484117"/>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jacobsengineering.sharepoint.com/sites/ICChristchurch%20City%20Council/Shared%20Documents/03.%20HDM%20Panel%20Current%20Projects/IA273800%20CCC%20Fluoridation%20Study/02.%20Documents/water%20Conference/Copy%20of%20PS%20List%20for%20Fluoridation%20Stud"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199486621064725"/>
          <c:y val="2.831533307029625E-2"/>
          <c:w val="0.78462055095952699"/>
          <c:h val="0.92318938554833441"/>
        </c:manualLayout>
      </c:layout>
      <c:scatterChart>
        <c:scatterStyle val="lineMarker"/>
        <c:varyColors val="0"/>
        <c:ser>
          <c:idx val="0"/>
          <c:order val="0"/>
          <c:tx>
            <c:v>Type a: Submersible</c:v>
          </c:tx>
          <c:spPr>
            <a:ln w="25400" cap="rnd">
              <a:noFill/>
              <a:round/>
            </a:ln>
            <a:effectLst>
              <a:outerShdw blurRad="57150" dist="19050" dir="5400000" algn="ctr" rotWithShape="0">
                <a:srgbClr val="000000">
                  <a:alpha val="63000"/>
                </a:srgbClr>
              </a:outerShdw>
            </a:effectLst>
          </c:spPr>
          <c:marker>
            <c:symbol val="triangle"/>
            <c:size val="1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cap="rnd">
                <a:solidFill>
                  <a:schemeClr val="accent1"/>
                </a:solidFill>
                <a:round/>
              </a:ln>
              <a:effectLst>
                <a:outerShdw blurRad="57150" dist="19050" dir="5400000" algn="ctr" rotWithShape="0">
                  <a:srgbClr val="000000">
                    <a:alpha val="63000"/>
                  </a:srgbClr>
                </a:outerShdw>
              </a:effectLst>
            </c:spPr>
          </c:marker>
          <c:xVal>
            <c:numRef>
              <c:f>'[Copy of PS List for Fluoridation Study.XLSX]Data for Chart (2)'!$M$5:$M$53</c:f>
              <c:numCache>
                <c:formatCode>0%</c:formatCode>
                <c:ptCount val="49"/>
                <c:pt idx="0">
                  <c:v>2.0408163265306121E-2</c:v>
                </c:pt>
                <c:pt idx="1">
                  <c:v>4.0816326530612242E-2</c:v>
                </c:pt>
                <c:pt idx="2">
                  <c:v>6.1224489795918366E-2</c:v>
                </c:pt>
                <c:pt idx="3">
                  <c:v>8.1632653061224483E-2</c:v>
                </c:pt>
                <c:pt idx="4">
                  <c:v>0.10204081632653061</c:v>
                </c:pt>
                <c:pt idx="5">
                  <c:v>0.12244897959183673</c:v>
                </c:pt>
                <c:pt idx="6">
                  <c:v>0.14285714285714285</c:v>
                </c:pt>
                <c:pt idx="7">
                  <c:v>0.16326530612244897</c:v>
                </c:pt>
                <c:pt idx="8">
                  <c:v>0.18367346938775511</c:v>
                </c:pt>
                <c:pt idx="9">
                  <c:v>0.20408163265306123</c:v>
                </c:pt>
                <c:pt idx="10">
                  <c:v>0.22448979591836735</c:v>
                </c:pt>
                <c:pt idx="11">
                  <c:v>0.24489795918367346</c:v>
                </c:pt>
                <c:pt idx="12">
                  <c:v>0.26530612244897961</c:v>
                </c:pt>
                <c:pt idx="13">
                  <c:v>0.2857142857142857</c:v>
                </c:pt>
                <c:pt idx="14">
                  <c:v>0.30612244897959184</c:v>
                </c:pt>
                <c:pt idx="15">
                  <c:v>0.32653061224489793</c:v>
                </c:pt>
                <c:pt idx="16">
                  <c:v>0.34693877551020408</c:v>
                </c:pt>
                <c:pt idx="17">
                  <c:v>0.36734693877551022</c:v>
                </c:pt>
                <c:pt idx="18">
                  <c:v>0.38775510204081631</c:v>
                </c:pt>
                <c:pt idx="19">
                  <c:v>0.40816326530612246</c:v>
                </c:pt>
                <c:pt idx="20">
                  <c:v>0.42857142857142855</c:v>
                </c:pt>
                <c:pt idx="21">
                  <c:v>0.44897959183673469</c:v>
                </c:pt>
                <c:pt idx="22">
                  <c:v>0.46938775510204084</c:v>
                </c:pt>
                <c:pt idx="23">
                  <c:v>0.48979591836734693</c:v>
                </c:pt>
                <c:pt idx="24">
                  <c:v>0.51020408163265307</c:v>
                </c:pt>
                <c:pt idx="25">
                  <c:v>0.53061224489795922</c:v>
                </c:pt>
                <c:pt idx="26">
                  <c:v>0.55102040816326525</c:v>
                </c:pt>
                <c:pt idx="27">
                  <c:v>0.5714285714285714</c:v>
                </c:pt>
                <c:pt idx="28">
                  <c:v>0.59183673469387754</c:v>
                </c:pt>
                <c:pt idx="29">
                  <c:v>0.61224489795918369</c:v>
                </c:pt>
                <c:pt idx="30">
                  <c:v>0.63265306122448983</c:v>
                </c:pt>
                <c:pt idx="31">
                  <c:v>0.65306122448979587</c:v>
                </c:pt>
                <c:pt idx="32">
                  <c:v>0.67346938775510201</c:v>
                </c:pt>
                <c:pt idx="33">
                  <c:v>0.69387755102040816</c:v>
                </c:pt>
                <c:pt idx="34">
                  <c:v>0.7142857142857143</c:v>
                </c:pt>
                <c:pt idx="35">
                  <c:v>0.73469387755102045</c:v>
                </c:pt>
                <c:pt idx="36">
                  <c:v>0.75510204081632648</c:v>
                </c:pt>
                <c:pt idx="37">
                  <c:v>0.77551020408163263</c:v>
                </c:pt>
                <c:pt idx="38">
                  <c:v>0.79591836734693877</c:v>
                </c:pt>
                <c:pt idx="39">
                  <c:v>0.81632653061224492</c:v>
                </c:pt>
                <c:pt idx="40">
                  <c:v>0.83673469387755106</c:v>
                </c:pt>
                <c:pt idx="41">
                  <c:v>0.8571428571428571</c:v>
                </c:pt>
                <c:pt idx="42">
                  <c:v>0.87755102040816324</c:v>
                </c:pt>
                <c:pt idx="43">
                  <c:v>0.89795918367346939</c:v>
                </c:pt>
                <c:pt idx="44">
                  <c:v>0.91836734693877553</c:v>
                </c:pt>
                <c:pt idx="45">
                  <c:v>0.93877551020408168</c:v>
                </c:pt>
                <c:pt idx="46">
                  <c:v>0.95918367346938771</c:v>
                </c:pt>
                <c:pt idx="47">
                  <c:v>0.97959183673469385</c:v>
                </c:pt>
                <c:pt idx="48">
                  <c:v>1</c:v>
                </c:pt>
              </c:numCache>
            </c:numRef>
          </c:xVal>
          <c:yVal>
            <c:numRef>
              <c:f>'[Copy of PS List for Fluoridation Study.XLSX]Data for Chart (2)'!$O$5:$O$53</c:f>
              <c:numCache>
                <c:formatCode>#,##0</c:formatCode>
                <c:ptCount val="49"/>
                <c:pt idx="0">
                  <c:v>108</c:v>
                </c:pt>
                <c:pt idx="1">
                  <c:v>120</c:v>
                </c:pt>
                <c:pt idx="2">
                  <c:v>137</c:v>
                </c:pt>
                <c:pt idx="3">
                  <c:v>180</c:v>
                </c:pt>
                <c:pt idx="7">
                  <c:v>252</c:v>
                </c:pt>
                <c:pt idx="17">
                  <c:v>350</c:v>
                </c:pt>
                <c:pt idx="19">
                  <c:v>356</c:v>
                </c:pt>
                <c:pt idx="20">
                  <c:v>374</c:v>
                </c:pt>
                <c:pt idx="22">
                  <c:v>425</c:v>
                </c:pt>
                <c:pt idx="25">
                  <c:v>449</c:v>
                </c:pt>
                <c:pt idx="33">
                  <c:v>512</c:v>
                </c:pt>
                <c:pt idx="43">
                  <c:v>845</c:v>
                </c:pt>
                <c:pt idx="45">
                  <c:v>918.55681666666692</c:v>
                </c:pt>
              </c:numCache>
            </c:numRef>
          </c:yVal>
          <c:smooth val="0"/>
          <c:extLst>
            <c:ext xmlns:c16="http://schemas.microsoft.com/office/drawing/2014/chart" uri="{C3380CC4-5D6E-409C-BE32-E72D297353CC}">
              <c16:uniqueId val="{00000000-E0F7-439D-B9A5-F0ACF462B174}"/>
            </c:ext>
          </c:extLst>
        </c:ser>
        <c:ser>
          <c:idx val="1"/>
          <c:order val="1"/>
          <c:tx>
            <c:v>Type b: Artesian</c:v>
          </c:tx>
          <c:spPr>
            <a:ln w="25400" cap="rnd">
              <a:noFill/>
              <a:round/>
            </a:ln>
            <a:effectLst>
              <a:outerShdw blurRad="57150" dist="19050" dir="5400000" algn="ctr" rotWithShape="0">
                <a:srgbClr val="000000">
                  <a:alpha val="63000"/>
                </a:srgbClr>
              </a:outerShdw>
            </a:effectLst>
          </c:spPr>
          <c:marker>
            <c:symbol val="square"/>
            <c:size val="1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9525" cap="rnd">
                <a:solidFill>
                  <a:schemeClr val="accent3"/>
                </a:solidFill>
                <a:round/>
              </a:ln>
              <a:effectLst>
                <a:outerShdw blurRad="57150" dist="19050" dir="5400000" algn="ctr" rotWithShape="0">
                  <a:srgbClr val="000000">
                    <a:alpha val="63000"/>
                  </a:srgbClr>
                </a:outerShdw>
              </a:effectLst>
            </c:spPr>
          </c:marker>
          <c:xVal>
            <c:numRef>
              <c:f>'[Copy of PS List for Fluoridation Study.XLSX]Data for Chart (2)'!$M$5:$M$53</c:f>
              <c:numCache>
                <c:formatCode>0%</c:formatCode>
                <c:ptCount val="49"/>
                <c:pt idx="0">
                  <c:v>2.0408163265306121E-2</c:v>
                </c:pt>
                <c:pt idx="1">
                  <c:v>4.0816326530612242E-2</c:v>
                </c:pt>
                <c:pt idx="2">
                  <c:v>6.1224489795918366E-2</c:v>
                </c:pt>
                <c:pt idx="3">
                  <c:v>8.1632653061224483E-2</c:v>
                </c:pt>
                <c:pt idx="4">
                  <c:v>0.10204081632653061</c:v>
                </c:pt>
                <c:pt idx="5">
                  <c:v>0.12244897959183673</c:v>
                </c:pt>
                <c:pt idx="6">
                  <c:v>0.14285714285714285</c:v>
                </c:pt>
                <c:pt idx="7">
                  <c:v>0.16326530612244897</c:v>
                </c:pt>
                <c:pt idx="8">
                  <c:v>0.18367346938775511</c:v>
                </c:pt>
                <c:pt idx="9">
                  <c:v>0.20408163265306123</c:v>
                </c:pt>
                <c:pt idx="10">
                  <c:v>0.22448979591836735</c:v>
                </c:pt>
                <c:pt idx="11">
                  <c:v>0.24489795918367346</c:v>
                </c:pt>
                <c:pt idx="12">
                  <c:v>0.26530612244897961</c:v>
                </c:pt>
                <c:pt idx="13">
                  <c:v>0.2857142857142857</c:v>
                </c:pt>
                <c:pt idx="14">
                  <c:v>0.30612244897959184</c:v>
                </c:pt>
                <c:pt idx="15">
                  <c:v>0.32653061224489793</c:v>
                </c:pt>
                <c:pt idx="16">
                  <c:v>0.34693877551020408</c:v>
                </c:pt>
                <c:pt idx="17">
                  <c:v>0.36734693877551022</c:v>
                </c:pt>
                <c:pt idx="18">
                  <c:v>0.38775510204081631</c:v>
                </c:pt>
                <c:pt idx="19">
                  <c:v>0.40816326530612246</c:v>
                </c:pt>
                <c:pt idx="20">
                  <c:v>0.42857142857142855</c:v>
                </c:pt>
                <c:pt idx="21">
                  <c:v>0.44897959183673469</c:v>
                </c:pt>
                <c:pt idx="22">
                  <c:v>0.46938775510204084</c:v>
                </c:pt>
                <c:pt idx="23">
                  <c:v>0.48979591836734693</c:v>
                </c:pt>
                <c:pt idx="24">
                  <c:v>0.51020408163265307</c:v>
                </c:pt>
                <c:pt idx="25">
                  <c:v>0.53061224489795922</c:v>
                </c:pt>
                <c:pt idx="26">
                  <c:v>0.55102040816326525</c:v>
                </c:pt>
                <c:pt idx="27">
                  <c:v>0.5714285714285714</c:v>
                </c:pt>
                <c:pt idx="28">
                  <c:v>0.59183673469387754</c:v>
                </c:pt>
                <c:pt idx="29">
                  <c:v>0.61224489795918369</c:v>
                </c:pt>
                <c:pt idx="30">
                  <c:v>0.63265306122448983</c:v>
                </c:pt>
                <c:pt idx="31">
                  <c:v>0.65306122448979587</c:v>
                </c:pt>
                <c:pt idx="32">
                  <c:v>0.67346938775510201</c:v>
                </c:pt>
                <c:pt idx="33">
                  <c:v>0.69387755102040816</c:v>
                </c:pt>
                <c:pt idx="34">
                  <c:v>0.7142857142857143</c:v>
                </c:pt>
                <c:pt idx="35">
                  <c:v>0.73469387755102045</c:v>
                </c:pt>
                <c:pt idx="36">
                  <c:v>0.75510204081632648</c:v>
                </c:pt>
                <c:pt idx="37">
                  <c:v>0.77551020408163263</c:v>
                </c:pt>
                <c:pt idx="38">
                  <c:v>0.79591836734693877</c:v>
                </c:pt>
                <c:pt idx="39">
                  <c:v>0.81632653061224492</c:v>
                </c:pt>
                <c:pt idx="40">
                  <c:v>0.83673469387755106</c:v>
                </c:pt>
                <c:pt idx="41">
                  <c:v>0.8571428571428571</c:v>
                </c:pt>
                <c:pt idx="42">
                  <c:v>0.87755102040816324</c:v>
                </c:pt>
                <c:pt idx="43">
                  <c:v>0.89795918367346939</c:v>
                </c:pt>
                <c:pt idx="44">
                  <c:v>0.91836734693877553</c:v>
                </c:pt>
                <c:pt idx="45">
                  <c:v>0.93877551020408168</c:v>
                </c:pt>
                <c:pt idx="46">
                  <c:v>0.95918367346938771</c:v>
                </c:pt>
                <c:pt idx="47">
                  <c:v>0.97959183673469385</c:v>
                </c:pt>
                <c:pt idx="48">
                  <c:v>1</c:v>
                </c:pt>
              </c:numCache>
            </c:numRef>
          </c:xVal>
          <c:yVal>
            <c:numRef>
              <c:f>'[Copy of PS List for Fluoridation Study.XLSX]Data for Chart (2)'!$P$5:$P$53</c:f>
              <c:numCache>
                <c:formatCode>General</c:formatCode>
                <c:ptCount val="49"/>
                <c:pt idx="4" formatCode="#,##0">
                  <c:v>225</c:v>
                </c:pt>
                <c:pt idx="5" formatCode="#,##0">
                  <c:v>241</c:v>
                </c:pt>
                <c:pt idx="11" formatCode="#,##0">
                  <c:v>280</c:v>
                </c:pt>
                <c:pt idx="12" formatCode="#,##0">
                  <c:v>285</c:v>
                </c:pt>
                <c:pt idx="14" formatCode="#,##0">
                  <c:v>321</c:v>
                </c:pt>
                <c:pt idx="15" formatCode="#,##0">
                  <c:v>345.625</c:v>
                </c:pt>
                <c:pt idx="18" formatCode="#,##0">
                  <c:v>352</c:v>
                </c:pt>
                <c:pt idx="24" formatCode="#,##0">
                  <c:v>440</c:v>
                </c:pt>
                <c:pt idx="31" formatCode="#,##0">
                  <c:v>500</c:v>
                </c:pt>
                <c:pt idx="32" formatCode="#,##0">
                  <c:v>511</c:v>
                </c:pt>
              </c:numCache>
            </c:numRef>
          </c:yVal>
          <c:smooth val="0"/>
          <c:extLst>
            <c:ext xmlns:c16="http://schemas.microsoft.com/office/drawing/2014/chart" uri="{C3380CC4-5D6E-409C-BE32-E72D297353CC}">
              <c16:uniqueId val="{00000001-E0F7-439D-B9A5-F0ACF462B174}"/>
            </c:ext>
          </c:extLst>
        </c:ser>
        <c:ser>
          <c:idx val="2"/>
          <c:order val="2"/>
          <c:tx>
            <c:v>Type c: Combination wells only</c:v>
          </c:tx>
          <c:spPr>
            <a:ln w="25400" cap="rnd">
              <a:noFill/>
              <a:round/>
            </a:ln>
            <a:effectLst>
              <a:outerShdw blurRad="57150" dist="19050" dir="5400000" algn="ctr" rotWithShape="0">
                <a:srgbClr val="000000">
                  <a:alpha val="63000"/>
                </a:srgbClr>
              </a:outerShdw>
            </a:effectLst>
          </c:spPr>
          <c:marker>
            <c:symbol val="diamond"/>
            <c:size val="1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9525" cap="rnd">
                <a:solidFill>
                  <a:schemeClr val="accent5"/>
                </a:solidFill>
                <a:round/>
              </a:ln>
              <a:effectLst>
                <a:outerShdw blurRad="57150" dist="19050" dir="5400000" algn="ctr" rotWithShape="0">
                  <a:srgbClr val="000000">
                    <a:alpha val="63000"/>
                  </a:srgbClr>
                </a:outerShdw>
              </a:effectLst>
            </c:spPr>
          </c:marker>
          <c:xVal>
            <c:numRef>
              <c:f>'[Copy of PS List for Fluoridation Study.XLSX]Data for Chart (2)'!$M$5:$M$53</c:f>
              <c:numCache>
                <c:formatCode>0%</c:formatCode>
                <c:ptCount val="49"/>
                <c:pt idx="0">
                  <c:v>2.0408163265306121E-2</c:v>
                </c:pt>
                <c:pt idx="1">
                  <c:v>4.0816326530612242E-2</c:v>
                </c:pt>
                <c:pt idx="2">
                  <c:v>6.1224489795918366E-2</c:v>
                </c:pt>
                <c:pt idx="3">
                  <c:v>8.1632653061224483E-2</c:v>
                </c:pt>
                <c:pt idx="4">
                  <c:v>0.10204081632653061</c:v>
                </c:pt>
                <c:pt idx="5">
                  <c:v>0.12244897959183673</c:v>
                </c:pt>
                <c:pt idx="6">
                  <c:v>0.14285714285714285</c:v>
                </c:pt>
                <c:pt idx="7">
                  <c:v>0.16326530612244897</c:v>
                </c:pt>
                <c:pt idx="8">
                  <c:v>0.18367346938775511</c:v>
                </c:pt>
                <c:pt idx="9">
                  <c:v>0.20408163265306123</c:v>
                </c:pt>
                <c:pt idx="10">
                  <c:v>0.22448979591836735</c:v>
                </c:pt>
                <c:pt idx="11">
                  <c:v>0.24489795918367346</c:v>
                </c:pt>
                <c:pt idx="12">
                  <c:v>0.26530612244897961</c:v>
                </c:pt>
                <c:pt idx="13">
                  <c:v>0.2857142857142857</c:v>
                </c:pt>
                <c:pt idx="14">
                  <c:v>0.30612244897959184</c:v>
                </c:pt>
                <c:pt idx="15">
                  <c:v>0.32653061224489793</c:v>
                </c:pt>
                <c:pt idx="16">
                  <c:v>0.34693877551020408</c:v>
                </c:pt>
                <c:pt idx="17">
                  <c:v>0.36734693877551022</c:v>
                </c:pt>
                <c:pt idx="18">
                  <c:v>0.38775510204081631</c:v>
                </c:pt>
                <c:pt idx="19">
                  <c:v>0.40816326530612246</c:v>
                </c:pt>
                <c:pt idx="20">
                  <c:v>0.42857142857142855</c:v>
                </c:pt>
                <c:pt idx="21">
                  <c:v>0.44897959183673469</c:v>
                </c:pt>
                <c:pt idx="22">
                  <c:v>0.46938775510204084</c:v>
                </c:pt>
                <c:pt idx="23">
                  <c:v>0.48979591836734693</c:v>
                </c:pt>
                <c:pt idx="24">
                  <c:v>0.51020408163265307</c:v>
                </c:pt>
                <c:pt idx="25">
                  <c:v>0.53061224489795922</c:v>
                </c:pt>
                <c:pt idx="26">
                  <c:v>0.55102040816326525</c:v>
                </c:pt>
                <c:pt idx="27">
                  <c:v>0.5714285714285714</c:v>
                </c:pt>
                <c:pt idx="28">
                  <c:v>0.59183673469387754</c:v>
                </c:pt>
                <c:pt idx="29">
                  <c:v>0.61224489795918369</c:v>
                </c:pt>
                <c:pt idx="30">
                  <c:v>0.63265306122448983</c:v>
                </c:pt>
                <c:pt idx="31">
                  <c:v>0.65306122448979587</c:v>
                </c:pt>
                <c:pt idx="32">
                  <c:v>0.67346938775510201</c:v>
                </c:pt>
                <c:pt idx="33">
                  <c:v>0.69387755102040816</c:v>
                </c:pt>
                <c:pt idx="34">
                  <c:v>0.7142857142857143</c:v>
                </c:pt>
                <c:pt idx="35">
                  <c:v>0.73469387755102045</c:v>
                </c:pt>
                <c:pt idx="36">
                  <c:v>0.75510204081632648</c:v>
                </c:pt>
                <c:pt idx="37">
                  <c:v>0.77551020408163263</c:v>
                </c:pt>
                <c:pt idx="38">
                  <c:v>0.79591836734693877</c:v>
                </c:pt>
                <c:pt idx="39">
                  <c:v>0.81632653061224492</c:v>
                </c:pt>
                <c:pt idx="40">
                  <c:v>0.83673469387755106</c:v>
                </c:pt>
                <c:pt idx="41">
                  <c:v>0.8571428571428571</c:v>
                </c:pt>
                <c:pt idx="42">
                  <c:v>0.87755102040816324</c:v>
                </c:pt>
                <c:pt idx="43">
                  <c:v>0.89795918367346939</c:v>
                </c:pt>
                <c:pt idx="44">
                  <c:v>0.91836734693877553</c:v>
                </c:pt>
                <c:pt idx="45">
                  <c:v>0.93877551020408168</c:v>
                </c:pt>
                <c:pt idx="46">
                  <c:v>0.95918367346938771</c:v>
                </c:pt>
                <c:pt idx="47">
                  <c:v>0.97959183673469385</c:v>
                </c:pt>
                <c:pt idx="48">
                  <c:v>1</c:v>
                </c:pt>
              </c:numCache>
            </c:numRef>
          </c:xVal>
          <c:yVal>
            <c:numRef>
              <c:f>'[Copy of PS List for Fluoridation Study.XLSX]Data for Chart (2)'!$Q$5:$Q$53</c:f>
              <c:numCache>
                <c:formatCode>General</c:formatCode>
                <c:ptCount val="49"/>
                <c:pt idx="21" formatCode="#,##0">
                  <c:v>380</c:v>
                </c:pt>
                <c:pt idx="36" formatCode="#,##0">
                  <c:v>551</c:v>
                </c:pt>
                <c:pt idx="38" formatCode="#,##0">
                  <c:v>557.67758209228521</c:v>
                </c:pt>
              </c:numCache>
            </c:numRef>
          </c:yVal>
          <c:smooth val="0"/>
          <c:extLst>
            <c:ext xmlns:c16="http://schemas.microsoft.com/office/drawing/2014/chart" uri="{C3380CC4-5D6E-409C-BE32-E72D297353CC}">
              <c16:uniqueId val="{00000002-E0F7-439D-B9A5-F0ACF462B174}"/>
            </c:ext>
          </c:extLst>
        </c:ser>
        <c:ser>
          <c:idx val="3"/>
          <c:order val="3"/>
          <c:tx>
            <c:v>Type d: Suction Tanks</c:v>
          </c:tx>
          <c:spPr>
            <a:ln w="25400" cap="rnd">
              <a:noFill/>
              <a:round/>
            </a:ln>
            <a:effectLst>
              <a:outerShdw blurRad="57150" dist="19050" dir="5400000" algn="ctr" rotWithShape="0">
                <a:srgbClr val="000000">
                  <a:alpha val="63000"/>
                </a:srgbClr>
              </a:outerShdw>
            </a:effectLst>
          </c:spPr>
          <c:marker>
            <c:symbol val="circle"/>
            <c:size val="1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w="9525" cap="rnd">
                <a:solidFill>
                  <a:schemeClr val="accent1">
                    <a:lumMod val="60000"/>
                  </a:schemeClr>
                </a:solidFill>
                <a:round/>
              </a:ln>
              <a:effectLst>
                <a:outerShdw blurRad="57150" dist="19050" dir="5400000" algn="ctr" rotWithShape="0">
                  <a:srgbClr val="000000">
                    <a:alpha val="63000"/>
                  </a:srgbClr>
                </a:outerShdw>
              </a:effectLst>
            </c:spPr>
          </c:marker>
          <c:xVal>
            <c:numRef>
              <c:f>'[Copy of PS List for Fluoridation Study.XLSX]Data for Chart (2)'!$M$5:$M$53</c:f>
              <c:numCache>
                <c:formatCode>0%</c:formatCode>
                <c:ptCount val="49"/>
                <c:pt idx="0">
                  <c:v>2.0408163265306121E-2</c:v>
                </c:pt>
                <c:pt idx="1">
                  <c:v>4.0816326530612242E-2</c:v>
                </c:pt>
                <c:pt idx="2">
                  <c:v>6.1224489795918366E-2</c:v>
                </c:pt>
                <c:pt idx="3">
                  <c:v>8.1632653061224483E-2</c:v>
                </c:pt>
                <c:pt idx="4">
                  <c:v>0.10204081632653061</c:v>
                </c:pt>
                <c:pt idx="5">
                  <c:v>0.12244897959183673</c:v>
                </c:pt>
                <c:pt idx="6">
                  <c:v>0.14285714285714285</c:v>
                </c:pt>
                <c:pt idx="7">
                  <c:v>0.16326530612244897</c:v>
                </c:pt>
                <c:pt idx="8">
                  <c:v>0.18367346938775511</c:v>
                </c:pt>
                <c:pt idx="9">
                  <c:v>0.20408163265306123</c:v>
                </c:pt>
                <c:pt idx="10">
                  <c:v>0.22448979591836735</c:v>
                </c:pt>
                <c:pt idx="11">
                  <c:v>0.24489795918367346</c:v>
                </c:pt>
                <c:pt idx="12">
                  <c:v>0.26530612244897961</c:v>
                </c:pt>
                <c:pt idx="13">
                  <c:v>0.2857142857142857</c:v>
                </c:pt>
                <c:pt idx="14">
                  <c:v>0.30612244897959184</c:v>
                </c:pt>
                <c:pt idx="15">
                  <c:v>0.32653061224489793</c:v>
                </c:pt>
                <c:pt idx="16">
                  <c:v>0.34693877551020408</c:v>
                </c:pt>
                <c:pt idx="17">
                  <c:v>0.36734693877551022</c:v>
                </c:pt>
                <c:pt idx="18">
                  <c:v>0.38775510204081631</c:v>
                </c:pt>
                <c:pt idx="19">
                  <c:v>0.40816326530612246</c:v>
                </c:pt>
                <c:pt idx="20">
                  <c:v>0.42857142857142855</c:v>
                </c:pt>
                <c:pt idx="21">
                  <c:v>0.44897959183673469</c:v>
                </c:pt>
                <c:pt idx="22">
                  <c:v>0.46938775510204084</c:v>
                </c:pt>
                <c:pt idx="23">
                  <c:v>0.48979591836734693</c:v>
                </c:pt>
                <c:pt idx="24">
                  <c:v>0.51020408163265307</c:v>
                </c:pt>
                <c:pt idx="25">
                  <c:v>0.53061224489795922</c:v>
                </c:pt>
                <c:pt idx="26">
                  <c:v>0.55102040816326525</c:v>
                </c:pt>
                <c:pt idx="27">
                  <c:v>0.5714285714285714</c:v>
                </c:pt>
                <c:pt idx="28">
                  <c:v>0.59183673469387754</c:v>
                </c:pt>
                <c:pt idx="29">
                  <c:v>0.61224489795918369</c:v>
                </c:pt>
                <c:pt idx="30">
                  <c:v>0.63265306122448983</c:v>
                </c:pt>
                <c:pt idx="31">
                  <c:v>0.65306122448979587</c:v>
                </c:pt>
                <c:pt idx="32">
                  <c:v>0.67346938775510201</c:v>
                </c:pt>
                <c:pt idx="33">
                  <c:v>0.69387755102040816</c:v>
                </c:pt>
                <c:pt idx="34">
                  <c:v>0.7142857142857143</c:v>
                </c:pt>
                <c:pt idx="35">
                  <c:v>0.73469387755102045</c:v>
                </c:pt>
                <c:pt idx="36">
                  <c:v>0.75510204081632648</c:v>
                </c:pt>
                <c:pt idx="37">
                  <c:v>0.77551020408163263</c:v>
                </c:pt>
                <c:pt idx="38">
                  <c:v>0.79591836734693877</c:v>
                </c:pt>
                <c:pt idx="39">
                  <c:v>0.81632653061224492</c:v>
                </c:pt>
                <c:pt idx="40">
                  <c:v>0.83673469387755106</c:v>
                </c:pt>
                <c:pt idx="41">
                  <c:v>0.8571428571428571</c:v>
                </c:pt>
                <c:pt idx="42">
                  <c:v>0.87755102040816324</c:v>
                </c:pt>
                <c:pt idx="43">
                  <c:v>0.89795918367346939</c:v>
                </c:pt>
                <c:pt idx="44">
                  <c:v>0.91836734693877553</c:v>
                </c:pt>
                <c:pt idx="45">
                  <c:v>0.93877551020408168</c:v>
                </c:pt>
                <c:pt idx="46">
                  <c:v>0.95918367346938771</c:v>
                </c:pt>
                <c:pt idx="47">
                  <c:v>0.97959183673469385</c:v>
                </c:pt>
                <c:pt idx="48">
                  <c:v>1</c:v>
                </c:pt>
              </c:numCache>
            </c:numRef>
          </c:xVal>
          <c:yVal>
            <c:numRef>
              <c:f>'[Copy of PS List for Fluoridation Study.XLSX]Data for Chart (2)'!$R$5:$R$53</c:f>
              <c:numCache>
                <c:formatCode>General</c:formatCode>
                <c:ptCount val="49"/>
                <c:pt idx="6" formatCode="#,##0">
                  <c:v>246</c:v>
                </c:pt>
                <c:pt idx="8" formatCode="#,##0">
                  <c:v>275</c:v>
                </c:pt>
                <c:pt idx="9" formatCode="#,##0">
                  <c:v>277</c:v>
                </c:pt>
                <c:pt idx="10" formatCode="#,##0">
                  <c:v>280</c:v>
                </c:pt>
                <c:pt idx="13" formatCode="#,##0">
                  <c:v>300</c:v>
                </c:pt>
                <c:pt idx="16" formatCode="#,##0">
                  <c:v>350</c:v>
                </c:pt>
                <c:pt idx="23" formatCode="#,##0">
                  <c:v>430</c:v>
                </c:pt>
                <c:pt idx="26" formatCode="#,##0">
                  <c:v>450</c:v>
                </c:pt>
                <c:pt idx="27" formatCode="#,##0">
                  <c:v>450</c:v>
                </c:pt>
                <c:pt idx="28" formatCode="#,##0">
                  <c:v>455</c:v>
                </c:pt>
                <c:pt idx="29" formatCode="#,##0">
                  <c:v>470</c:v>
                </c:pt>
                <c:pt idx="30" formatCode="#,##0">
                  <c:v>485</c:v>
                </c:pt>
                <c:pt idx="34" formatCode="#,##0">
                  <c:v>528</c:v>
                </c:pt>
                <c:pt idx="35" formatCode="#,##0">
                  <c:v>545</c:v>
                </c:pt>
                <c:pt idx="37" formatCode="#,##0">
                  <c:v>551</c:v>
                </c:pt>
                <c:pt idx="39" formatCode="#,##0">
                  <c:v>580</c:v>
                </c:pt>
                <c:pt idx="40" formatCode="#,##0">
                  <c:v>580</c:v>
                </c:pt>
                <c:pt idx="41" formatCode="#,##0">
                  <c:v>666.66666666666663</c:v>
                </c:pt>
                <c:pt idx="42" formatCode="#,##0">
                  <c:v>768</c:v>
                </c:pt>
                <c:pt idx="44" formatCode="#,##0">
                  <c:v>900</c:v>
                </c:pt>
                <c:pt idx="46" formatCode="#,##0">
                  <c:v>1000</c:v>
                </c:pt>
                <c:pt idx="47" formatCode="#,##0">
                  <c:v>1149.9839999999999</c:v>
                </c:pt>
                <c:pt idx="48" formatCode="#,##0">
                  <c:v>1320</c:v>
                </c:pt>
              </c:numCache>
            </c:numRef>
          </c:yVal>
          <c:smooth val="0"/>
          <c:extLst>
            <c:ext xmlns:c16="http://schemas.microsoft.com/office/drawing/2014/chart" uri="{C3380CC4-5D6E-409C-BE32-E72D297353CC}">
              <c16:uniqueId val="{00000003-E0F7-439D-B9A5-F0ACF462B174}"/>
            </c:ext>
          </c:extLst>
        </c:ser>
        <c:dLbls>
          <c:showLegendKey val="0"/>
          <c:showVal val="0"/>
          <c:showCatName val="0"/>
          <c:showSerName val="0"/>
          <c:showPercent val="0"/>
          <c:showBubbleSize val="0"/>
        </c:dLbls>
        <c:axId val="425078600"/>
        <c:axId val="425078272"/>
      </c:scatterChart>
      <c:valAx>
        <c:axId val="425078600"/>
        <c:scaling>
          <c:orientation val="minMax"/>
          <c:max val="1"/>
        </c:scaling>
        <c:delete val="0"/>
        <c:axPos val="b"/>
        <c:numFmt formatCode="0%"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425078272"/>
        <c:crosses val="autoZero"/>
        <c:crossBetween val="midCat"/>
      </c:valAx>
      <c:valAx>
        <c:axId val="425078272"/>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2"/>
                    </a:solidFill>
                    <a:latin typeface="+mn-lt"/>
                    <a:ea typeface="+mn-ea"/>
                    <a:cs typeface="+mn-cs"/>
                  </a:defRPr>
                </a:pPr>
                <a:r>
                  <a:rPr lang="en-NZ"/>
                  <a:t>Pump Station capacity in m3/hr</a:t>
                </a:r>
              </a:p>
            </c:rich>
          </c:tx>
          <c:layout>
            <c:manualLayout>
              <c:xMode val="edge"/>
              <c:yMode val="edge"/>
              <c:x val="8.6681099680843369E-3"/>
              <c:y val="0.21421129951381815"/>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425078600"/>
        <c:crosses val="autoZero"/>
        <c:crossBetween val="midCat"/>
      </c:valAx>
      <c:spPr>
        <a:noFill/>
        <a:ln>
          <a:noFill/>
        </a:ln>
        <a:effectLst/>
      </c:spPr>
    </c:plotArea>
    <c:legend>
      <c:legendPos val="r"/>
      <c:layout>
        <c:manualLayout>
          <c:xMode val="edge"/>
          <c:yMode val="edge"/>
          <c:x val="0.21096090461032069"/>
          <c:y val="6.566877278207843E-2"/>
          <c:w val="0.46808164411848524"/>
          <c:h val="0.3518722804554504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2"/>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a:t>Capital Estimate – Medium Facility</a:t>
            </a:r>
          </a:p>
        </c:rich>
      </c:tx>
      <c:layout>
        <c:manualLayout>
          <c:xMode val="edge"/>
          <c:yMode val="edge"/>
          <c:x val="0.25824381822080272"/>
          <c:y val="2.271725543824858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9143703592870368"/>
          <c:y val="0.2725345315360293"/>
          <c:w val="0.39524731142573927"/>
          <c:h val="0.54950615743052089"/>
        </c:manualLayout>
      </c:layout>
      <c:pieChart>
        <c:varyColors val="0"/>
        <c:ser>
          <c:idx val="0"/>
          <c:order val="0"/>
          <c:tx>
            <c:strRef>
              <c:f>Sheet1!$B$1</c:f>
              <c:strCache>
                <c:ptCount val="1"/>
                <c:pt idx="0">
                  <c:v>Sales</c:v>
                </c:pt>
              </c:strCache>
            </c:strRef>
          </c:tx>
          <c:spPr>
            <a:solidFill>
              <a:schemeClr val="accent5"/>
            </a:solidFill>
            <a:ln w="19050">
              <a:solidFill>
                <a:schemeClr val="lt1"/>
              </a:solidFill>
            </a:ln>
            <a:effectLst/>
          </c:spPr>
          <c:explosion val="5"/>
          <c:dPt>
            <c:idx val="0"/>
            <c:bubble3D val="0"/>
            <c:explosion val="0"/>
            <c:spPr>
              <a:solidFill>
                <a:srgbClr val="4E008E"/>
              </a:solidFill>
              <a:ln w="19050">
                <a:solidFill>
                  <a:schemeClr val="lt1"/>
                </a:solidFill>
              </a:ln>
              <a:effectLst/>
            </c:spPr>
            <c:extLst>
              <c:ext xmlns:c16="http://schemas.microsoft.com/office/drawing/2014/chart" uri="{C3380CC4-5D6E-409C-BE32-E72D297353CC}">
                <c16:uniqueId val="{00000002-4A51-412B-A166-2D1CCBD99933}"/>
              </c:ext>
            </c:extLst>
          </c:dPt>
          <c:dPt>
            <c:idx val="1"/>
            <c:bubble3D val="0"/>
            <c:explosion val="0"/>
            <c:spPr>
              <a:solidFill>
                <a:srgbClr val="EED9FF"/>
              </a:solidFill>
              <a:ln w="19050">
                <a:solidFill>
                  <a:schemeClr val="lt1"/>
                </a:solidFill>
              </a:ln>
              <a:effectLst/>
            </c:spPr>
            <c:extLst>
              <c:ext xmlns:c16="http://schemas.microsoft.com/office/drawing/2014/chart" uri="{C3380CC4-5D6E-409C-BE32-E72D297353CC}">
                <c16:uniqueId val="{00000003-4A51-412B-A166-2D1CCBD99933}"/>
              </c:ext>
            </c:extLst>
          </c:dPt>
          <c:dPt>
            <c:idx val="2"/>
            <c:bubble3D val="0"/>
            <c:explosion val="0"/>
            <c:spPr>
              <a:solidFill>
                <a:srgbClr val="DEB7FF"/>
              </a:solidFill>
              <a:ln w="19050">
                <a:solidFill>
                  <a:schemeClr val="lt1"/>
                </a:solidFill>
              </a:ln>
              <a:effectLst/>
            </c:spPr>
            <c:extLst>
              <c:ext xmlns:c16="http://schemas.microsoft.com/office/drawing/2014/chart" uri="{C3380CC4-5D6E-409C-BE32-E72D297353CC}">
                <c16:uniqueId val="{00000004-4A51-412B-A166-2D1CCBD99933}"/>
              </c:ext>
            </c:extLst>
          </c:dPt>
          <c:dPt>
            <c:idx val="3"/>
            <c:bubble3D val="0"/>
            <c:explosion val="0"/>
            <c:spPr>
              <a:solidFill>
                <a:srgbClr val="D29BFF"/>
              </a:solidFill>
              <a:ln w="19050">
                <a:solidFill>
                  <a:schemeClr val="lt1"/>
                </a:solidFill>
              </a:ln>
              <a:effectLst/>
            </c:spPr>
            <c:extLst>
              <c:ext xmlns:c16="http://schemas.microsoft.com/office/drawing/2014/chart" uri="{C3380CC4-5D6E-409C-BE32-E72D297353CC}">
                <c16:uniqueId val="{00000005-4A51-412B-A166-2D1CCBD99933}"/>
              </c:ext>
            </c:extLst>
          </c:dPt>
          <c:dPt>
            <c:idx val="4"/>
            <c:bubble3D val="0"/>
            <c:explosion val="0"/>
            <c:spPr>
              <a:solidFill>
                <a:srgbClr val="BB69FF"/>
              </a:solidFill>
              <a:ln w="19050">
                <a:solidFill>
                  <a:schemeClr val="lt1"/>
                </a:solidFill>
              </a:ln>
              <a:effectLst/>
            </c:spPr>
            <c:extLst>
              <c:ext xmlns:c16="http://schemas.microsoft.com/office/drawing/2014/chart" uri="{C3380CC4-5D6E-409C-BE32-E72D297353CC}">
                <c16:uniqueId val="{00000006-4A51-412B-A166-2D1CCBD99933}"/>
              </c:ext>
            </c:extLst>
          </c:dPt>
          <c:dPt>
            <c:idx val="5"/>
            <c:bubble3D val="0"/>
            <c:explosion val="0"/>
            <c:spPr>
              <a:solidFill>
                <a:srgbClr val="A12FFF"/>
              </a:solidFill>
              <a:ln w="19050">
                <a:solidFill>
                  <a:schemeClr val="lt1"/>
                </a:solidFill>
              </a:ln>
              <a:effectLst/>
            </c:spPr>
            <c:extLst>
              <c:ext xmlns:c16="http://schemas.microsoft.com/office/drawing/2014/chart" uri="{C3380CC4-5D6E-409C-BE32-E72D297353CC}">
                <c16:uniqueId val="{00000007-4A51-412B-A166-2D1CCBD99933}"/>
              </c:ext>
            </c:extLst>
          </c:dPt>
          <c:dPt>
            <c:idx val="6"/>
            <c:bubble3D val="0"/>
            <c:explosion val="0"/>
            <c:spPr>
              <a:solidFill>
                <a:srgbClr val="6B00C4"/>
              </a:solidFill>
              <a:ln w="19050">
                <a:solidFill>
                  <a:schemeClr val="lt1"/>
                </a:solidFill>
              </a:ln>
              <a:effectLst/>
            </c:spPr>
            <c:extLst>
              <c:ext xmlns:c16="http://schemas.microsoft.com/office/drawing/2014/chart" uri="{C3380CC4-5D6E-409C-BE32-E72D297353CC}">
                <c16:uniqueId val="{00000008-4A51-412B-A166-2D1CCBD99933}"/>
              </c:ext>
            </c:extLst>
          </c:dPt>
          <c:dLbls>
            <c:dLbl>
              <c:idx val="0"/>
              <c:layout>
                <c:manualLayout>
                  <c:x val="-3.5415636421775205E-2"/>
                  <c:y val="-3.943998766668552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51-412B-A166-2D1CCBD99933}"/>
                </c:ext>
              </c:extLst>
            </c:dLbl>
            <c:dLbl>
              <c:idx val="1"/>
              <c:layout>
                <c:manualLayout>
                  <c:x val="2.1642888924418065E-2"/>
                  <c:y val="-3.098856173811005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51-412B-A166-2D1CCBD99933}"/>
                </c:ext>
              </c:extLst>
            </c:dLbl>
            <c:dLbl>
              <c:idx val="2"/>
              <c:layout>
                <c:manualLayout>
                  <c:x val="3.1480565708244562E-2"/>
                  <c:y val="-3.380570371430193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A51-412B-A166-2D1CCBD99933}"/>
                </c:ext>
              </c:extLst>
            </c:dLbl>
            <c:dLbl>
              <c:idx val="3"/>
              <c:layout>
                <c:manualLayout>
                  <c:x val="8.2636484984141834E-2"/>
                  <c:y val="1.12685679047672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A51-412B-A166-2D1CCBD99933}"/>
                </c:ext>
              </c:extLst>
            </c:dLbl>
            <c:dLbl>
              <c:idx val="4"/>
              <c:layout>
                <c:manualLayout>
                  <c:x val="4.3285777848836131E-2"/>
                  <c:y val="-4.507427161906917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A51-412B-A166-2D1CCBD99933}"/>
                </c:ext>
              </c:extLst>
            </c:dLbl>
            <c:dLbl>
              <c:idx val="5"/>
              <c:layout>
                <c:manualLayout>
                  <c:x val="-3.3448101065009846E-2"/>
                  <c:y val="5.6342839523836463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A51-412B-A166-2D1CCBD99933}"/>
                </c:ext>
              </c:extLst>
            </c:dLbl>
            <c:dLbl>
              <c:idx val="6"/>
              <c:layout>
                <c:manualLayout>
                  <c:x val="-3.3448101065009866E-2"/>
                  <c:y val="0"/>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A51-412B-A166-2D1CCBD99933}"/>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Electrical</c:v>
                </c:pt>
                <c:pt idx="1">
                  <c:v>I&amp;C</c:v>
                </c:pt>
                <c:pt idx="2">
                  <c:v>Miscellaneous</c:v>
                </c:pt>
                <c:pt idx="3">
                  <c:v>Building Mechanical</c:v>
                </c:pt>
                <c:pt idx="4">
                  <c:v>Process</c:v>
                </c:pt>
                <c:pt idx="5">
                  <c:v>Civil</c:v>
                </c:pt>
                <c:pt idx="6">
                  <c:v>Mark-ups</c:v>
                </c:pt>
              </c:strCache>
            </c:strRef>
          </c:cat>
          <c:val>
            <c:numRef>
              <c:f>Sheet1!$B$2:$B$8</c:f>
              <c:numCache>
                <c:formatCode>0.0%</c:formatCode>
                <c:ptCount val="7"/>
                <c:pt idx="0">
                  <c:v>4.5454545454545456E-2</c:v>
                </c:pt>
                <c:pt idx="1">
                  <c:v>9.0909090909090912E-2</c:v>
                </c:pt>
                <c:pt idx="2">
                  <c:v>0.05</c:v>
                </c:pt>
                <c:pt idx="3">
                  <c:v>2.2727272727272728E-2</c:v>
                </c:pt>
                <c:pt idx="4">
                  <c:v>0.33787878787878789</c:v>
                </c:pt>
                <c:pt idx="5">
                  <c:v>0.11666666666666667</c:v>
                </c:pt>
                <c:pt idx="6">
                  <c:v>0.33636363636363636</c:v>
                </c:pt>
              </c:numCache>
            </c:numRef>
          </c:val>
          <c:extLst>
            <c:ext xmlns:c16="http://schemas.microsoft.com/office/drawing/2014/chart" uri="{C3380CC4-5D6E-409C-BE32-E72D297353CC}">
              <c16:uniqueId val="{00000000-4A51-412B-A166-2D1CCBD9993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a:t>O&amp;M Estimate</a:t>
            </a:r>
          </a:p>
        </c:rich>
      </c:tx>
      <c:layout>
        <c:manualLayout>
          <c:xMode val="edge"/>
          <c:yMode val="edge"/>
          <c:x val="0.37618356255726543"/>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8981469221163647"/>
          <c:y val="0.23927625887788176"/>
          <c:w val="0.43544662796008199"/>
          <c:h val="0.56169109687050001"/>
        </c:manualLayout>
      </c:layout>
      <c:pieChart>
        <c:varyColors val="0"/>
        <c:ser>
          <c:idx val="0"/>
          <c:order val="0"/>
          <c:tx>
            <c:strRef>
              <c:f>Sheet1!$B$1</c:f>
              <c:strCache>
                <c:ptCount val="1"/>
                <c:pt idx="0">
                  <c:v>Sales</c:v>
                </c:pt>
              </c:strCache>
            </c:strRef>
          </c:tx>
          <c:spPr>
            <a:solidFill>
              <a:schemeClr val="accent5"/>
            </a:solidFill>
            <a:ln w="19050">
              <a:solidFill>
                <a:schemeClr val="lt1"/>
              </a:solidFill>
            </a:ln>
            <a:effectLst/>
          </c:spPr>
          <c:explosion val="5"/>
          <c:dPt>
            <c:idx val="0"/>
            <c:bubble3D val="0"/>
            <c:explosion val="0"/>
            <c:spPr>
              <a:solidFill>
                <a:srgbClr val="A12FFF"/>
              </a:solidFill>
              <a:ln w="19050">
                <a:solidFill>
                  <a:schemeClr val="lt1"/>
                </a:solidFill>
              </a:ln>
              <a:effectLst/>
            </c:spPr>
            <c:extLst>
              <c:ext xmlns:c16="http://schemas.microsoft.com/office/drawing/2014/chart" uri="{C3380CC4-5D6E-409C-BE32-E72D297353CC}">
                <c16:uniqueId val="{00000001-0ED0-4B24-8DDD-9D7F17E027DD}"/>
              </c:ext>
            </c:extLst>
          </c:dPt>
          <c:dPt>
            <c:idx val="1"/>
            <c:bubble3D val="0"/>
            <c:explosion val="0"/>
            <c:spPr>
              <a:solidFill>
                <a:srgbClr val="4E008E"/>
              </a:solidFill>
              <a:ln w="19050">
                <a:solidFill>
                  <a:schemeClr val="lt1"/>
                </a:solidFill>
              </a:ln>
              <a:effectLst/>
            </c:spPr>
            <c:extLst>
              <c:ext xmlns:c16="http://schemas.microsoft.com/office/drawing/2014/chart" uri="{C3380CC4-5D6E-409C-BE32-E72D297353CC}">
                <c16:uniqueId val="{00000003-0ED0-4B24-8DDD-9D7F17E027DD}"/>
              </c:ext>
            </c:extLst>
          </c:dPt>
          <c:dPt>
            <c:idx val="2"/>
            <c:bubble3D val="0"/>
            <c:explosion val="0"/>
            <c:spPr>
              <a:solidFill>
                <a:schemeClr val="accent5"/>
              </a:solidFill>
              <a:ln w="19050">
                <a:solidFill>
                  <a:schemeClr val="lt1"/>
                </a:solidFill>
              </a:ln>
              <a:effectLst/>
            </c:spPr>
            <c:extLst>
              <c:ext xmlns:c16="http://schemas.microsoft.com/office/drawing/2014/chart" uri="{C3380CC4-5D6E-409C-BE32-E72D297353CC}">
                <c16:uniqueId val="{00000005-0ED0-4B24-8DDD-9D7F17E027DD}"/>
              </c:ext>
            </c:extLst>
          </c:dPt>
          <c:dPt>
            <c:idx val="3"/>
            <c:bubble3D val="0"/>
            <c:explosion val="0"/>
            <c:spPr>
              <a:solidFill>
                <a:schemeClr val="accent5"/>
              </a:solidFill>
              <a:ln w="19050">
                <a:solidFill>
                  <a:schemeClr val="lt1"/>
                </a:solidFill>
              </a:ln>
              <a:effectLst/>
            </c:spPr>
            <c:extLst>
              <c:ext xmlns:c16="http://schemas.microsoft.com/office/drawing/2014/chart" uri="{C3380CC4-5D6E-409C-BE32-E72D297353CC}">
                <c16:uniqueId val="{00000007-0ED0-4B24-8DDD-9D7F17E027DD}"/>
              </c:ext>
            </c:extLst>
          </c:dPt>
          <c:dPt>
            <c:idx val="4"/>
            <c:bubble3D val="0"/>
            <c:explosion val="0"/>
            <c:spPr>
              <a:solidFill>
                <a:schemeClr val="accent5"/>
              </a:solidFill>
              <a:ln w="19050">
                <a:solidFill>
                  <a:schemeClr val="lt1"/>
                </a:solidFill>
              </a:ln>
              <a:effectLst/>
            </c:spPr>
            <c:extLst>
              <c:ext xmlns:c16="http://schemas.microsoft.com/office/drawing/2014/chart" uri="{C3380CC4-5D6E-409C-BE32-E72D297353CC}">
                <c16:uniqueId val="{00000009-0ED0-4B24-8DDD-9D7F17E027DD}"/>
              </c:ext>
            </c:extLst>
          </c:dPt>
          <c:dPt>
            <c:idx val="5"/>
            <c:bubble3D val="0"/>
            <c:explosion val="0"/>
            <c:spPr>
              <a:solidFill>
                <a:schemeClr val="accent5"/>
              </a:solidFill>
              <a:ln w="19050">
                <a:solidFill>
                  <a:schemeClr val="lt1"/>
                </a:solidFill>
              </a:ln>
              <a:effectLst/>
            </c:spPr>
            <c:extLst>
              <c:ext xmlns:c16="http://schemas.microsoft.com/office/drawing/2014/chart" uri="{C3380CC4-5D6E-409C-BE32-E72D297353CC}">
                <c16:uniqueId val="{0000000B-0ED0-4B24-8DDD-9D7F17E027DD}"/>
              </c:ext>
            </c:extLst>
          </c:dPt>
          <c:dPt>
            <c:idx val="6"/>
            <c:bubble3D val="0"/>
            <c:explosion val="0"/>
            <c:spPr>
              <a:solidFill>
                <a:schemeClr val="accent5"/>
              </a:solidFill>
              <a:ln w="19050">
                <a:solidFill>
                  <a:schemeClr val="lt1"/>
                </a:solidFill>
              </a:ln>
              <a:effectLst/>
            </c:spPr>
            <c:extLst>
              <c:ext xmlns:c16="http://schemas.microsoft.com/office/drawing/2014/chart" uri="{C3380CC4-5D6E-409C-BE32-E72D297353CC}">
                <c16:uniqueId val="{0000000D-0ED0-4B24-8DDD-9D7F17E027DD}"/>
              </c:ext>
            </c:extLst>
          </c:dPt>
          <c:dLbls>
            <c:dLbl>
              <c:idx val="0"/>
              <c:layout>
                <c:manualLayout>
                  <c:x val="4.9017160325806969E-2"/>
                  <c:y val="-7.6142687145050486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D0-4B24-8DDD-9D7F17E027DD}"/>
                </c:ext>
              </c:extLst>
            </c:dLbl>
            <c:dLbl>
              <c:idx val="1"/>
              <c:layout>
                <c:manualLayout>
                  <c:x val="5.0692413839426038E-3"/>
                  <c:y val="0.12440248172303661"/>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ED0-4B24-8DDD-9D7F17E027DD}"/>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Chemical Supply, Delivery and waste disposal</c:v>
                </c:pt>
                <c:pt idx="1">
                  <c:v>Compliance Management, Maintenance and Inspection</c:v>
                </c:pt>
              </c:strCache>
            </c:strRef>
          </c:cat>
          <c:val>
            <c:numRef>
              <c:f>Sheet1!$B$2:$B$3</c:f>
              <c:numCache>
                <c:formatCode>0.0%</c:formatCode>
                <c:ptCount val="2"/>
                <c:pt idx="0">
                  <c:v>0.38701663426225968</c:v>
                </c:pt>
                <c:pt idx="1">
                  <c:v>0.61298336573774037</c:v>
                </c:pt>
              </c:numCache>
            </c:numRef>
          </c:val>
          <c:extLst>
            <c:ext xmlns:c16="http://schemas.microsoft.com/office/drawing/2014/chart" uri="{C3380CC4-5D6E-409C-BE32-E72D297353CC}">
              <c16:uniqueId val="{0000000E-0ED0-4B24-8DDD-9D7F17E027D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821825396825396E-2"/>
          <c:y val="3.5602788078035602E-2"/>
          <c:w val="0.91833809523809529"/>
          <c:h val="0.59979790257017995"/>
        </c:manualLayout>
      </c:layout>
      <c:barChart>
        <c:barDir val="col"/>
        <c:grouping val="clustered"/>
        <c:varyColors val="0"/>
        <c:ser>
          <c:idx val="1"/>
          <c:order val="0"/>
          <c:tx>
            <c:strRef>
              <c:f>Sheet1!$B$1</c:f>
              <c:strCache>
                <c:ptCount val="1"/>
                <c:pt idx="0">
                  <c:v>Phase 1</c:v>
                </c:pt>
              </c:strCache>
            </c:strRef>
          </c:tx>
          <c:spPr>
            <a:solidFill>
              <a:srgbClr val="4E008E"/>
            </a:solidFill>
            <a:ln>
              <a:noFill/>
            </a:ln>
            <a:effectLst/>
          </c:spPr>
          <c:invertIfNegative val="0"/>
          <c:cat>
            <c:strRef>
              <c:f>Sheet1!$A$2:$A$9</c:f>
              <c:strCache>
                <c:ptCount val="8"/>
                <c:pt idx="0">
                  <c:v>Process</c:v>
                </c:pt>
                <c:pt idx="1">
                  <c:v>Structural</c:v>
                </c:pt>
                <c:pt idx="2">
                  <c:v>Building Mech</c:v>
                </c:pt>
                <c:pt idx="3">
                  <c:v>Civil </c:v>
                </c:pt>
                <c:pt idx="4">
                  <c:v>Electrical</c:v>
                </c:pt>
                <c:pt idx="5">
                  <c:v>I&amp;C</c:v>
                </c:pt>
                <c:pt idx="6">
                  <c:v>Miscellaneous</c:v>
                </c:pt>
                <c:pt idx="7">
                  <c:v>Mark-ups</c:v>
                </c:pt>
              </c:strCache>
            </c:strRef>
          </c:cat>
          <c:val>
            <c:numRef>
              <c:f>Sheet1!$B$2:$B$9</c:f>
              <c:numCache>
                <c:formatCode>General</c:formatCode>
                <c:ptCount val="8"/>
                <c:pt idx="0">
                  <c:v>223000</c:v>
                </c:pt>
                <c:pt idx="1">
                  <c:v>32000</c:v>
                </c:pt>
                <c:pt idx="2">
                  <c:v>15000</c:v>
                </c:pt>
                <c:pt idx="3">
                  <c:v>77000</c:v>
                </c:pt>
                <c:pt idx="4">
                  <c:v>30000</c:v>
                </c:pt>
                <c:pt idx="5">
                  <c:v>60000</c:v>
                </c:pt>
                <c:pt idx="6">
                  <c:v>33000</c:v>
                </c:pt>
                <c:pt idx="7">
                  <c:v>222000</c:v>
                </c:pt>
              </c:numCache>
            </c:numRef>
          </c:val>
          <c:extLst>
            <c:ext xmlns:c16="http://schemas.microsoft.com/office/drawing/2014/chart" uri="{C3380CC4-5D6E-409C-BE32-E72D297353CC}">
              <c16:uniqueId val="{00000001-9A99-47AF-998E-8E2F5D025972}"/>
            </c:ext>
          </c:extLst>
        </c:ser>
        <c:ser>
          <c:idx val="2"/>
          <c:order val="1"/>
          <c:tx>
            <c:strRef>
              <c:f>Sheet1!$C$1</c:f>
              <c:strCache>
                <c:ptCount val="1"/>
                <c:pt idx="0">
                  <c:v>Phase 2</c:v>
                </c:pt>
              </c:strCache>
            </c:strRef>
          </c:tx>
          <c:spPr>
            <a:solidFill>
              <a:schemeClr val="accent6"/>
            </a:solidFill>
            <a:ln>
              <a:noFill/>
            </a:ln>
            <a:effectLst/>
          </c:spPr>
          <c:invertIfNegative val="0"/>
          <c:cat>
            <c:strRef>
              <c:f>Sheet1!$A$2:$A$9</c:f>
              <c:strCache>
                <c:ptCount val="8"/>
                <c:pt idx="0">
                  <c:v>Process</c:v>
                </c:pt>
                <c:pt idx="1">
                  <c:v>Structural</c:v>
                </c:pt>
                <c:pt idx="2">
                  <c:v>Building Mech</c:v>
                </c:pt>
                <c:pt idx="3">
                  <c:v>Civil </c:v>
                </c:pt>
                <c:pt idx="4">
                  <c:v>Electrical</c:v>
                </c:pt>
                <c:pt idx="5">
                  <c:v>I&amp;C</c:v>
                </c:pt>
                <c:pt idx="6">
                  <c:v>Miscellaneous</c:v>
                </c:pt>
                <c:pt idx="7">
                  <c:v>Mark-ups</c:v>
                </c:pt>
              </c:strCache>
            </c:strRef>
          </c:cat>
          <c:val>
            <c:numRef>
              <c:f>Sheet1!$C$2:$C$9</c:f>
              <c:numCache>
                <c:formatCode>General</c:formatCode>
                <c:ptCount val="8"/>
                <c:pt idx="0">
                  <c:v>227000</c:v>
                </c:pt>
                <c:pt idx="1">
                  <c:v>37800</c:v>
                </c:pt>
                <c:pt idx="2">
                  <c:v>15000</c:v>
                </c:pt>
                <c:pt idx="3">
                  <c:v>36000</c:v>
                </c:pt>
                <c:pt idx="4">
                  <c:v>33000</c:v>
                </c:pt>
                <c:pt idx="5">
                  <c:v>86000</c:v>
                </c:pt>
                <c:pt idx="6">
                  <c:v>33000</c:v>
                </c:pt>
                <c:pt idx="7">
                  <c:v>222000</c:v>
                </c:pt>
              </c:numCache>
            </c:numRef>
          </c:val>
          <c:extLst>
            <c:ext xmlns:c16="http://schemas.microsoft.com/office/drawing/2014/chart" uri="{C3380CC4-5D6E-409C-BE32-E72D297353CC}">
              <c16:uniqueId val="{00000000-0E4E-406B-92A1-32FDBF9211ED}"/>
            </c:ext>
          </c:extLst>
        </c:ser>
        <c:dLbls>
          <c:showLegendKey val="0"/>
          <c:showVal val="0"/>
          <c:showCatName val="0"/>
          <c:showSerName val="0"/>
          <c:showPercent val="0"/>
          <c:showBubbleSize val="0"/>
        </c:dLbls>
        <c:gapWidth val="219"/>
        <c:overlap val="-27"/>
        <c:axId val="1166505400"/>
        <c:axId val="1166509008"/>
      </c:barChart>
      <c:catAx>
        <c:axId val="11665054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95000"/>
                    <a:lumOff val="5000"/>
                  </a:schemeClr>
                </a:solidFill>
                <a:latin typeface="+mn-lt"/>
                <a:ea typeface="+mn-ea"/>
                <a:cs typeface="+mn-cs"/>
              </a:defRPr>
            </a:pPr>
            <a:endParaRPr lang="en-US"/>
          </a:p>
        </c:txPr>
        <c:crossAx val="1166509008"/>
        <c:crosses val="autoZero"/>
        <c:auto val="1"/>
        <c:lblAlgn val="ctr"/>
        <c:lblOffset val="100"/>
        <c:noMultiLvlLbl val="0"/>
      </c:catAx>
      <c:valAx>
        <c:axId val="1166509008"/>
        <c:scaling>
          <c:orientation val="minMax"/>
          <c:max val="300000"/>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95000"/>
                        <a:lumOff val="5000"/>
                      </a:schemeClr>
                    </a:solidFill>
                    <a:latin typeface="+mn-lt"/>
                    <a:ea typeface="+mn-ea"/>
                    <a:cs typeface="+mn-cs"/>
                  </a:defRPr>
                </a:pPr>
                <a:r>
                  <a:rPr lang="en-US"/>
                  <a:t>Cost</a:t>
                </a:r>
              </a:p>
            </c:rich>
          </c:tx>
          <c:layout>
            <c:manualLayout>
              <c:xMode val="edge"/>
              <c:yMode val="edge"/>
              <c:x val="1.2614748961259024E-2"/>
              <c:y val="0.23632512077294685"/>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95000"/>
                      <a:lumOff val="5000"/>
                    </a:schemeClr>
                  </a:solidFill>
                  <a:latin typeface="+mn-lt"/>
                  <a:ea typeface="+mn-ea"/>
                  <a:cs typeface="+mn-cs"/>
                </a:defRPr>
              </a:pPr>
              <a:endParaRPr lang="en-US"/>
            </a:p>
          </c:txPr>
        </c:title>
        <c:numFmt formatCode="&quot;$&quot;#,##0" sourceLinked="0"/>
        <c:majorTickMark val="out"/>
        <c:minorTickMark val="none"/>
        <c:tickLblPos val="nextTo"/>
        <c:crossAx val="1166505400"/>
        <c:crosses val="autoZero"/>
        <c:crossBetween val="between"/>
      </c:valAx>
      <c:spPr>
        <a:noFill/>
        <a:ln>
          <a:noFill/>
        </a:ln>
        <a:effectLst/>
      </c:spPr>
    </c:plotArea>
    <c:legend>
      <c:legendPos val="r"/>
      <c:layout>
        <c:manualLayout>
          <c:xMode val="edge"/>
          <c:yMode val="edge"/>
          <c:x val="0.3706812748079199"/>
          <c:y val="0.91580917874396128"/>
          <c:w val="0.34489960317460316"/>
          <c:h val="4.975521490372975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95000"/>
                  <a:lumOff val="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chemeClr val="tx1">
              <a:lumMod val="95000"/>
              <a:lumOff val="5000"/>
            </a:schemeClr>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821825396825396E-2"/>
          <c:y val="3.4259828303572E-2"/>
          <c:w val="0.90825873015873015"/>
          <c:h val="0.61177924997216537"/>
        </c:manualLayout>
      </c:layout>
      <c:barChart>
        <c:barDir val="col"/>
        <c:grouping val="clustered"/>
        <c:varyColors val="0"/>
        <c:ser>
          <c:idx val="1"/>
          <c:order val="0"/>
          <c:tx>
            <c:strRef>
              <c:f>Sheet1!$B$1</c:f>
              <c:strCache>
                <c:ptCount val="1"/>
                <c:pt idx="0">
                  <c:v>Phase 1</c:v>
                </c:pt>
              </c:strCache>
            </c:strRef>
          </c:tx>
          <c:spPr>
            <a:solidFill>
              <a:srgbClr val="4E008E"/>
            </a:solidFill>
            <a:ln>
              <a:noFill/>
            </a:ln>
            <a:effectLst/>
          </c:spPr>
          <c:invertIfNegative val="0"/>
          <c:cat>
            <c:strRef>
              <c:f>Sheet1!$A$2:$A$9</c:f>
              <c:strCache>
                <c:ptCount val="8"/>
                <c:pt idx="0">
                  <c:v>Process</c:v>
                </c:pt>
                <c:pt idx="1">
                  <c:v>Structural</c:v>
                </c:pt>
                <c:pt idx="2">
                  <c:v>Building Mech</c:v>
                </c:pt>
                <c:pt idx="3">
                  <c:v>Civil </c:v>
                </c:pt>
                <c:pt idx="4">
                  <c:v>Electrical</c:v>
                </c:pt>
                <c:pt idx="5">
                  <c:v>I&amp;C</c:v>
                </c:pt>
                <c:pt idx="6">
                  <c:v>Miscellaneous</c:v>
                </c:pt>
                <c:pt idx="7">
                  <c:v>Mark-ups</c:v>
                </c:pt>
              </c:strCache>
            </c:strRef>
          </c:cat>
          <c:val>
            <c:numRef>
              <c:f>Sheet1!$B$2:$B$9</c:f>
              <c:numCache>
                <c:formatCode>General</c:formatCode>
                <c:ptCount val="8"/>
                <c:pt idx="0">
                  <c:v>282000</c:v>
                </c:pt>
                <c:pt idx="1">
                  <c:v>40000</c:v>
                </c:pt>
                <c:pt idx="2">
                  <c:v>15000</c:v>
                </c:pt>
                <c:pt idx="3">
                  <c:v>77000</c:v>
                </c:pt>
                <c:pt idx="4">
                  <c:v>43000</c:v>
                </c:pt>
                <c:pt idx="5">
                  <c:v>60000</c:v>
                </c:pt>
                <c:pt idx="6">
                  <c:v>33000</c:v>
                </c:pt>
                <c:pt idx="7">
                  <c:v>259000</c:v>
                </c:pt>
              </c:numCache>
            </c:numRef>
          </c:val>
          <c:extLst>
            <c:ext xmlns:c16="http://schemas.microsoft.com/office/drawing/2014/chart" uri="{C3380CC4-5D6E-409C-BE32-E72D297353CC}">
              <c16:uniqueId val="{00000001-9A99-47AF-998E-8E2F5D025972}"/>
            </c:ext>
          </c:extLst>
        </c:ser>
        <c:ser>
          <c:idx val="2"/>
          <c:order val="1"/>
          <c:tx>
            <c:strRef>
              <c:f>Sheet1!$C$1</c:f>
              <c:strCache>
                <c:ptCount val="1"/>
                <c:pt idx="0">
                  <c:v>Phase 2</c:v>
                </c:pt>
              </c:strCache>
            </c:strRef>
          </c:tx>
          <c:spPr>
            <a:solidFill>
              <a:schemeClr val="accent6"/>
            </a:solidFill>
            <a:ln>
              <a:noFill/>
            </a:ln>
            <a:effectLst/>
          </c:spPr>
          <c:invertIfNegative val="0"/>
          <c:cat>
            <c:strRef>
              <c:f>Sheet1!$A$2:$A$9</c:f>
              <c:strCache>
                <c:ptCount val="8"/>
                <c:pt idx="0">
                  <c:v>Process</c:v>
                </c:pt>
                <c:pt idx="1">
                  <c:v>Structural</c:v>
                </c:pt>
                <c:pt idx="2">
                  <c:v>Building Mech</c:v>
                </c:pt>
                <c:pt idx="3">
                  <c:v>Civil </c:v>
                </c:pt>
                <c:pt idx="4">
                  <c:v>Electrical</c:v>
                </c:pt>
                <c:pt idx="5">
                  <c:v>I&amp;C</c:v>
                </c:pt>
                <c:pt idx="6">
                  <c:v>Miscellaneous</c:v>
                </c:pt>
                <c:pt idx="7">
                  <c:v>Mark-ups</c:v>
                </c:pt>
              </c:strCache>
            </c:strRef>
          </c:cat>
          <c:val>
            <c:numRef>
              <c:f>Sheet1!$C$2:$C$9</c:f>
              <c:numCache>
                <c:formatCode>General</c:formatCode>
                <c:ptCount val="8"/>
                <c:pt idx="0">
                  <c:v>287000</c:v>
                </c:pt>
                <c:pt idx="1">
                  <c:v>42000</c:v>
                </c:pt>
                <c:pt idx="2">
                  <c:v>15000</c:v>
                </c:pt>
                <c:pt idx="3">
                  <c:v>107000</c:v>
                </c:pt>
                <c:pt idx="4">
                  <c:v>33000</c:v>
                </c:pt>
                <c:pt idx="5">
                  <c:v>86000</c:v>
                </c:pt>
                <c:pt idx="6">
                  <c:v>33000</c:v>
                </c:pt>
                <c:pt idx="7">
                  <c:v>285000</c:v>
                </c:pt>
              </c:numCache>
            </c:numRef>
          </c:val>
          <c:extLst>
            <c:ext xmlns:c16="http://schemas.microsoft.com/office/drawing/2014/chart" uri="{C3380CC4-5D6E-409C-BE32-E72D297353CC}">
              <c16:uniqueId val="{00000000-0E4E-406B-92A1-32FDBF9211ED}"/>
            </c:ext>
          </c:extLst>
        </c:ser>
        <c:dLbls>
          <c:showLegendKey val="0"/>
          <c:showVal val="0"/>
          <c:showCatName val="0"/>
          <c:showSerName val="0"/>
          <c:showPercent val="0"/>
          <c:showBubbleSize val="0"/>
        </c:dLbls>
        <c:gapWidth val="219"/>
        <c:overlap val="-27"/>
        <c:axId val="1166505400"/>
        <c:axId val="1166509008"/>
      </c:barChart>
      <c:catAx>
        <c:axId val="1166505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95000"/>
                    <a:lumOff val="5000"/>
                  </a:schemeClr>
                </a:solidFill>
                <a:latin typeface="+mn-lt"/>
                <a:ea typeface="+mn-ea"/>
                <a:cs typeface="+mn-cs"/>
              </a:defRPr>
            </a:pPr>
            <a:endParaRPr lang="en-US"/>
          </a:p>
        </c:txPr>
        <c:crossAx val="1166509008"/>
        <c:crosses val="autoZero"/>
        <c:auto val="1"/>
        <c:lblAlgn val="ctr"/>
        <c:lblOffset val="100"/>
        <c:noMultiLvlLbl val="0"/>
      </c:catAx>
      <c:valAx>
        <c:axId val="1166509008"/>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95000"/>
                        <a:lumOff val="5000"/>
                      </a:schemeClr>
                    </a:solidFill>
                    <a:latin typeface="+mn-lt"/>
                    <a:ea typeface="+mn-ea"/>
                    <a:cs typeface="+mn-cs"/>
                  </a:defRPr>
                </a:pPr>
                <a:r>
                  <a:rPr lang="en-US"/>
                  <a:t>Cost</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95000"/>
                      <a:lumOff val="5000"/>
                    </a:schemeClr>
                  </a:solidFill>
                  <a:latin typeface="+mn-lt"/>
                  <a:ea typeface="+mn-ea"/>
                  <a:cs typeface="+mn-cs"/>
                </a:defRPr>
              </a:pPr>
              <a:endParaRPr lang="en-US"/>
            </a:p>
          </c:txPr>
        </c:title>
        <c:numFmt formatCode="&quot;$&quot;#,##0" sourceLinked="0"/>
        <c:majorTickMark val="out"/>
        <c:minorTickMark val="none"/>
        <c:tickLblPos val="nextTo"/>
        <c:crossAx val="1166505400"/>
        <c:crosses val="autoZero"/>
        <c:crossBetween val="between"/>
      </c:valAx>
      <c:spPr>
        <a:noFill/>
        <a:ln>
          <a:noFill/>
        </a:ln>
        <a:effectLst/>
      </c:spPr>
    </c:plotArea>
    <c:legend>
      <c:legendPos val="r"/>
      <c:layout>
        <c:manualLayout>
          <c:xMode val="edge"/>
          <c:yMode val="edge"/>
          <c:x val="0.32248134920634924"/>
          <c:y val="0.91520949995364997"/>
          <c:w val="0.4028559523809524"/>
          <c:h val="6.0336535985572121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95000"/>
                  <a:lumOff val="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chemeClr val="tx1">
              <a:lumMod val="95000"/>
              <a:lumOff val="5000"/>
            </a:schemeClr>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661147006384732E-2"/>
          <c:y val="3.2704818347667239E-2"/>
          <c:w val="0.80240726948849816"/>
          <c:h val="0.63164928349403648"/>
        </c:manualLayout>
      </c:layout>
      <c:barChart>
        <c:barDir val="col"/>
        <c:grouping val="stacked"/>
        <c:varyColors val="0"/>
        <c:ser>
          <c:idx val="0"/>
          <c:order val="0"/>
          <c:tx>
            <c:strRef>
              <c:f>Sheet1!$B$1</c:f>
              <c:strCache>
                <c:ptCount val="1"/>
                <c:pt idx="0">
                  <c:v>Chemical Supply, Delivery and Waste Disposal</c:v>
                </c:pt>
              </c:strCache>
            </c:strRef>
          </c:tx>
          <c:spPr>
            <a:solidFill>
              <a:srgbClr val="D29BFF"/>
            </a:solidFill>
            <a:ln>
              <a:noFill/>
            </a:ln>
            <a:effectLst/>
          </c:spPr>
          <c:invertIfNegative val="0"/>
          <c:cat>
            <c:strRef>
              <c:f>Sheet1!$A$2:$A$3</c:f>
              <c:strCache>
                <c:ptCount val="2"/>
                <c:pt idx="0">
                  <c:v>HFA</c:v>
                </c:pt>
                <c:pt idx="1">
                  <c:v>NaF</c:v>
                </c:pt>
              </c:strCache>
            </c:strRef>
          </c:cat>
          <c:val>
            <c:numRef>
              <c:f>Sheet1!$B$2:$B$3</c:f>
              <c:numCache>
                <c:formatCode>_("$"* #,##0_);_("$"* \(#,##0\);_("$"* "-"??_);_(@_)</c:formatCode>
                <c:ptCount val="2"/>
                <c:pt idx="0">
                  <c:v>23400</c:v>
                </c:pt>
                <c:pt idx="1">
                  <c:v>29800</c:v>
                </c:pt>
              </c:numCache>
            </c:numRef>
          </c:val>
          <c:extLst>
            <c:ext xmlns:c16="http://schemas.microsoft.com/office/drawing/2014/chart" uri="{C3380CC4-5D6E-409C-BE32-E72D297353CC}">
              <c16:uniqueId val="{00000000-85D1-4821-8ADE-3D9D08D80A66}"/>
            </c:ext>
          </c:extLst>
        </c:ser>
        <c:ser>
          <c:idx val="1"/>
          <c:order val="1"/>
          <c:tx>
            <c:strRef>
              <c:f>Sheet1!$C$1</c:f>
              <c:strCache>
                <c:ptCount val="1"/>
                <c:pt idx="0">
                  <c:v>Annualized 20-Year Renewals</c:v>
                </c:pt>
              </c:strCache>
            </c:strRef>
          </c:tx>
          <c:spPr>
            <a:solidFill>
              <a:srgbClr val="6B00C4"/>
            </a:solidFill>
            <a:ln>
              <a:noFill/>
            </a:ln>
            <a:effectLst/>
          </c:spPr>
          <c:invertIfNegative val="0"/>
          <c:cat>
            <c:strRef>
              <c:f>Sheet1!$A$2:$A$3</c:f>
              <c:strCache>
                <c:ptCount val="2"/>
                <c:pt idx="0">
                  <c:v>HFA</c:v>
                </c:pt>
                <c:pt idx="1">
                  <c:v>NaF</c:v>
                </c:pt>
              </c:strCache>
            </c:strRef>
          </c:cat>
          <c:val>
            <c:numRef>
              <c:f>Sheet1!$C$2:$C$3</c:f>
              <c:numCache>
                <c:formatCode>"$"#,##0</c:formatCode>
                <c:ptCount val="2"/>
                <c:pt idx="0">
                  <c:v>29000</c:v>
                </c:pt>
                <c:pt idx="1">
                  <c:v>20000</c:v>
                </c:pt>
              </c:numCache>
            </c:numRef>
          </c:val>
          <c:extLst>
            <c:ext xmlns:c16="http://schemas.microsoft.com/office/drawing/2014/chart" uri="{C3380CC4-5D6E-409C-BE32-E72D297353CC}">
              <c16:uniqueId val="{00000001-85D1-4821-8ADE-3D9D08D80A66}"/>
            </c:ext>
          </c:extLst>
        </c:ser>
        <c:dLbls>
          <c:showLegendKey val="0"/>
          <c:showVal val="0"/>
          <c:showCatName val="0"/>
          <c:showSerName val="0"/>
          <c:showPercent val="0"/>
          <c:showBubbleSize val="0"/>
        </c:dLbls>
        <c:gapWidth val="150"/>
        <c:overlap val="100"/>
        <c:axId val="1304022464"/>
        <c:axId val="1304022136"/>
      </c:barChart>
      <c:catAx>
        <c:axId val="130402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95000"/>
                    <a:lumOff val="5000"/>
                  </a:schemeClr>
                </a:solidFill>
                <a:latin typeface="+mn-lt"/>
                <a:ea typeface="+mn-ea"/>
                <a:cs typeface="+mn-cs"/>
              </a:defRPr>
            </a:pPr>
            <a:endParaRPr lang="en-US"/>
          </a:p>
        </c:txPr>
        <c:crossAx val="1304022136"/>
        <c:crosses val="autoZero"/>
        <c:auto val="1"/>
        <c:lblAlgn val="ctr"/>
        <c:lblOffset val="100"/>
        <c:noMultiLvlLbl val="0"/>
      </c:catAx>
      <c:valAx>
        <c:axId val="130402213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95000"/>
                    <a:lumOff val="5000"/>
                  </a:schemeClr>
                </a:solidFill>
                <a:latin typeface="+mn-lt"/>
                <a:ea typeface="+mn-ea"/>
                <a:cs typeface="+mn-cs"/>
              </a:defRPr>
            </a:pPr>
            <a:endParaRPr lang="en-US"/>
          </a:p>
        </c:txPr>
        <c:crossAx val="1304022464"/>
        <c:crosses val="autoZero"/>
        <c:crossBetween val="between"/>
      </c:valAx>
      <c:spPr>
        <a:noFill/>
        <a:ln>
          <a:noFill/>
        </a:ln>
        <a:effectLst/>
      </c:spPr>
    </c:plotArea>
    <c:legend>
      <c:legendPos val="b"/>
      <c:layout>
        <c:manualLayout>
          <c:xMode val="edge"/>
          <c:yMode val="edge"/>
          <c:x val="0.11738864907346117"/>
          <c:y val="0.75882427260463281"/>
          <c:w val="0.79734841802419665"/>
          <c:h val="0.18668006941537696"/>
        </c:manualLayout>
      </c:layout>
      <c:overlay val="0"/>
      <c:spPr>
        <a:noFill/>
        <a:ln>
          <a:noFill/>
        </a:ln>
        <a:effectLst/>
      </c:spPr>
      <c:txPr>
        <a:bodyPr rot="0" spcFirstLastPara="1" vertOverflow="ellipsis" vert="horz" wrap="square" anchor="ctr" anchorCtr="1"/>
        <a:lstStyle/>
        <a:p>
          <a:pPr algn="just">
            <a:defRPr sz="1800" b="1" i="0" u="none" strike="noStrike" kern="1200" baseline="0">
              <a:solidFill>
                <a:schemeClr val="tx1">
                  <a:lumMod val="95000"/>
                  <a:lumOff val="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1">
          <a:solidFill>
            <a:schemeClr val="tx1">
              <a:lumMod val="95000"/>
              <a:lumOff val="5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334D18-2AE5-4FB2-88C0-AC58763A79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A895A56-5745-40EA-9D7E-9B96F495197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97A51D-465D-438D-BB65-13C4828FA74D}" type="datetimeFigureOut">
              <a:rPr lang="en-US" smtClean="0"/>
              <a:t>10/17/2022</a:t>
            </a:fld>
            <a:endParaRPr lang="en-US"/>
          </a:p>
        </p:txBody>
      </p:sp>
      <p:sp>
        <p:nvSpPr>
          <p:cNvPr id="4" name="Footer Placeholder 3">
            <a:extLst>
              <a:ext uri="{FF2B5EF4-FFF2-40B4-BE49-F238E27FC236}">
                <a16:creationId xmlns:a16="http://schemas.microsoft.com/office/drawing/2014/main" id="{4E649E76-723B-461F-840E-22BB848450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8C24E38-3B7A-4AE2-89B3-57702F01E6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3B27A0-9A40-4F0B-9547-846E5088B7C6}" type="slidenum">
              <a:rPr lang="en-US" smtClean="0"/>
              <a:t>‹#›</a:t>
            </a:fld>
            <a:endParaRPr lang="en-US"/>
          </a:p>
        </p:txBody>
      </p:sp>
    </p:spTree>
    <p:extLst>
      <p:ext uri="{BB962C8B-B14F-4D97-AF65-F5344CB8AC3E}">
        <p14:creationId xmlns:p14="http://schemas.microsoft.com/office/powerpoint/2010/main" val="4268068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82567-BB9E-4E87-B24B-87AB2D30DD49}" type="datetimeFigureOut">
              <a:rPr lang="en-US" smtClean="0"/>
              <a:t>10/17/2022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35426C-CA4F-4579-8ACE-2CDAEC2AB0CD}" type="slidenum">
              <a:rPr lang="en-US" smtClean="0"/>
              <a:t>‹#›</a:t>
            </a:fld>
            <a:endParaRPr lang="en-US"/>
          </a:p>
        </p:txBody>
      </p:sp>
    </p:spTree>
    <p:extLst>
      <p:ext uri="{BB962C8B-B14F-4D97-AF65-F5344CB8AC3E}">
        <p14:creationId xmlns:p14="http://schemas.microsoft.com/office/powerpoint/2010/main" val="6566333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35426C-CA4F-4579-8ACE-2CDAEC2AB0CD}" type="slidenum">
              <a:rPr lang="en-US" smtClean="0"/>
              <a:t>1</a:t>
            </a:fld>
            <a:endParaRPr lang="en-US"/>
          </a:p>
        </p:txBody>
      </p:sp>
    </p:spTree>
    <p:extLst>
      <p:ext uri="{BB962C8B-B14F-4D97-AF65-F5344CB8AC3E}">
        <p14:creationId xmlns:p14="http://schemas.microsoft.com/office/powerpoint/2010/main" val="1287061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lnSpc>
                <a:spcPct val="107000"/>
              </a:lnSpc>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Looking at where the 58 million was divided</a:t>
            </a:r>
          </a:p>
          <a:p>
            <a:pPr marL="285750" lvl="0" indent="-285750">
              <a:lnSpc>
                <a:spcPct val="107000"/>
              </a:lnSpc>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Process equipment – pumps, tanks </a:t>
            </a:r>
            <a:r>
              <a:rPr lang="en-US" sz="1800" dirty="0" err="1">
                <a:effectLst/>
                <a:latin typeface="Jacobs Chronos" panose="020B0603030503030204" pitchFamily="34" charset="0"/>
                <a:ea typeface="Calibri" panose="020F0502020204030204" pitchFamily="34" charset="0"/>
                <a:cs typeface="Times New Roman" panose="02020603050405020304" pitchFamily="18" charset="0"/>
              </a:rPr>
              <a:t>etc</a:t>
            </a:r>
            <a:r>
              <a:rPr lang="en-US" sz="1800" dirty="0">
                <a:effectLst/>
                <a:latin typeface="Jacobs Chronos" panose="020B0603030503030204" pitchFamily="34" charset="0"/>
                <a:ea typeface="Calibri" panose="020F0502020204030204" pitchFamily="34" charset="0"/>
                <a:cs typeface="Times New Roman" panose="02020603050405020304" pitchFamily="18" charset="0"/>
              </a:rPr>
              <a:t> were largest investment. This was expected with all 40+ pumping stations requiring the equipment.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Network wide upgrades captured by the mark-ups a close second. This included detailed engineering design, </a:t>
            </a:r>
            <a:r>
              <a:rPr lang="en-US" sz="1800" dirty="0" err="1">
                <a:effectLst/>
                <a:latin typeface="Jacobs Chronos" panose="020B0603030503030204" pitchFamily="34" charset="0"/>
                <a:ea typeface="Calibri" panose="020F0502020204030204" pitchFamily="34" charset="0"/>
                <a:cs typeface="Times New Roman" panose="02020603050405020304" pitchFamily="18" charset="0"/>
              </a:rPr>
              <a:t>scada</a:t>
            </a:r>
            <a:r>
              <a:rPr lang="en-US" sz="1800" dirty="0">
                <a:effectLst/>
                <a:latin typeface="Jacobs Chronos" panose="020B0603030503030204" pitchFamily="34" charset="0"/>
                <a:ea typeface="Calibri" panose="020F0502020204030204" pitchFamily="34" charset="0"/>
                <a:cs typeface="Times New Roman" panose="02020603050405020304" pitchFamily="18" charset="0"/>
              </a:rPr>
              <a:t> upgrades, documentation updates, staff training </a:t>
            </a:r>
            <a:r>
              <a:rPr lang="en-US" sz="1800" dirty="0" err="1">
                <a:effectLst/>
                <a:latin typeface="Jacobs Chronos" panose="020B0603030503030204" pitchFamily="34" charset="0"/>
                <a:ea typeface="Calibri" panose="020F0502020204030204" pitchFamily="34" charset="0"/>
                <a:cs typeface="Times New Roman" panose="02020603050405020304" pitchFamily="18" charset="0"/>
              </a:rPr>
              <a:t>etc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Physical chemical supply and disposal is not the main contributing factor to the OPEX.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rPr>
              <a:t>Due to the 40+ facilities, repetitive maintenance and inspections allowed for CCC staff is substantial</a:t>
            </a:r>
            <a:endParaRPr lang="en-US" dirty="0"/>
          </a:p>
        </p:txBody>
      </p:sp>
      <p:sp>
        <p:nvSpPr>
          <p:cNvPr id="4" name="Slide Number Placeholder 3"/>
          <p:cNvSpPr>
            <a:spLocks noGrp="1"/>
          </p:cNvSpPr>
          <p:nvPr>
            <p:ph type="sldNum" sz="quarter" idx="5"/>
          </p:nvPr>
        </p:nvSpPr>
        <p:spPr/>
        <p:txBody>
          <a:bodyPr/>
          <a:lstStyle/>
          <a:p>
            <a:fld id="{2435426C-CA4F-4579-8ACE-2CDAEC2AB0CD}" type="slidenum">
              <a:rPr lang="en-US" smtClean="0"/>
              <a:t>11</a:t>
            </a:fld>
            <a:endParaRPr lang="en-US"/>
          </a:p>
        </p:txBody>
      </p:sp>
    </p:spTree>
    <p:extLst>
      <p:ext uri="{BB962C8B-B14F-4D97-AF65-F5344CB8AC3E}">
        <p14:creationId xmlns:p14="http://schemas.microsoft.com/office/powerpoint/2010/main" val="1074567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lnSpc>
                <a:spcPct val="107000"/>
              </a:lnSpc>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We now move on to the validation phase – phase 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Longer time period allowed so step back to look at chemical comparison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Included concept designs for both chemicals including general arrangements and indicative P&amp;IDs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Site layouts for 5 reference facilities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Comparison of construction costs against phase 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rPr>
              <a:t>Program</a:t>
            </a:r>
          </a:p>
          <a:p>
            <a:pPr marL="285750" indent="-285750">
              <a:buFont typeface="Arial" panose="020B0604020202020204" pitchFamily="34" charset="0"/>
              <a:buChar char="•"/>
            </a:pPr>
            <a:endParaRPr lang="en-US" sz="1800" dirty="0">
              <a:effectLst/>
              <a:latin typeface="Jacobs Chronos" panose="020B0603030503030204" pitchFamily="34" charset="0"/>
            </a:endParaRPr>
          </a:p>
          <a:p>
            <a:pPr marL="285750" lvl="0" indent="-285750">
              <a:lnSpc>
                <a:spcPct val="107000"/>
              </a:lnSpc>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HFA was assumed as per the 2017 estimate due to the time constraints in phase 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Sodium fluoride and hydrofluorosilicic acid are two of the common chemicals used for fluoridation of drinking water across the world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Considerations revolved around health and safety and operation/maintenance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endParaRPr lang="en-US" sz="1800" dirty="0">
              <a:effectLst/>
              <a:latin typeface="Jacobs Chronos" panose="020B0603030503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HFA is a highly corrosive chemical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Limit material selection – pipe in pipe, vent, chalky residue and etches glass, cannot be co-located with electrical equipment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Standard liquid system with transfer pumps and dosing rig.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endParaRPr lang="en-US" sz="1800" dirty="0">
              <a:effectLst/>
              <a:latin typeface="Jacobs Chronos" panose="020B0603030503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NaF is a powdered chemical, much safer to handle opposed to HFA.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Used with a saturator to produce a saturated dosing liquid at about 4%.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rPr>
              <a:t>Can leave insoluble fractions and hardness residuals can accumulate. </a:t>
            </a:r>
            <a:endParaRPr lang="en-US" dirty="0"/>
          </a:p>
        </p:txBody>
      </p:sp>
      <p:sp>
        <p:nvSpPr>
          <p:cNvPr id="4" name="Slide Number Placeholder 3"/>
          <p:cNvSpPr>
            <a:spLocks noGrp="1"/>
          </p:cNvSpPr>
          <p:nvPr>
            <p:ph type="sldNum" sz="quarter" idx="5"/>
          </p:nvPr>
        </p:nvSpPr>
        <p:spPr/>
        <p:txBody>
          <a:bodyPr/>
          <a:lstStyle/>
          <a:p>
            <a:fld id="{2435426C-CA4F-4579-8ACE-2CDAEC2AB0CD}" type="slidenum">
              <a:rPr lang="en-US" smtClean="0"/>
              <a:t>12</a:t>
            </a:fld>
            <a:endParaRPr lang="en-US"/>
          </a:p>
        </p:txBody>
      </p:sp>
    </p:spTree>
    <p:extLst>
      <p:ext uri="{BB962C8B-B14F-4D97-AF65-F5344CB8AC3E}">
        <p14:creationId xmlns:p14="http://schemas.microsoft.com/office/powerpoint/2010/main" val="2715854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lnSpc>
                <a:spcPct val="107000"/>
              </a:lnSpc>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HFA is commonly delivered in 200 L chemical drums which requires deposal due to the contamination with hazardous substances. Option for local supply which is beneficial for robustness.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NaF has two options dependent on size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rPr>
              <a:t>The small canisters are more costly and require regularly filling so are not cost effective at the larger facility. These cost about $20 a kg fluoride. NaF becomes more financially beneficial at the 25 kg bag at $12.50 a kg.</a:t>
            </a:r>
            <a:endParaRPr lang="en-NZ" dirty="0"/>
          </a:p>
        </p:txBody>
      </p:sp>
      <p:sp>
        <p:nvSpPr>
          <p:cNvPr id="4" name="Slide Number Placeholder 3"/>
          <p:cNvSpPr>
            <a:spLocks noGrp="1"/>
          </p:cNvSpPr>
          <p:nvPr>
            <p:ph type="sldNum" sz="quarter" idx="5"/>
          </p:nvPr>
        </p:nvSpPr>
        <p:spPr/>
        <p:txBody>
          <a:bodyPr/>
          <a:lstStyle/>
          <a:p>
            <a:fld id="{2435426C-CA4F-4579-8ACE-2CDAEC2AB0CD}" type="slidenum">
              <a:rPr lang="en-US" smtClean="0"/>
              <a:t>13</a:t>
            </a:fld>
            <a:endParaRPr lang="en-US"/>
          </a:p>
        </p:txBody>
      </p:sp>
    </p:spTree>
    <p:extLst>
      <p:ext uri="{BB962C8B-B14F-4D97-AF65-F5344CB8AC3E}">
        <p14:creationId xmlns:p14="http://schemas.microsoft.com/office/powerpoint/2010/main" val="42421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Jacobs Chronos" panose="020B0603030503030204" pitchFamily="34" charset="0"/>
                <a:ea typeface="Calibri" panose="020F0502020204030204" pitchFamily="34" charset="0"/>
              </a:rPr>
              <a:t>Explain HFA</a:t>
            </a:r>
            <a:endParaRPr lang="en-US" dirty="0"/>
          </a:p>
        </p:txBody>
      </p:sp>
      <p:sp>
        <p:nvSpPr>
          <p:cNvPr id="4" name="Slide Number Placeholder 3"/>
          <p:cNvSpPr>
            <a:spLocks noGrp="1"/>
          </p:cNvSpPr>
          <p:nvPr>
            <p:ph type="sldNum" sz="quarter" idx="5"/>
          </p:nvPr>
        </p:nvSpPr>
        <p:spPr/>
        <p:txBody>
          <a:bodyPr/>
          <a:lstStyle/>
          <a:p>
            <a:fld id="{2435426C-CA4F-4579-8ACE-2CDAEC2AB0CD}" type="slidenum">
              <a:rPr lang="en-US" smtClean="0"/>
              <a:t>14</a:t>
            </a:fld>
            <a:endParaRPr lang="en-US"/>
          </a:p>
        </p:txBody>
      </p:sp>
    </p:spTree>
    <p:extLst>
      <p:ext uri="{BB962C8B-B14F-4D97-AF65-F5344CB8AC3E}">
        <p14:creationId xmlns:p14="http://schemas.microsoft.com/office/powerpoint/2010/main" val="3241479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lnSpc>
                <a:spcPct val="107000"/>
              </a:lnSpc>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Concept general arrangements were completed to validate the footprints assumed in Phase 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A main differentiator = separate control/electrical room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A roll up door will be used for the chemical room for access to safety showers outside.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All process equipment and tanks are bunded to capture spills and water from rinsing equipment as required. The bund area is sunken to remove risk of tripping in a hazardous room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rPr>
              <a:t>Space is provided for empty drums ready for collection </a:t>
            </a:r>
            <a:endParaRPr lang="en-US" dirty="0"/>
          </a:p>
        </p:txBody>
      </p:sp>
      <p:sp>
        <p:nvSpPr>
          <p:cNvPr id="4" name="Slide Number Placeholder 3"/>
          <p:cNvSpPr>
            <a:spLocks noGrp="1"/>
          </p:cNvSpPr>
          <p:nvPr>
            <p:ph type="sldNum" sz="quarter" idx="5"/>
          </p:nvPr>
        </p:nvSpPr>
        <p:spPr/>
        <p:txBody>
          <a:bodyPr/>
          <a:lstStyle/>
          <a:p>
            <a:fld id="{2435426C-CA4F-4579-8ACE-2CDAEC2AB0CD}" type="slidenum">
              <a:rPr lang="en-US" smtClean="0"/>
              <a:t>15</a:t>
            </a:fld>
            <a:endParaRPr lang="en-US"/>
          </a:p>
        </p:txBody>
      </p:sp>
    </p:spTree>
    <p:extLst>
      <p:ext uri="{BB962C8B-B14F-4D97-AF65-F5344CB8AC3E}">
        <p14:creationId xmlns:p14="http://schemas.microsoft.com/office/powerpoint/2010/main" val="4099669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lnSpc>
                <a:spcPct val="107000"/>
              </a:lnSpc>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The NaF process flow is like the HFA regarding transfer pumps and dosing rigs.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As the NaF is a solid, it is mixed with carrier water to produce the dosing solution with the saturator. Water softener required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rPr>
              <a:t>At this point no additional dilution water is required as the 4% solution is much less hazardous than neat HFA </a:t>
            </a:r>
            <a:endParaRPr lang="en-NZ" dirty="0"/>
          </a:p>
        </p:txBody>
      </p:sp>
      <p:sp>
        <p:nvSpPr>
          <p:cNvPr id="4" name="Slide Number Placeholder 3"/>
          <p:cNvSpPr>
            <a:spLocks noGrp="1"/>
          </p:cNvSpPr>
          <p:nvPr>
            <p:ph type="sldNum" sz="quarter" idx="5"/>
          </p:nvPr>
        </p:nvSpPr>
        <p:spPr/>
        <p:txBody>
          <a:bodyPr/>
          <a:lstStyle/>
          <a:p>
            <a:fld id="{2435426C-CA4F-4579-8ACE-2CDAEC2AB0CD}" type="slidenum">
              <a:rPr lang="en-US" smtClean="0"/>
              <a:t>16</a:t>
            </a:fld>
            <a:endParaRPr lang="en-US"/>
          </a:p>
        </p:txBody>
      </p:sp>
    </p:spTree>
    <p:extLst>
      <p:ext uri="{BB962C8B-B14F-4D97-AF65-F5344CB8AC3E}">
        <p14:creationId xmlns:p14="http://schemas.microsoft.com/office/powerpoint/2010/main" val="3345286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lnSpc>
                <a:spcPct val="107000"/>
              </a:lnSpc>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As NaF doesn’t possess the same corrosive or etching properties, a separate control/electrical room is not required.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The footprint does require a storage location for sodium fluoride powder which is shown in the lower section of the image.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Once again, all process equipment and tanks are sunken bunded to capture spills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rPr>
              <a:t>Space has been allowed for the </a:t>
            </a:r>
            <a:r>
              <a:rPr lang="en-US" sz="1800" dirty="0" err="1">
                <a:effectLst/>
                <a:latin typeface="Jacobs Chronos" panose="020B0603030503030204" pitchFamily="34" charset="0"/>
                <a:ea typeface="Calibri" panose="020F0502020204030204" pitchFamily="34" charset="0"/>
              </a:rPr>
              <a:t>analsyer</a:t>
            </a:r>
            <a:r>
              <a:rPr lang="en-US" sz="1800" dirty="0">
                <a:effectLst/>
                <a:latin typeface="Jacobs Chronos" panose="020B0603030503030204" pitchFamily="34" charset="0"/>
                <a:ea typeface="Calibri" panose="020F0502020204030204" pitchFamily="34" charset="0"/>
              </a:rPr>
              <a:t> and all control equipment associated with fluoride dosing</a:t>
            </a:r>
            <a:endParaRPr lang="en-NZ" dirty="0"/>
          </a:p>
        </p:txBody>
      </p:sp>
      <p:sp>
        <p:nvSpPr>
          <p:cNvPr id="4" name="Slide Number Placeholder 3"/>
          <p:cNvSpPr>
            <a:spLocks noGrp="1"/>
          </p:cNvSpPr>
          <p:nvPr>
            <p:ph type="sldNum" sz="quarter" idx="5"/>
          </p:nvPr>
        </p:nvSpPr>
        <p:spPr/>
        <p:txBody>
          <a:bodyPr/>
          <a:lstStyle/>
          <a:p>
            <a:fld id="{2435426C-CA4F-4579-8ACE-2CDAEC2AB0CD}" type="slidenum">
              <a:rPr lang="en-US" smtClean="0"/>
              <a:t>17</a:t>
            </a:fld>
            <a:endParaRPr lang="en-US"/>
          </a:p>
        </p:txBody>
      </p:sp>
    </p:spTree>
    <p:extLst>
      <p:ext uri="{BB962C8B-B14F-4D97-AF65-F5344CB8AC3E}">
        <p14:creationId xmlns:p14="http://schemas.microsoft.com/office/powerpoint/2010/main" val="3952453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lnSpc>
                <a:spcPct val="107000"/>
              </a:lnSpc>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Site layouts as part of the validation to identify constraints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These layouts highlight the lack of existing structures to house equipment and the close proximity to neighbors at the majority of pumping stations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The dosing location varied to use existing spools or metering chambers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For example, at Grassmere, the existing metering chamber was used as a dosing point and carrier water offtake.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Issue with distance between dose and sample = static mixer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rPr>
              <a:t>HFA vs NaF site = highlight any key difference footprint or building orientation. Result was similar</a:t>
            </a:r>
            <a:endParaRPr lang="en-NZ" dirty="0"/>
          </a:p>
        </p:txBody>
      </p:sp>
      <p:sp>
        <p:nvSpPr>
          <p:cNvPr id="4" name="Slide Number Placeholder 3"/>
          <p:cNvSpPr>
            <a:spLocks noGrp="1"/>
          </p:cNvSpPr>
          <p:nvPr>
            <p:ph type="sldNum" sz="quarter" idx="5"/>
          </p:nvPr>
        </p:nvSpPr>
        <p:spPr/>
        <p:txBody>
          <a:bodyPr/>
          <a:lstStyle/>
          <a:p>
            <a:fld id="{2435426C-CA4F-4579-8ACE-2CDAEC2AB0CD}" type="slidenum">
              <a:rPr lang="en-US" smtClean="0"/>
              <a:t>18</a:t>
            </a:fld>
            <a:endParaRPr lang="en-US"/>
          </a:p>
        </p:txBody>
      </p:sp>
    </p:spTree>
    <p:extLst>
      <p:ext uri="{BB962C8B-B14F-4D97-AF65-F5344CB8AC3E}">
        <p14:creationId xmlns:p14="http://schemas.microsoft.com/office/powerpoint/2010/main" val="133496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Wingdings" panose="05000000000000000000" pitchFamily="2" charset="2"/>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This reference facility was noted to have limited room for access to the pumping station for a delivery vehicle.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insufficient existing infrastructure to house the fluoride equipment.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Lack of access to pipework downstream of UV units which can cause deposits on the quartz sleeve if not sufficiently mixed.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Z" dirty="0"/>
          </a:p>
        </p:txBody>
      </p:sp>
      <p:sp>
        <p:nvSpPr>
          <p:cNvPr id="4" name="Slide Number Placeholder 3"/>
          <p:cNvSpPr>
            <a:spLocks noGrp="1"/>
          </p:cNvSpPr>
          <p:nvPr>
            <p:ph type="sldNum" sz="quarter" idx="5"/>
          </p:nvPr>
        </p:nvSpPr>
        <p:spPr/>
        <p:txBody>
          <a:bodyPr/>
          <a:lstStyle/>
          <a:p>
            <a:fld id="{2435426C-CA4F-4579-8ACE-2CDAEC2AB0CD}" type="slidenum">
              <a:rPr lang="en-US" smtClean="0"/>
              <a:t>19</a:t>
            </a:fld>
            <a:endParaRPr lang="en-US"/>
          </a:p>
        </p:txBody>
      </p:sp>
    </p:spTree>
    <p:extLst>
      <p:ext uri="{BB962C8B-B14F-4D97-AF65-F5344CB8AC3E}">
        <p14:creationId xmlns:p14="http://schemas.microsoft.com/office/powerpoint/2010/main" val="3492506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Wingdings" panose="05000000000000000000" pitchFamily="2" charset="2"/>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Once the concept designs were completed for the reference facilities, the pricing was compared and updated to validate the initial assumptions.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These found that there were some minor updates to the chemical system sizing due to more accurate site specific flows as opposed to network wide assumptions.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The construction estimate varied from our previous estimate by 4-28% across the 5 reference facilities due to additional infrastructure required that could not be accounted for at the network level. This included additional chambers, lack of hardstand access or new facilities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Further refined electrical and instrumentation control estimates increased for all facilities due to limited room for additional I/O  and controls at pumping stations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435426C-CA4F-4579-8ACE-2CDAEC2AB0CD}" type="slidenum">
              <a:rPr lang="en-US" smtClean="0"/>
              <a:t>20</a:t>
            </a:fld>
            <a:endParaRPr lang="en-US"/>
          </a:p>
        </p:txBody>
      </p:sp>
    </p:spTree>
    <p:extLst>
      <p:ext uri="{BB962C8B-B14F-4D97-AF65-F5344CB8AC3E}">
        <p14:creationId xmlns:p14="http://schemas.microsoft.com/office/powerpoint/2010/main" val="1711756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this presentation is about, what it’s not about</a:t>
            </a:r>
          </a:p>
        </p:txBody>
      </p:sp>
      <p:sp>
        <p:nvSpPr>
          <p:cNvPr id="4" name="Slide Number Placeholder 3"/>
          <p:cNvSpPr>
            <a:spLocks noGrp="1"/>
          </p:cNvSpPr>
          <p:nvPr>
            <p:ph type="sldNum" sz="quarter" idx="5"/>
          </p:nvPr>
        </p:nvSpPr>
        <p:spPr/>
        <p:txBody>
          <a:bodyPr/>
          <a:lstStyle/>
          <a:p>
            <a:fld id="{2435426C-CA4F-4579-8ACE-2CDAEC2AB0CD}" type="slidenum">
              <a:rPr lang="en-US" smtClean="0"/>
              <a:t>2</a:t>
            </a:fld>
            <a:endParaRPr lang="en-US"/>
          </a:p>
        </p:txBody>
      </p:sp>
    </p:spTree>
    <p:extLst>
      <p:ext uri="{BB962C8B-B14F-4D97-AF65-F5344CB8AC3E}">
        <p14:creationId xmlns:p14="http://schemas.microsoft.com/office/powerpoint/2010/main" val="2123163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lnSpc>
                <a:spcPct val="107000"/>
              </a:lnSpc>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When comparing the construction costs for the chemical, the HFA and NaF were within 10%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Combined renewals and OPEX are close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rPr>
              <a:t>The HFA has higher renewals due to the corrosive aspect reducing operating lifetimes but the NaF has the larger operating costs due to additional chemical cost when purchasing 5 kg canisters. There may be an opportunity to reduce this by using the vacuum loaders but the capital cost would be to be revisited at detailed design</a:t>
            </a:r>
            <a:endParaRPr lang="en-NZ" sz="2800" dirty="0">
              <a:latin typeface="+mn-lt"/>
            </a:endParaRPr>
          </a:p>
        </p:txBody>
      </p:sp>
      <p:sp>
        <p:nvSpPr>
          <p:cNvPr id="4" name="Slide Number Placeholder 3"/>
          <p:cNvSpPr>
            <a:spLocks noGrp="1"/>
          </p:cNvSpPr>
          <p:nvPr>
            <p:ph type="sldNum" sz="quarter" idx="5"/>
          </p:nvPr>
        </p:nvSpPr>
        <p:spPr/>
        <p:txBody>
          <a:bodyPr/>
          <a:lstStyle/>
          <a:p>
            <a:fld id="{2435426C-CA4F-4579-8ACE-2CDAEC2AB0CD}" type="slidenum">
              <a:rPr lang="en-US" smtClean="0"/>
              <a:t>21</a:t>
            </a:fld>
            <a:endParaRPr lang="en-US"/>
          </a:p>
        </p:txBody>
      </p:sp>
    </p:spTree>
    <p:extLst>
      <p:ext uri="{BB962C8B-B14F-4D97-AF65-F5344CB8AC3E}">
        <p14:creationId xmlns:p14="http://schemas.microsoft.com/office/powerpoint/2010/main" val="1258493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lnSpc>
                <a:spcPct val="107000"/>
              </a:lnSpc>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As part of Phase 2, the program was investigated to estimate the implementation timeframe for all fluoridation equipment and monitoring. This showed a 3-4 year installation period was required with the warranties extending further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The key risk to the program is the ongoing costs associated with global supply chain restrictions extending equipment lead time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rPr>
              <a:t>It should be noted that implementation and construction cannot be completed in parallel across the networks as demand must still be met at all times. Facility downtime must leave redundancy in the system and also must occur during the months of lower demand. This restricts efficiency of construction and implementation </a:t>
            </a:r>
            <a:endParaRPr lang="en-US" dirty="0"/>
          </a:p>
        </p:txBody>
      </p:sp>
      <p:sp>
        <p:nvSpPr>
          <p:cNvPr id="4" name="Slide Number Placeholder 3"/>
          <p:cNvSpPr>
            <a:spLocks noGrp="1"/>
          </p:cNvSpPr>
          <p:nvPr>
            <p:ph type="sldNum" sz="quarter" idx="5"/>
          </p:nvPr>
        </p:nvSpPr>
        <p:spPr/>
        <p:txBody>
          <a:bodyPr/>
          <a:lstStyle/>
          <a:p>
            <a:fld id="{2435426C-CA4F-4579-8ACE-2CDAEC2AB0CD}" type="slidenum">
              <a:rPr lang="en-US" smtClean="0"/>
              <a:t>22</a:t>
            </a:fld>
            <a:endParaRPr lang="en-US"/>
          </a:p>
        </p:txBody>
      </p:sp>
    </p:spTree>
    <p:extLst>
      <p:ext uri="{BB962C8B-B14F-4D97-AF65-F5344CB8AC3E}">
        <p14:creationId xmlns:p14="http://schemas.microsoft.com/office/powerpoint/2010/main" val="1198556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lnSpc>
                <a:spcPct val="107000"/>
              </a:lnSpc>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Phase 1 quick timeline so assumptions and mark-ups were made on a network level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Phase two investigated concept designs so validate assumptions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Found out we came close to the original estimate so assumptions and mark-ups were valid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rPr>
              <a:t>Pass back to Michele to discuss CCC’s current position</a:t>
            </a:r>
            <a:endParaRPr lang="en-US" dirty="0"/>
          </a:p>
        </p:txBody>
      </p:sp>
      <p:sp>
        <p:nvSpPr>
          <p:cNvPr id="4" name="Slide Number Placeholder 3"/>
          <p:cNvSpPr>
            <a:spLocks noGrp="1"/>
          </p:cNvSpPr>
          <p:nvPr>
            <p:ph type="sldNum" sz="quarter" idx="5"/>
          </p:nvPr>
        </p:nvSpPr>
        <p:spPr/>
        <p:txBody>
          <a:bodyPr/>
          <a:lstStyle/>
          <a:p>
            <a:fld id="{2435426C-CA4F-4579-8ACE-2CDAEC2AB0CD}" type="slidenum">
              <a:rPr lang="en-US" smtClean="0"/>
              <a:t>23</a:t>
            </a:fld>
            <a:endParaRPr lang="en-US"/>
          </a:p>
        </p:txBody>
      </p:sp>
    </p:spTree>
    <p:extLst>
      <p:ext uri="{BB962C8B-B14F-4D97-AF65-F5344CB8AC3E}">
        <p14:creationId xmlns:p14="http://schemas.microsoft.com/office/powerpoint/2010/main" val="509470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Focus is on council’s current position</a:t>
            </a:r>
          </a:p>
          <a:p>
            <a:r>
              <a:rPr lang="en-US"/>
              <a:t>Still trying to understand the funding decisions and the long term planning implications of implementing fluoride</a:t>
            </a:r>
          </a:p>
          <a:p>
            <a:r>
              <a:rPr lang="en-US"/>
              <a:t>Have been mandated to make provisions on infrastructure design for future fluoridation</a:t>
            </a:r>
          </a:p>
          <a:p>
            <a:r>
              <a:rPr lang="en-US"/>
              <a:t>Have indicated to MoH that the F implementation program would have to be delayed to allow ongoing drinking water safety activities to take place</a:t>
            </a:r>
          </a:p>
        </p:txBody>
      </p:sp>
      <p:sp>
        <p:nvSpPr>
          <p:cNvPr id="4" name="Slide Number Placeholder 3"/>
          <p:cNvSpPr>
            <a:spLocks noGrp="1"/>
          </p:cNvSpPr>
          <p:nvPr>
            <p:ph type="sldNum" sz="quarter" idx="5"/>
          </p:nvPr>
        </p:nvSpPr>
        <p:spPr/>
        <p:txBody>
          <a:bodyPr/>
          <a:lstStyle/>
          <a:p>
            <a:fld id="{2435426C-CA4F-4579-8ACE-2CDAEC2AB0CD}" type="slidenum">
              <a:rPr lang="en-US" smtClean="0"/>
              <a:t>24</a:t>
            </a:fld>
            <a:endParaRPr lang="en-US"/>
          </a:p>
        </p:txBody>
      </p:sp>
    </p:spTree>
    <p:extLst>
      <p:ext uri="{BB962C8B-B14F-4D97-AF65-F5344CB8AC3E}">
        <p14:creationId xmlns:p14="http://schemas.microsoft.com/office/powerpoint/2010/main" val="2787418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Bar stools for question period?</a:t>
            </a:r>
          </a:p>
        </p:txBody>
      </p:sp>
      <p:sp>
        <p:nvSpPr>
          <p:cNvPr id="4" name="Slide Number Placeholder 3"/>
          <p:cNvSpPr>
            <a:spLocks noGrp="1"/>
          </p:cNvSpPr>
          <p:nvPr>
            <p:ph type="sldNum" sz="quarter" idx="5"/>
          </p:nvPr>
        </p:nvSpPr>
        <p:spPr/>
        <p:txBody>
          <a:bodyPr/>
          <a:lstStyle/>
          <a:p>
            <a:fld id="{2435426C-CA4F-4579-8ACE-2CDAEC2AB0CD}" type="slidenum">
              <a:rPr lang="en-US" smtClean="0"/>
              <a:t>26</a:t>
            </a:fld>
            <a:endParaRPr lang="en-US"/>
          </a:p>
        </p:txBody>
      </p:sp>
    </p:spTree>
    <p:extLst>
      <p:ext uri="{BB962C8B-B14F-4D97-AF65-F5344CB8AC3E}">
        <p14:creationId xmlns:p14="http://schemas.microsoft.com/office/powerpoint/2010/main" val="3211111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Michele to deliver introduction</a:t>
            </a:r>
          </a:p>
        </p:txBody>
      </p:sp>
      <p:sp>
        <p:nvSpPr>
          <p:cNvPr id="4" name="Slide Number Placeholder 3"/>
          <p:cNvSpPr>
            <a:spLocks noGrp="1"/>
          </p:cNvSpPr>
          <p:nvPr>
            <p:ph type="sldNum" sz="quarter" idx="5"/>
          </p:nvPr>
        </p:nvSpPr>
        <p:spPr/>
        <p:txBody>
          <a:bodyPr/>
          <a:lstStyle/>
          <a:p>
            <a:fld id="{2435426C-CA4F-4579-8ACE-2CDAEC2AB0CD}" type="slidenum">
              <a:rPr lang="en-US" smtClean="0"/>
              <a:t>4</a:t>
            </a:fld>
            <a:endParaRPr lang="en-US"/>
          </a:p>
        </p:txBody>
      </p:sp>
    </p:spTree>
    <p:extLst>
      <p:ext uri="{BB962C8B-B14F-4D97-AF65-F5344CB8AC3E}">
        <p14:creationId xmlns:p14="http://schemas.microsoft.com/office/powerpoint/2010/main" val="1866628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49 pumping stations</a:t>
            </a:r>
          </a:p>
          <a:p>
            <a:r>
              <a:rPr lang="en-US"/>
              <a:t>Dispersed, decentralized supply</a:t>
            </a:r>
          </a:p>
          <a:p>
            <a:r>
              <a:rPr lang="en-US"/>
              <a:t>49 pump stations</a:t>
            </a:r>
          </a:p>
          <a:p>
            <a:r>
              <a:rPr lang="en-US"/>
              <a:t>Varied configurations</a:t>
            </a:r>
          </a:p>
          <a:p>
            <a:r>
              <a:rPr lang="en-US"/>
              <a:t>108 –1,320 m3/</a:t>
            </a:r>
            <a:r>
              <a:rPr lang="en-US" err="1"/>
              <a:t>hr</a:t>
            </a:r>
            <a:r>
              <a:rPr lang="en-US"/>
              <a:t> </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2435426C-CA4F-4579-8ACE-2CDAEC2AB0CD}" type="slidenum">
              <a:rPr lang="en-US" smtClean="0"/>
              <a:t>5</a:t>
            </a:fld>
            <a:endParaRPr lang="en-US"/>
          </a:p>
        </p:txBody>
      </p:sp>
    </p:spTree>
    <p:extLst>
      <p:ext uri="{BB962C8B-B14F-4D97-AF65-F5344CB8AC3E}">
        <p14:creationId xmlns:p14="http://schemas.microsoft.com/office/powerpoint/2010/main" val="3537045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lnSpc>
                <a:spcPct val="107000"/>
              </a:lnSpc>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An initial baseline cost estimate was completed in 2017 </a:t>
            </a:r>
          </a:p>
          <a:p>
            <a:pPr marL="285750" lvl="0" indent="-285750">
              <a:lnSpc>
                <a:spcPct val="107000"/>
              </a:lnSpc>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Following guidance, Jacobs were approached </a:t>
            </a:r>
          </a:p>
          <a:p>
            <a:pPr marL="285750" lvl="0" indent="-285750">
              <a:lnSpc>
                <a:spcPct val="107000"/>
              </a:lnSpc>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The timeline 6 weeks</a:t>
            </a:r>
          </a:p>
          <a:p>
            <a:pPr marL="285750" lvl="0" indent="-285750">
              <a:lnSpc>
                <a:spcPct val="107000"/>
              </a:lnSpc>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Split – Phase 1 and phase 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Phase 1 complete in 6 weeks. </a:t>
            </a:r>
          </a:p>
          <a:p>
            <a:pPr marL="285750" lvl="0" indent="-285750">
              <a:lnSpc>
                <a:spcPct val="107000"/>
              </a:lnSpc>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Short timeline. Key assumptions from 2017</a:t>
            </a:r>
          </a:p>
          <a:p>
            <a:pPr marL="285750" lvl="0" indent="-285750">
              <a:lnSpc>
                <a:spcPct val="107000"/>
              </a:lnSpc>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A factorial approach to the Phase 1 costing allowed the system to be analysed on a network wide level as opposed to specific facilities. As </a:t>
            </a:r>
            <a:r>
              <a:rPr lang="en-US" sz="1800" dirty="0" err="1">
                <a:effectLst/>
                <a:latin typeface="Jacobs Chronos" panose="020B0603030503030204" pitchFamily="34" charset="0"/>
                <a:ea typeface="Calibri" panose="020F0502020204030204" pitchFamily="34" charset="0"/>
                <a:cs typeface="Times New Roman" panose="02020603050405020304" pitchFamily="18" charset="0"/>
              </a:rPr>
              <a:t>chch</a:t>
            </a:r>
            <a:r>
              <a:rPr lang="en-US" sz="1800" dirty="0">
                <a:effectLst/>
                <a:latin typeface="Jacobs Chronos" panose="020B0603030503030204" pitchFamily="34" charset="0"/>
                <a:ea typeface="Calibri" panose="020F0502020204030204" pitchFamily="34" charset="0"/>
                <a:cs typeface="Times New Roman" panose="02020603050405020304" pitchFamily="18" charset="0"/>
              </a:rPr>
              <a:t> water network..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Costing achieved by categorizing </a:t>
            </a:r>
          </a:p>
          <a:p>
            <a:pPr marL="285750" lvl="0" indent="-285750">
              <a:lnSpc>
                <a:spcPct val="107000"/>
              </a:lnSpc>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Mark-ups were applied to capture high level constraints. Constraints will increase costs</a:t>
            </a:r>
          </a:p>
          <a:p>
            <a:pPr marL="285750" lvl="0" indent="-285750">
              <a:lnSpc>
                <a:spcPct val="107000"/>
              </a:lnSpc>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Once phase 1 complete, phase 2 was used to validate the assumptions </a:t>
            </a:r>
          </a:p>
          <a:p>
            <a:pPr marL="285750" lvl="0" indent="-285750">
              <a:lnSpc>
                <a:spcPct val="107000"/>
              </a:lnSpc>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5 reference facilities </a:t>
            </a:r>
          </a:p>
          <a:p>
            <a:pPr marL="285750" lvl="0" indent="-285750">
              <a:lnSpc>
                <a:spcPct val="107000"/>
              </a:lnSpc>
              <a:spcAft>
                <a:spcPts val="800"/>
              </a:spcAft>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Concept Designs </a:t>
            </a:r>
          </a:p>
          <a:p>
            <a:pPr marL="285750" lvl="0" indent="-285750">
              <a:lnSpc>
                <a:spcPct val="107000"/>
              </a:lnSpc>
              <a:spcAft>
                <a:spcPts val="800"/>
              </a:spcAft>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Estimated capital and operating costs </a:t>
            </a:r>
          </a:p>
          <a:p>
            <a:pPr marL="285750" lvl="0" indent="-285750">
              <a:lnSpc>
                <a:spcPct val="107000"/>
              </a:lnSpc>
              <a:spcAft>
                <a:spcPts val="800"/>
              </a:spcAft>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rPr>
              <a:t>At this stage we were also able to step back and consider other options. </a:t>
            </a:r>
          </a:p>
          <a:p>
            <a:pPr marL="285750" lvl="0" indent="-285750">
              <a:lnSpc>
                <a:spcPct val="107000"/>
              </a:lnSpc>
              <a:spcAft>
                <a:spcPts val="800"/>
              </a:spcAft>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rPr>
              <a:t>Chemical comparison</a:t>
            </a:r>
            <a:endParaRPr lang="en-US" dirty="0"/>
          </a:p>
        </p:txBody>
      </p:sp>
      <p:sp>
        <p:nvSpPr>
          <p:cNvPr id="4" name="Slide Number Placeholder 3"/>
          <p:cNvSpPr>
            <a:spLocks noGrp="1"/>
          </p:cNvSpPr>
          <p:nvPr>
            <p:ph type="sldNum" sz="quarter" idx="5"/>
          </p:nvPr>
        </p:nvSpPr>
        <p:spPr/>
        <p:txBody>
          <a:bodyPr/>
          <a:lstStyle/>
          <a:p>
            <a:fld id="{2435426C-CA4F-4579-8ACE-2CDAEC2AB0CD}" type="slidenum">
              <a:rPr lang="en-US" smtClean="0"/>
              <a:t>6</a:t>
            </a:fld>
            <a:endParaRPr lang="en-US"/>
          </a:p>
        </p:txBody>
      </p:sp>
    </p:spTree>
    <p:extLst>
      <p:ext uri="{BB962C8B-B14F-4D97-AF65-F5344CB8AC3E}">
        <p14:creationId xmlns:p14="http://schemas.microsoft.com/office/powerpoint/2010/main" val="1084202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Wingdings" panose="05000000000000000000" pitchFamily="2" charset="2"/>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The basis for phase 1 was established to confirm the required assumptions and design requirements to  be achieved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The key result to take forward into both phases was the concept of standardised design. </a:t>
            </a:r>
          </a:p>
          <a:p>
            <a:pPr marL="342900" lvl="0" indent="-342900">
              <a:lnSpc>
                <a:spcPct val="107000"/>
              </a:lnSpc>
              <a:buFont typeface="Wingdings" panose="05000000000000000000" pitchFamily="2" charset="2"/>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As over 40 facilities are being maintained, it was important that any personnel could interact the same way across the district and not switch between chemicals, equipment or instrumentation.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Chemical assumed for Phase 1 was HFA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The factorial costing approach was performed by categorizing the numerous sites into small, medium and large based on capacity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Although the majority were medium facilities, there were a large proportion in both small and large meaning all would need to be considered to gather a respective estimate.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435426C-CA4F-4579-8ACE-2CDAEC2AB0CD}" type="slidenum">
              <a:rPr lang="en-US" smtClean="0"/>
              <a:t>7</a:t>
            </a:fld>
            <a:endParaRPr lang="en-US"/>
          </a:p>
        </p:txBody>
      </p:sp>
    </p:spTree>
    <p:extLst>
      <p:ext uri="{BB962C8B-B14F-4D97-AF65-F5344CB8AC3E}">
        <p14:creationId xmlns:p14="http://schemas.microsoft.com/office/powerpoint/2010/main" val="2549576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lnSpc>
                <a:spcPct val="107000"/>
              </a:lnSpc>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Multi-disciplinary project with many inputs. Highlight not just process equipment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The Phase 1 capital estimate considered key areas but also the non-construction costs which were overlooked in previous estimates.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rPr>
              <a:t>The key non-construction costs that were expanded further in our preliminary cost estimate included.</a:t>
            </a:r>
            <a:endParaRPr lang="en-US" dirty="0"/>
          </a:p>
          <a:p>
            <a:endParaRPr lang="en-US" dirty="0"/>
          </a:p>
        </p:txBody>
      </p:sp>
      <p:sp>
        <p:nvSpPr>
          <p:cNvPr id="4" name="Slide Number Placeholder 3"/>
          <p:cNvSpPr>
            <a:spLocks noGrp="1"/>
          </p:cNvSpPr>
          <p:nvPr>
            <p:ph type="sldNum" sz="quarter" idx="5"/>
          </p:nvPr>
        </p:nvSpPr>
        <p:spPr/>
        <p:txBody>
          <a:bodyPr/>
          <a:lstStyle/>
          <a:p>
            <a:fld id="{2435426C-CA4F-4579-8ACE-2CDAEC2AB0CD}" type="slidenum">
              <a:rPr lang="en-US" smtClean="0"/>
              <a:t>8</a:t>
            </a:fld>
            <a:endParaRPr lang="en-US"/>
          </a:p>
        </p:txBody>
      </p:sp>
    </p:spTree>
    <p:extLst>
      <p:ext uri="{BB962C8B-B14F-4D97-AF65-F5344CB8AC3E}">
        <p14:creationId xmlns:p14="http://schemas.microsoft.com/office/powerpoint/2010/main" val="3885596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lnSpc>
                <a:spcPct val="107000"/>
              </a:lnSpc>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To account for site constraints in the parametric costing approach, a high level assessment denoted a reasonable mark-up of construction costs to be applied.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Mark-ups were generally civil related such as trenching distance, overall building expansion complexity, delivery constrained, distance to wastewater connection and any tree removal anticipated.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There was a substantial variation among the facilities. Some larger facilities, some small,  some in a public park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For example, estuary pump station little space for site expansion, tight accessways – would have to reverse out onto busy road – not preferred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Grassmere – tight but space for some additional buildings as shown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Jacobs Chronos" panose="020B0603030503030204" pitchFamily="34" charset="0"/>
                <a:ea typeface="Calibri" panose="020F0502020204030204" pitchFamily="34" charset="0"/>
              </a:rPr>
              <a:t>Both sites will be tight construction wise and the close proximity to </a:t>
            </a:r>
            <a:r>
              <a:rPr lang="en-US" sz="1800" dirty="0" err="1">
                <a:effectLst/>
                <a:latin typeface="Jacobs Chronos" panose="020B0603030503030204" pitchFamily="34" charset="0"/>
                <a:ea typeface="Calibri" panose="020F0502020204030204" pitchFamily="34" charset="0"/>
              </a:rPr>
              <a:t>neighbours</a:t>
            </a:r>
            <a:r>
              <a:rPr lang="en-US" sz="1800" dirty="0">
                <a:effectLst/>
                <a:latin typeface="Jacobs Chronos" panose="020B0603030503030204" pitchFamily="34" charset="0"/>
                <a:ea typeface="Calibri" panose="020F0502020204030204" pitchFamily="34" charset="0"/>
              </a:rPr>
              <a:t>, increases construction complexity. </a:t>
            </a:r>
            <a:endParaRPr lang="en-NZ" dirty="0"/>
          </a:p>
          <a:p>
            <a:endParaRPr lang="en-NZ" dirty="0"/>
          </a:p>
          <a:p>
            <a:endParaRPr lang="en-NZ" dirty="0"/>
          </a:p>
          <a:p>
            <a:endParaRPr lang="en-NZ" dirty="0"/>
          </a:p>
          <a:p>
            <a:r>
              <a:rPr lang="en-NZ" dirty="0"/>
              <a:t>Illustrate different PS sizes and complexities</a:t>
            </a:r>
          </a:p>
          <a:p>
            <a:r>
              <a:rPr lang="en-NZ" dirty="0"/>
              <a:t>Notice the houses right next door, lack of space for additional buildings </a:t>
            </a:r>
          </a:p>
          <a:p>
            <a:endParaRPr lang="en-NZ" dirty="0"/>
          </a:p>
          <a:p>
            <a:pPr marL="0" indent="0">
              <a:buNone/>
            </a:pPr>
            <a:r>
              <a:rPr lang="en-US" sz="1600" dirty="0"/>
              <a:t>Estuary Pump Station</a:t>
            </a:r>
            <a:endParaRPr lang="en-US" sz="1400" dirty="0">
              <a:latin typeface="+mn-lt"/>
            </a:endParaRPr>
          </a:p>
          <a:p>
            <a:pPr lvl="1">
              <a:lnSpc>
                <a:spcPct val="100000"/>
              </a:lnSpc>
            </a:pPr>
            <a:r>
              <a:rPr lang="en-US" sz="1400" dirty="0">
                <a:latin typeface="+mn-lt"/>
              </a:rPr>
              <a:t>Very little space for site expansion as new building is required for fluoridation equipment</a:t>
            </a:r>
          </a:p>
          <a:p>
            <a:pPr lvl="1">
              <a:lnSpc>
                <a:spcPct val="100000"/>
              </a:lnSpc>
            </a:pPr>
            <a:r>
              <a:rPr lang="en-US" sz="1400" dirty="0">
                <a:latin typeface="+mn-lt"/>
              </a:rPr>
              <a:t>Construction complexity increases in small area </a:t>
            </a:r>
          </a:p>
          <a:p>
            <a:pPr lvl="1">
              <a:lnSpc>
                <a:spcPct val="100000"/>
              </a:lnSpc>
            </a:pPr>
            <a:r>
              <a:rPr lang="en-US" sz="1400" dirty="0">
                <a:latin typeface="+mn-lt"/>
              </a:rPr>
              <a:t>Tight accessways on site already</a:t>
            </a:r>
          </a:p>
          <a:p>
            <a:pPr lvl="0">
              <a:lnSpc>
                <a:spcPct val="100000"/>
              </a:lnSpc>
            </a:pPr>
            <a:endParaRPr lang="en-US" sz="1400" b="1" dirty="0">
              <a:latin typeface="+mn-lt"/>
            </a:endParaRPr>
          </a:p>
          <a:p>
            <a:pPr marL="0" indent="0">
              <a:buFont typeface="Wingdings" panose="05000000000000000000" pitchFamily="2" charset="2"/>
              <a:buNone/>
            </a:pPr>
            <a:r>
              <a:rPr lang="en-US" sz="1600" dirty="0"/>
              <a:t>Grassmere Pump Station</a:t>
            </a:r>
            <a:endParaRPr lang="en-US" sz="1400" dirty="0">
              <a:latin typeface="+mn-lt"/>
            </a:endParaRPr>
          </a:p>
          <a:p>
            <a:pPr lvl="1">
              <a:lnSpc>
                <a:spcPct val="100000"/>
              </a:lnSpc>
            </a:pPr>
            <a:r>
              <a:rPr lang="en-US" sz="1400" dirty="0">
                <a:latin typeface="+mn-lt"/>
              </a:rPr>
              <a:t>Tight space for building expansion</a:t>
            </a:r>
          </a:p>
          <a:p>
            <a:pPr lvl="1">
              <a:lnSpc>
                <a:spcPct val="100000"/>
              </a:lnSpc>
            </a:pPr>
            <a:r>
              <a:rPr lang="en-US" sz="1400" dirty="0">
                <a:latin typeface="+mn-lt"/>
              </a:rPr>
              <a:t>Thin site for construction increasing complexity </a:t>
            </a:r>
          </a:p>
          <a:p>
            <a:pPr lvl="0">
              <a:lnSpc>
                <a:spcPct val="100000"/>
              </a:lnSpc>
            </a:pPr>
            <a:endParaRPr lang="en-US" sz="1400" b="1" dirty="0">
              <a:latin typeface="+mn-lt"/>
            </a:endParaRPr>
          </a:p>
          <a:p>
            <a:endParaRPr lang="en-NZ" dirty="0"/>
          </a:p>
        </p:txBody>
      </p:sp>
      <p:sp>
        <p:nvSpPr>
          <p:cNvPr id="4" name="Slide Number Placeholder 3"/>
          <p:cNvSpPr>
            <a:spLocks noGrp="1"/>
          </p:cNvSpPr>
          <p:nvPr>
            <p:ph type="sldNum" sz="quarter" idx="5"/>
          </p:nvPr>
        </p:nvSpPr>
        <p:spPr/>
        <p:txBody>
          <a:bodyPr/>
          <a:lstStyle/>
          <a:p>
            <a:fld id="{2435426C-CA4F-4579-8ACE-2CDAEC2AB0CD}" type="slidenum">
              <a:rPr lang="en-US" smtClean="0"/>
              <a:t>9</a:t>
            </a:fld>
            <a:endParaRPr lang="en-US"/>
          </a:p>
        </p:txBody>
      </p:sp>
    </p:spTree>
    <p:extLst>
      <p:ext uri="{BB962C8B-B14F-4D97-AF65-F5344CB8AC3E}">
        <p14:creationId xmlns:p14="http://schemas.microsoft.com/office/powerpoint/2010/main" val="2522182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Wingdings" panose="05000000000000000000" pitchFamily="2" charset="2"/>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The original cost provided by the original 2017 baseline estimate was 20.1 million with an operating estimate of just shy of 1m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The revisited cost update increased substantially to 58 M with an operating estimate of 1.8 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Factors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en-US" sz="1800" dirty="0">
                <a:effectLst/>
                <a:latin typeface="Jacobs Chronos" panose="020B0603030503030204" pitchFamily="34" charset="0"/>
                <a:ea typeface="Calibri" panose="020F0502020204030204" pitchFamily="34" charset="0"/>
                <a:cs typeface="Times New Roman" panose="02020603050405020304" pitchFamily="18" charset="0"/>
              </a:rPr>
              <a:t>Overlooking these factors would have left the implementation of fluoridation significantly underfunded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r>
              <a:rPr lang="en-US" dirty="0"/>
              <a:t>Cost was originally X million</a:t>
            </a:r>
          </a:p>
          <a:p>
            <a:r>
              <a:rPr lang="en-US" dirty="0"/>
              <a:t>Final cost estimate was significantly higher </a:t>
            </a:r>
          </a:p>
          <a:p>
            <a:r>
              <a:rPr lang="en-US" dirty="0"/>
              <a:t>Would have been significantly underfunded if had not considered:</a:t>
            </a:r>
          </a:p>
          <a:p>
            <a:r>
              <a:rPr lang="en-US" dirty="0"/>
              <a:t> A, B, C </a:t>
            </a:r>
          </a:p>
        </p:txBody>
      </p:sp>
      <p:sp>
        <p:nvSpPr>
          <p:cNvPr id="4" name="Slide Number Placeholder 3"/>
          <p:cNvSpPr>
            <a:spLocks noGrp="1"/>
          </p:cNvSpPr>
          <p:nvPr>
            <p:ph type="sldNum" sz="quarter" idx="5"/>
          </p:nvPr>
        </p:nvSpPr>
        <p:spPr/>
        <p:txBody>
          <a:bodyPr/>
          <a:lstStyle/>
          <a:p>
            <a:fld id="{2435426C-CA4F-4579-8ACE-2CDAEC2AB0CD}" type="slidenum">
              <a:rPr lang="en-US" smtClean="0"/>
              <a:t>10</a:t>
            </a:fld>
            <a:endParaRPr lang="en-US"/>
          </a:p>
        </p:txBody>
      </p:sp>
    </p:spTree>
    <p:extLst>
      <p:ext uri="{BB962C8B-B14F-4D97-AF65-F5344CB8AC3E}">
        <p14:creationId xmlns:p14="http://schemas.microsoft.com/office/powerpoint/2010/main" val="3001553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Vertical Color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solidFill>
                  <a:schemeClr val="accent1"/>
                </a:solidFill>
              </a:defRPr>
            </a:lvl1pPr>
          </a:lstStyle>
          <a:p>
            <a:r>
              <a:rPr lang="en-US"/>
              <a:t>Slide title, 28pt bold</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FB5378AA-48D0-49EA-BE9B-95BC597EFC4C}"/>
              </a:ext>
            </a:extLst>
          </p:cNvPr>
          <p:cNvCxnSpPr/>
          <p:nvPr userDrawn="1"/>
        </p:nvCxnSpPr>
        <p:spPr>
          <a:xfrm>
            <a:off x="320040" y="6217920"/>
            <a:ext cx="1152144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0694A96-8A71-4000-801D-0C9FDF81A8E4}"/>
              </a:ext>
            </a:extLst>
          </p:cNvPr>
          <p:cNvGrpSpPr/>
          <p:nvPr userDrawn="1"/>
        </p:nvGrpSpPr>
        <p:grpSpPr>
          <a:xfrm>
            <a:off x="0" y="-2"/>
            <a:ext cx="182880" cy="6858002"/>
            <a:chOff x="0" y="-2"/>
            <a:chExt cx="182880" cy="6858002"/>
          </a:xfrm>
        </p:grpSpPr>
        <p:sp>
          <p:nvSpPr>
            <p:cNvPr id="11" name="Rectangle 10">
              <a:extLst>
                <a:ext uri="{FF2B5EF4-FFF2-40B4-BE49-F238E27FC236}">
                  <a16:creationId xmlns:a16="http://schemas.microsoft.com/office/drawing/2014/main" id="{EADC94DF-CF22-48A4-BA0A-C4C38A013B84}"/>
                </a:ext>
              </a:extLst>
            </p:cNvPr>
            <p:cNvSpPr/>
            <p:nvPr userDrawn="1"/>
          </p:nvSpPr>
          <p:spPr>
            <a:xfrm>
              <a:off x="0" y="6210887"/>
              <a:ext cx="182880" cy="6471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2AFE780-91D7-411E-9616-15D5F7F95B48}"/>
                </a:ext>
              </a:extLst>
            </p:cNvPr>
            <p:cNvSpPr/>
            <p:nvPr userDrawn="1"/>
          </p:nvSpPr>
          <p:spPr>
            <a:xfrm>
              <a:off x="0" y="-2"/>
              <a:ext cx="182880"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CE3C64-85E4-4847-9D32-67A911A0EBFE}"/>
                </a:ext>
              </a:extLst>
            </p:cNvPr>
            <p:cNvSpPr/>
            <p:nvPr userDrawn="1"/>
          </p:nvSpPr>
          <p:spPr>
            <a:xfrm>
              <a:off x="0" y="4517053"/>
              <a:ext cx="182880" cy="17099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57435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t Horizontal Color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solidFill>
                  <a:schemeClr val="accent1"/>
                </a:solidFill>
              </a:defRPr>
            </a:lvl1pPr>
          </a:lstStyle>
          <a:p>
            <a:r>
              <a:rPr lang="en-US"/>
              <a:t>Slide title, 28pt bold</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a:p>
        </p:txBody>
      </p:sp>
      <p:sp>
        <p:nvSpPr>
          <p:cNvPr id="15" name="Rectangle 14">
            <a:extLst>
              <a:ext uri="{FF2B5EF4-FFF2-40B4-BE49-F238E27FC236}">
                <a16:creationId xmlns:a16="http://schemas.microsoft.com/office/drawing/2014/main" id="{0B253A9E-4157-4649-9B03-BC26F137140A}"/>
              </a:ext>
            </a:extLst>
          </p:cNvPr>
          <p:cNvSpPr/>
          <p:nvPr userDrawn="1"/>
        </p:nvSpPr>
        <p:spPr>
          <a:xfrm>
            <a:off x="9245604" y="6675120"/>
            <a:ext cx="2651760"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D63FB71-8D46-41BB-99AC-A9B032B64908}"/>
              </a:ext>
            </a:extLst>
          </p:cNvPr>
          <p:cNvSpPr/>
          <p:nvPr userDrawn="1"/>
        </p:nvSpPr>
        <p:spPr>
          <a:xfrm>
            <a:off x="11868149" y="6675120"/>
            <a:ext cx="323851" cy="182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13CB1E7-BEDB-4F9E-B40E-BE0317677C35}"/>
              </a:ext>
            </a:extLst>
          </p:cNvPr>
          <p:cNvSpPr/>
          <p:nvPr userDrawn="1"/>
        </p:nvSpPr>
        <p:spPr>
          <a:xfrm>
            <a:off x="0" y="6675120"/>
            <a:ext cx="9323754"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B76585DA-F70E-4CB6-B203-9BDB7203027C}"/>
              </a:ext>
            </a:extLst>
          </p:cNvPr>
          <p:cNvSpPr>
            <a:spLocks noGrp="1"/>
          </p:cNvSpPr>
          <p:nvPr>
            <p:ph type="body" sz="quarter" idx="12"/>
          </p:nvPr>
        </p:nvSpPr>
        <p:spPr>
          <a:xfrm>
            <a:off x="319723" y="1243013"/>
            <a:ext cx="11521440" cy="4935537"/>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613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pyright Black Backgroun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F1CAFD-5BCC-46E3-A86B-8EF3F19CF2AA}"/>
              </a:ext>
            </a:extLst>
          </p:cNvPr>
          <p:cNvSpPr/>
          <p:nvPr userDrawn="1"/>
        </p:nvSpPr>
        <p:spPr>
          <a:xfrm>
            <a:off x="8937567" y="-2"/>
            <a:ext cx="3254433" cy="6858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ADA12D6-CA5B-4CB7-B7E9-6318B5528C0D}"/>
              </a:ext>
            </a:extLst>
          </p:cNvPr>
          <p:cNvSpPr txBox="1"/>
          <p:nvPr userDrawn="1"/>
        </p:nvSpPr>
        <p:spPr>
          <a:xfrm>
            <a:off x="320400" y="1242000"/>
            <a:ext cx="11148789" cy="4698923"/>
          </a:xfrm>
          <a:prstGeom prst="rect">
            <a:avLst/>
          </a:prstGeom>
          <a:noFill/>
        </p:spPr>
        <p:txBody>
          <a:bodyPr wrap="square" lIns="0" tIns="0" rIns="0" bIns="0" rtlCol="0">
            <a:noAutofit/>
          </a:bodyPr>
          <a:lstStyle/>
          <a:p>
            <a:pPr lvl="0" indent="0">
              <a:lnSpc>
                <a:spcPct val="90000"/>
              </a:lnSpc>
              <a:spcBef>
                <a:spcPts val="1800"/>
              </a:spcBef>
              <a:spcAft>
                <a:spcPts val="0"/>
              </a:spcAft>
            </a:pPr>
            <a:r>
              <a:rPr lang="en-AU" sz="1800" b="1">
                <a:solidFill>
                  <a:schemeClr val="tx1"/>
                </a:solidFill>
                <a:latin typeface="+mj-lt"/>
                <a:cs typeface="JacobsChronos" panose="020B0604020202020204" pitchFamily="34" charset="0"/>
              </a:rPr>
              <a:t>Important</a:t>
            </a:r>
          </a:p>
          <a:p>
            <a:pPr lvl="0" indent="0">
              <a:lnSpc>
                <a:spcPct val="90000"/>
              </a:lnSpc>
              <a:spcBef>
                <a:spcPts val="1800"/>
              </a:spcBef>
              <a:spcAft>
                <a:spcPts val="0"/>
              </a:spcAft>
            </a:pPr>
            <a:r>
              <a:rPr lang="en-AU" sz="1800">
                <a:solidFill>
                  <a:schemeClr val="tx1"/>
                </a:solidFill>
                <a:latin typeface="+mn-lt"/>
                <a:cs typeface="JacobsChronos" panose="020B0604020202020204" pitchFamily="34" charset="0"/>
              </a:rPr>
              <a:t>The material in this presentation has been prepared by Jacobs</a:t>
            </a:r>
            <a:r>
              <a:rPr lang="en-AU" sz="1800" baseline="30000">
                <a:solidFill>
                  <a:schemeClr val="tx1"/>
                </a:solidFill>
                <a:latin typeface="+mn-lt"/>
                <a:cs typeface="JacobsChronos" panose="020B0604020202020204" pitchFamily="34" charset="0"/>
              </a:rPr>
              <a:t>®</a:t>
            </a:r>
            <a:r>
              <a:rPr lang="en-AU" sz="1800">
                <a:solidFill>
                  <a:schemeClr val="tx1"/>
                </a:solidFill>
                <a:latin typeface="+mn-lt"/>
                <a:cs typeface="JacobsChronos" panose="020B0604020202020204" pitchFamily="34" charset="0"/>
              </a:rPr>
              <a:t>.</a:t>
            </a:r>
          </a:p>
          <a:p>
            <a:pPr marL="0" marR="0" lvl="0" indent="0" algn="l" defTabSz="914400" rtl="0" eaLnBrk="1" fontAlgn="auto" latinLnBrk="0" hangingPunct="1">
              <a:lnSpc>
                <a:spcPct val="90000"/>
              </a:lnSpc>
              <a:spcBef>
                <a:spcPts val="1800"/>
              </a:spcBef>
              <a:spcAft>
                <a:spcPts val="0"/>
              </a:spcAft>
              <a:buClrTx/>
              <a:buSzTx/>
              <a:buFontTx/>
              <a:buNone/>
              <a:tabLst/>
              <a:defRPr/>
            </a:pPr>
            <a:r>
              <a:rPr lang="en-US" sz="1800" kern="1200">
                <a:solidFill>
                  <a:schemeClr val="tx1"/>
                </a:solidFill>
                <a:effectLst/>
                <a:latin typeface="+mn-lt"/>
                <a:ea typeface="+mn-ea"/>
                <a:cs typeface="+mn-cs"/>
              </a:rPr>
              <a:t>All rights reserved. This presentation is protected by U.S. and International copyright laws.  Reproduction and redistribution without written permission is prohibited.  Jacobs, the Jacobs logo, and all other Jacobs trademarks are the property of Jacobs Engineering Group Inc. </a:t>
            </a:r>
          </a:p>
          <a:p>
            <a:pPr lvl="0" indent="0">
              <a:lnSpc>
                <a:spcPct val="90000"/>
              </a:lnSpc>
              <a:spcBef>
                <a:spcPts val="1800"/>
              </a:spcBef>
              <a:spcAft>
                <a:spcPts val="0"/>
              </a:spcAft>
            </a:pPr>
            <a:r>
              <a:rPr lang="en-AU" sz="1800" b="1">
                <a:solidFill>
                  <a:schemeClr val="tx1"/>
                </a:solidFill>
                <a:latin typeface="+mn-lt"/>
                <a:cs typeface="JacobsChronos" panose="020B0604020202020204" pitchFamily="34" charset="0"/>
              </a:rPr>
              <a:t>Jacobs is a trademark of </a:t>
            </a:r>
            <a:r>
              <a:rPr lang="en-US" sz="1800" b="1" kern="1200">
                <a:solidFill>
                  <a:schemeClr val="tx1"/>
                </a:solidFill>
                <a:effectLst/>
                <a:latin typeface="+mn-lt"/>
                <a:ea typeface="+mn-ea"/>
                <a:cs typeface="+mn-cs"/>
              </a:rPr>
              <a:t>Jacobs Engineering Group </a:t>
            </a:r>
            <a:r>
              <a:rPr lang="en-AU" sz="1800" b="1">
                <a:solidFill>
                  <a:schemeClr val="tx1"/>
                </a:solidFill>
                <a:latin typeface="+mn-lt"/>
                <a:cs typeface="JacobsChronos" panose="020B0604020202020204" pitchFamily="34" charset="0"/>
              </a:rPr>
              <a:t>Inc. </a:t>
            </a:r>
          </a:p>
          <a:p>
            <a:pPr marL="0" lvl="0" indent="0">
              <a:lnSpc>
                <a:spcPct val="90000"/>
              </a:lnSpc>
              <a:spcBef>
                <a:spcPts val="1800"/>
              </a:spcBef>
              <a:spcAft>
                <a:spcPts val="0"/>
              </a:spcAft>
              <a:buFont typeface="Jacobs Chronos Light" panose="010B0403030503030204" pitchFamily="34" charset="0"/>
              <a:buNone/>
            </a:pPr>
            <a:r>
              <a:rPr lang="en-AU" sz="1800">
                <a:solidFill>
                  <a:schemeClr val="tx1"/>
                </a:solidFill>
                <a:latin typeface="+mj-lt"/>
                <a:cs typeface="JacobsChronos" panose="020B0604020202020204" pitchFamily="34" charset="0"/>
              </a:rPr>
              <a:t> </a:t>
            </a:r>
          </a:p>
        </p:txBody>
      </p:sp>
      <p:sp>
        <p:nvSpPr>
          <p:cNvPr id="11" name="Rectangle 10">
            <a:extLst>
              <a:ext uri="{FF2B5EF4-FFF2-40B4-BE49-F238E27FC236}">
                <a16:creationId xmlns:a16="http://schemas.microsoft.com/office/drawing/2014/main" id="{80DB8F43-8FC9-473A-AFAB-A777A9CFFFC5}"/>
              </a:ext>
            </a:extLst>
          </p:cNvPr>
          <p:cNvSpPr/>
          <p:nvPr userDrawn="1"/>
        </p:nvSpPr>
        <p:spPr>
          <a:xfrm>
            <a:off x="12028560" y="-2"/>
            <a:ext cx="182880" cy="68580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E5A3C61E-ACCE-4F73-9252-D1B90E9DE4E5}"/>
              </a:ext>
            </a:extLst>
          </p:cNvPr>
          <p:cNvCxnSpPr/>
          <p:nvPr userDrawn="1"/>
        </p:nvCxnSpPr>
        <p:spPr>
          <a:xfrm>
            <a:off x="820563" y="1118813"/>
            <a:ext cx="7170046"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37F760E-BC00-4589-B51C-9ED61BFBBC65}"/>
              </a:ext>
            </a:extLst>
          </p:cNvPr>
          <p:cNvSpPr txBox="1"/>
          <p:nvPr userDrawn="1"/>
        </p:nvSpPr>
        <p:spPr>
          <a:xfrm>
            <a:off x="320400" y="486000"/>
            <a:ext cx="6040877" cy="523220"/>
          </a:xfrm>
          <a:prstGeom prst="rect">
            <a:avLst/>
          </a:prstGeom>
          <a:noFill/>
        </p:spPr>
        <p:txBody>
          <a:bodyPr wrap="square" lIns="0" rtlCol="0">
            <a:spAutoFit/>
          </a:bodyPr>
          <a:lstStyle/>
          <a:p>
            <a:r>
              <a:rPr lang="en-US" sz="2800" b="1">
                <a:latin typeface="+mj-lt"/>
              </a:rPr>
              <a:t>Copyright notice</a:t>
            </a:r>
          </a:p>
        </p:txBody>
      </p:sp>
    </p:spTree>
    <p:extLst>
      <p:ext uri="{BB962C8B-B14F-4D97-AF65-F5344CB8AC3E}">
        <p14:creationId xmlns:p14="http://schemas.microsoft.com/office/powerpoint/2010/main" val="202468283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Option 13">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30ACB09F-DF74-4676-A901-0349AA5EA950}"/>
              </a:ext>
            </a:extLst>
          </p:cNvPr>
          <p:cNvSpPr>
            <a:spLocks noGrp="1"/>
          </p:cNvSpPr>
          <p:nvPr>
            <p:ph type="pic" sz="quarter" idx="15" hasCustomPrompt="1"/>
          </p:nvPr>
        </p:nvSpPr>
        <p:spPr>
          <a:xfrm>
            <a:off x="6871758" y="-1"/>
            <a:ext cx="5320241" cy="6858001"/>
          </a:xfrm>
          <a:prstGeom prst="rect">
            <a:avLst/>
          </a:prstGeom>
        </p:spPr>
        <p:txBody>
          <a:bodyPr/>
          <a:lstStyle>
            <a:lvl1pPr marL="0" indent="0">
              <a:buNone/>
              <a:defRPr sz="2000"/>
            </a:lvl1pPr>
          </a:lstStyle>
          <a:p>
            <a:r>
              <a:rPr lang="en-AU" sz="2000"/>
              <a:t>Click icon to add picture.</a:t>
            </a:r>
            <a:endParaRPr lang="en-US"/>
          </a:p>
        </p:txBody>
      </p:sp>
      <p:sp>
        <p:nvSpPr>
          <p:cNvPr id="6" name="Rectangle 5">
            <a:extLst>
              <a:ext uri="{FF2B5EF4-FFF2-40B4-BE49-F238E27FC236}">
                <a16:creationId xmlns:a16="http://schemas.microsoft.com/office/drawing/2014/main" id="{850B0E64-377C-41C2-90F2-21E2A06CF9E3}"/>
              </a:ext>
            </a:extLst>
          </p:cNvPr>
          <p:cNvSpPr/>
          <p:nvPr userDrawn="1"/>
        </p:nvSpPr>
        <p:spPr>
          <a:xfrm rot="16200000" flipV="1">
            <a:off x="-381000" y="381000"/>
            <a:ext cx="6858000" cy="6096000"/>
          </a:xfrm>
          <a:prstGeom prst="rect">
            <a:avLst/>
          </a:prstGeom>
          <a:gradFill flip="none" rotWithShape="1">
            <a:gsLst>
              <a:gs pos="35000">
                <a:schemeClr val="accent2"/>
              </a:gs>
              <a:gs pos="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063708C1-FAE4-41C4-9C35-5B3D98BECA7C}"/>
              </a:ext>
            </a:extLst>
          </p:cNvPr>
          <p:cNvSpPr>
            <a:spLocks noGrp="1"/>
          </p:cNvSpPr>
          <p:nvPr>
            <p:ph type="ctrTitle" hasCustomPrompt="1"/>
          </p:nvPr>
        </p:nvSpPr>
        <p:spPr>
          <a:xfrm>
            <a:off x="670560" y="1743075"/>
            <a:ext cx="5273052" cy="1241847"/>
          </a:xfrm>
          <a:prstGeom prst="rect">
            <a:avLst/>
          </a:prstGeom>
          <a:noFill/>
        </p:spPr>
        <p:txBody>
          <a:bodyPr lIns="0" anchor="b">
            <a:noAutofit/>
          </a:bodyPr>
          <a:lstStyle>
            <a:lvl1pPr algn="l">
              <a:defRPr sz="4000" b="1">
                <a:solidFill>
                  <a:schemeClr val="tx1"/>
                </a:solidFill>
              </a:defRPr>
            </a:lvl1pPr>
          </a:lstStyle>
          <a:p>
            <a:r>
              <a:rPr lang="en-US"/>
              <a:t>Presentation title, 40pt bold.</a:t>
            </a:r>
          </a:p>
        </p:txBody>
      </p:sp>
      <p:sp>
        <p:nvSpPr>
          <p:cNvPr id="8" name="Rectangle 7">
            <a:extLst>
              <a:ext uri="{FF2B5EF4-FFF2-40B4-BE49-F238E27FC236}">
                <a16:creationId xmlns:a16="http://schemas.microsoft.com/office/drawing/2014/main" id="{A37D1AD0-40FD-4DF1-BCA5-F106730BD3F8}"/>
              </a:ext>
            </a:extLst>
          </p:cNvPr>
          <p:cNvSpPr/>
          <p:nvPr userDrawn="1"/>
        </p:nvSpPr>
        <p:spPr>
          <a:xfrm>
            <a:off x="6416547" y="0"/>
            <a:ext cx="45521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BCAB639-D94A-4008-AEFD-81F1A79ED85B}"/>
              </a:ext>
            </a:extLst>
          </p:cNvPr>
          <p:cNvSpPr/>
          <p:nvPr userDrawn="1"/>
        </p:nvSpPr>
        <p:spPr>
          <a:xfrm>
            <a:off x="6221506" y="0"/>
            <a:ext cx="2374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5">
            <a:extLst>
              <a:ext uri="{FF2B5EF4-FFF2-40B4-BE49-F238E27FC236}">
                <a16:creationId xmlns:a16="http://schemas.microsoft.com/office/drawing/2014/main" id="{5E4346F0-7793-4B1C-B9F4-F6F5B8F672CB}"/>
              </a:ext>
            </a:extLst>
          </p:cNvPr>
          <p:cNvSpPr>
            <a:spLocks noGrp="1"/>
          </p:cNvSpPr>
          <p:nvPr>
            <p:ph type="body" sz="quarter" idx="10" hasCustomPrompt="1"/>
          </p:nvPr>
        </p:nvSpPr>
        <p:spPr>
          <a:xfrm>
            <a:off x="670560" y="3194799"/>
            <a:ext cx="5273052" cy="913043"/>
          </a:xfrm>
          <a:prstGeom prst="rect">
            <a:avLst/>
          </a:prstGeom>
        </p:spPr>
        <p:txBody>
          <a:bodyPr lIns="0" anchor="b"/>
          <a:lstStyle>
            <a:lvl1pPr marL="0" indent="0">
              <a:buFontTx/>
              <a:buNone/>
              <a:defRPr sz="2000" b="0">
                <a:solidFill>
                  <a:schemeClr val="tx1"/>
                </a:solidFill>
              </a:defRPr>
            </a:lvl1pPr>
          </a:lstStyle>
          <a:p>
            <a:pPr lvl="0"/>
            <a:r>
              <a:rPr lang="en-AU"/>
              <a:t>Other information, 20pt light</a:t>
            </a:r>
            <a:endParaRPr lang="en-US"/>
          </a:p>
        </p:txBody>
      </p:sp>
      <p:sp>
        <p:nvSpPr>
          <p:cNvPr id="9" name="Rectangle 8">
            <a:extLst>
              <a:ext uri="{FF2B5EF4-FFF2-40B4-BE49-F238E27FC236}">
                <a16:creationId xmlns:a16="http://schemas.microsoft.com/office/drawing/2014/main" id="{7026A9FC-B237-4C70-9045-7492E6B30D56}"/>
              </a:ext>
            </a:extLst>
          </p:cNvPr>
          <p:cNvSpPr/>
          <p:nvPr userDrawn="1"/>
        </p:nvSpPr>
        <p:spPr>
          <a:xfrm>
            <a:off x="6096000" y="-2"/>
            <a:ext cx="12550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447C32B-0CD2-48C7-92C2-4E00CBFB82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70560" y="6098298"/>
            <a:ext cx="3557023" cy="414840"/>
          </a:xfrm>
          <a:prstGeom prst="rect">
            <a:avLst/>
          </a:prstGeom>
        </p:spPr>
      </p:pic>
    </p:spTree>
    <p:extLst>
      <p:ext uri="{BB962C8B-B14F-4D97-AF65-F5344CB8AC3E}">
        <p14:creationId xmlns:p14="http://schemas.microsoft.com/office/powerpoint/2010/main" val="4241641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Agenda White with Illustration">
    <p:spTree>
      <p:nvGrpSpPr>
        <p:cNvPr id="1" name=""/>
        <p:cNvGrpSpPr/>
        <p:nvPr/>
      </p:nvGrpSpPr>
      <p:grpSpPr>
        <a:xfrm>
          <a:off x="0" y="0"/>
          <a:ext cx="0" cy="0"/>
          <a:chOff x="0" y="0"/>
          <a:chExt cx="0" cy="0"/>
        </a:xfrm>
      </p:grpSpPr>
      <p:sp>
        <p:nvSpPr>
          <p:cNvPr id="17" name="Slide Number Placeholder 3">
            <a:extLst>
              <a:ext uri="{FF2B5EF4-FFF2-40B4-BE49-F238E27FC236}">
                <a16:creationId xmlns:a16="http://schemas.microsoft.com/office/drawing/2014/main" id="{10CA5C3B-9F6B-4202-B039-5D95C6E9DEDF}"/>
              </a:ext>
            </a:extLst>
          </p:cNvPr>
          <p:cNvSpPr>
            <a:spLocks noGrp="1"/>
          </p:cNvSpPr>
          <p:nvPr>
            <p:ph type="sldNum" sz="quarter" idx="11"/>
          </p:nvPr>
        </p:nvSpPr>
        <p:spPr>
          <a:xfrm>
            <a:off x="695325" y="6309360"/>
            <a:ext cx="781674" cy="274320"/>
          </a:xfrm>
        </p:spPr>
        <p:txBody>
          <a:bodyPr/>
          <a:lstStyle/>
          <a:p>
            <a:fld id="{9B3E39EC-4BE2-4DEA-81C0-4ABC0AAB4AC0}" type="slidenum">
              <a:rPr lang="en-AU" smtClean="0"/>
              <a:pPr/>
              <a:t>‹#›</a:t>
            </a:fld>
            <a:endParaRPr lang="en-AU"/>
          </a:p>
        </p:txBody>
      </p:sp>
      <p:sp>
        <p:nvSpPr>
          <p:cNvPr id="18" name="Rectangle 17">
            <a:extLst>
              <a:ext uri="{FF2B5EF4-FFF2-40B4-BE49-F238E27FC236}">
                <a16:creationId xmlns:a16="http://schemas.microsoft.com/office/drawing/2014/main" id="{7A9EF7E6-ED89-4012-A161-4364F61EF861}"/>
              </a:ext>
            </a:extLst>
          </p:cNvPr>
          <p:cNvSpPr/>
          <p:nvPr userDrawn="1"/>
        </p:nvSpPr>
        <p:spPr>
          <a:xfrm>
            <a:off x="0" y="0"/>
            <a:ext cx="18288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1EA9D34-614F-429C-8293-489530E2C409}"/>
              </a:ext>
            </a:extLst>
          </p:cNvPr>
          <p:cNvSpPr/>
          <p:nvPr userDrawn="1"/>
        </p:nvSpPr>
        <p:spPr>
          <a:xfrm>
            <a:off x="8791401" y="-2"/>
            <a:ext cx="182880" cy="68580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3EA16F1-E28F-4FA4-A588-D6E291DF16FC}"/>
              </a:ext>
            </a:extLst>
          </p:cNvPr>
          <p:cNvSpPr/>
          <p:nvPr userDrawn="1"/>
        </p:nvSpPr>
        <p:spPr>
          <a:xfrm>
            <a:off x="8937567" y="-2"/>
            <a:ext cx="3254433"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D071FC40-586F-453E-B70F-90860DD80EA4}"/>
              </a:ext>
            </a:extLst>
          </p:cNvPr>
          <p:cNvSpPr>
            <a:spLocks noGrp="1"/>
          </p:cNvSpPr>
          <p:nvPr>
            <p:ph type="title" hasCustomPrompt="1"/>
          </p:nvPr>
        </p:nvSpPr>
        <p:spPr>
          <a:xfrm>
            <a:off x="695324" y="486795"/>
            <a:ext cx="7669867" cy="640080"/>
          </a:xfrm>
        </p:spPr>
        <p:txBody>
          <a:bodyPr>
            <a:noAutofit/>
          </a:bodyPr>
          <a:lstStyle>
            <a:lvl1pPr>
              <a:defRPr/>
            </a:lvl1pPr>
          </a:lstStyle>
          <a:p>
            <a:r>
              <a:rPr lang="en-US"/>
              <a:t>Agenda	</a:t>
            </a:r>
          </a:p>
        </p:txBody>
      </p:sp>
      <p:sp>
        <p:nvSpPr>
          <p:cNvPr id="23" name="Text Placeholder 5">
            <a:extLst>
              <a:ext uri="{FF2B5EF4-FFF2-40B4-BE49-F238E27FC236}">
                <a16:creationId xmlns:a16="http://schemas.microsoft.com/office/drawing/2014/main" id="{48A73B0E-3095-4C8D-B9EA-24219C1B3AD6}"/>
              </a:ext>
            </a:extLst>
          </p:cNvPr>
          <p:cNvSpPr>
            <a:spLocks noGrp="1"/>
          </p:cNvSpPr>
          <p:nvPr>
            <p:ph type="body" sz="quarter" idx="14" hasCustomPrompt="1"/>
          </p:nvPr>
        </p:nvSpPr>
        <p:spPr>
          <a:xfrm>
            <a:off x="695342" y="1622657"/>
            <a:ext cx="7670208" cy="1441424"/>
          </a:xfrm>
        </p:spPr>
        <p:txBody>
          <a:bodyPr/>
          <a:lstStyle>
            <a:lvl1pPr marL="342900" indent="-342900">
              <a:spcBef>
                <a:spcPts val="600"/>
              </a:spcBef>
              <a:buFont typeface="Wingdings" panose="05000000000000000000" pitchFamily="2" charset="2"/>
              <a:buChar char="§"/>
              <a:defRPr sz="2000" b="0">
                <a:solidFill>
                  <a:schemeClr val="tx2"/>
                </a:solidFill>
              </a:defRPr>
            </a:lvl1pPr>
            <a:lvl2pPr marL="360000" indent="0">
              <a:buFontTx/>
              <a:buNone/>
              <a:defRPr/>
            </a:lvl2pPr>
            <a:lvl3pPr marL="1080000" indent="-360000">
              <a:buFont typeface="+mj-lt"/>
              <a:buAutoNum type="arabicPeriod"/>
              <a:defRPr/>
            </a:lvl3pPr>
            <a:lvl4pPr marL="1440000" indent="-360000">
              <a:buFont typeface="+mj-lt"/>
              <a:buAutoNum type="arabicPeriod"/>
              <a:defRPr/>
            </a:lvl4pPr>
            <a:lvl5pPr marL="1800000" indent="-360000">
              <a:buFont typeface="+mj-lt"/>
              <a:buAutoNum type="arabicPeriod"/>
              <a:defRPr/>
            </a:lvl5pPr>
          </a:lstStyle>
          <a:p>
            <a:pPr lvl="0"/>
            <a:r>
              <a:rPr lang="en-US"/>
              <a:t>Bullet</a:t>
            </a:r>
          </a:p>
          <a:p>
            <a:pPr lvl="0"/>
            <a:r>
              <a:rPr lang="en-US"/>
              <a:t>Bullet</a:t>
            </a:r>
          </a:p>
          <a:p>
            <a:pPr lvl="0"/>
            <a:r>
              <a:rPr lang="en-US"/>
              <a:t>Bullet</a:t>
            </a:r>
          </a:p>
          <a:p>
            <a:pPr lvl="0"/>
            <a:r>
              <a:rPr lang="en-US"/>
              <a:t>Bullet</a:t>
            </a:r>
          </a:p>
          <a:p>
            <a:pPr lvl="0"/>
            <a:endParaRPr lang="en-US"/>
          </a:p>
        </p:txBody>
      </p:sp>
      <p:sp>
        <p:nvSpPr>
          <p:cNvPr id="24" name="Text Placeholder 5">
            <a:extLst>
              <a:ext uri="{FF2B5EF4-FFF2-40B4-BE49-F238E27FC236}">
                <a16:creationId xmlns:a16="http://schemas.microsoft.com/office/drawing/2014/main" id="{B85C7F59-FD05-4CF7-B2E4-68F30B0EF5AB}"/>
              </a:ext>
            </a:extLst>
          </p:cNvPr>
          <p:cNvSpPr>
            <a:spLocks noGrp="1"/>
          </p:cNvSpPr>
          <p:nvPr>
            <p:ph type="body" sz="quarter" idx="15" hasCustomPrompt="1"/>
          </p:nvPr>
        </p:nvSpPr>
        <p:spPr>
          <a:xfrm>
            <a:off x="695342" y="3153351"/>
            <a:ext cx="7670208" cy="408156"/>
          </a:xfrm>
        </p:spPr>
        <p:txBody>
          <a:bodyPr anchor="ctr"/>
          <a:lstStyle>
            <a:lvl1pPr marL="0" indent="0">
              <a:buFontTx/>
              <a:buNone/>
              <a:defRPr sz="2400" b="1">
                <a:solidFill>
                  <a:schemeClr val="tx2"/>
                </a:solidFill>
              </a:defRPr>
            </a:lvl1pPr>
            <a:lvl2pPr marL="360000" indent="0">
              <a:buFontTx/>
              <a:buNone/>
              <a:defRPr/>
            </a:lvl2pPr>
            <a:lvl3pPr marL="1080000" indent="-360000">
              <a:buFont typeface="+mj-lt"/>
              <a:buAutoNum type="arabicPeriod"/>
              <a:defRPr/>
            </a:lvl3pPr>
            <a:lvl4pPr marL="1440000" indent="-360000">
              <a:buFont typeface="+mj-lt"/>
              <a:buAutoNum type="arabicPeriod"/>
              <a:defRPr/>
            </a:lvl4pPr>
            <a:lvl5pPr marL="1800000" indent="-360000">
              <a:buFont typeface="+mj-lt"/>
              <a:buAutoNum type="arabicPeriod"/>
              <a:defRPr/>
            </a:lvl5pPr>
          </a:lstStyle>
          <a:p>
            <a:pPr lvl="0"/>
            <a:r>
              <a:rPr lang="en-US"/>
              <a:t>Sub heading</a:t>
            </a:r>
          </a:p>
        </p:txBody>
      </p:sp>
      <p:sp>
        <p:nvSpPr>
          <p:cNvPr id="25" name="Text Placeholder 5">
            <a:extLst>
              <a:ext uri="{FF2B5EF4-FFF2-40B4-BE49-F238E27FC236}">
                <a16:creationId xmlns:a16="http://schemas.microsoft.com/office/drawing/2014/main" id="{EAB6047A-B279-48F5-BCF0-B5B83923658C}"/>
              </a:ext>
            </a:extLst>
          </p:cNvPr>
          <p:cNvSpPr>
            <a:spLocks noGrp="1"/>
          </p:cNvSpPr>
          <p:nvPr>
            <p:ph type="body" sz="quarter" idx="16" hasCustomPrompt="1"/>
          </p:nvPr>
        </p:nvSpPr>
        <p:spPr>
          <a:xfrm>
            <a:off x="695342" y="3618293"/>
            <a:ext cx="7670208" cy="1441424"/>
          </a:xfrm>
        </p:spPr>
        <p:txBody>
          <a:bodyPr/>
          <a:lstStyle>
            <a:lvl1pPr marL="342900" indent="-342900">
              <a:spcBef>
                <a:spcPts val="600"/>
              </a:spcBef>
              <a:buFont typeface="Wingdings" panose="05000000000000000000" pitchFamily="2" charset="2"/>
              <a:buChar char="§"/>
              <a:defRPr sz="2000" b="0">
                <a:solidFill>
                  <a:schemeClr val="tx2"/>
                </a:solidFill>
              </a:defRPr>
            </a:lvl1pPr>
            <a:lvl2pPr marL="360000" indent="0">
              <a:buFontTx/>
              <a:buNone/>
              <a:defRPr/>
            </a:lvl2pPr>
            <a:lvl3pPr marL="1080000" indent="-360000">
              <a:buFont typeface="+mj-lt"/>
              <a:buAutoNum type="arabicPeriod"/>
              <a:defRPr/>
            </a:lvl3pPr>
            <a:lvl4pPr marL="1440000" indent="-360000">
              <a:buFont typeface="+mj-lt"/>
              <a:buAutoNum type="arabicPeriod"/>
              <a:defRPr/>
            </a:lvl4pPr>
            <a:lvl5pPr marL="1800000" indent="-360000">
              <a:buFont typeface="+mj-lt"/>
              <a:buAutoNum type="arabicPeriod"/>
              <a:defRPr/>
            </a:lvl5pPr>
          </a:lstStyle>
          <a:p>
            <a:pPr lvl="0"/>
            <a:r>
              <a:rPr lang="en-US"/>
              <a:t>Bullet</a:t>
            </a:r>
          </a:p>
          <a:p>
            <a:pPr lvl="0"/>
            <a:r>
              <a:rPr lang="en-US"/>
              <a:t>Bullet</a:t>
            </a:r>
          </a:p>
          <a:p>
            <a:pPr lvl="0"/>
            <a:r>
              <a:rPr lang="en-US"/>
              <a:t>Bullet</a:t>
            </a:r>
          </a:p>
          <a:p>
            <a:pPr lvl="0"/>
            <a:r>
              <a:rPr lang="en-US"/>
              <a:t>Bullet</a:t>
            </a:r>
          </a:p>
          <a:p>
            <a:pPr lvl="0"/>
            <a:endParaRPr lang="en-US"/>
          </a:p>
        </p:txBody>
      </p:sp>
      <p:sp>
        <p:nvSpPr>
          <p:cNvPr id="26" name="Text Placeholder 5">
            <a:extLst>
              <a:ext uri="{FF2B5EF4-FFF2-40B4-BE49-F238E27FC236}">
                <a16:creationId xmlns:a16="http://schemas.microsoft.com/office/drawing/2014/main" id="{14D8CF55-A341-4437-A206-F440861F3F24}"/>
              </a:ext>
            </a:extLst>
          </p:cNvPr>
          <p:cNvSpPr>
            <a:spLocks noGrp="1"/>
          </p:cNvSpPr>
          <p:nvPr>
            <p:ph type="body" sz="quarter" idx="17" hasCustomPrompt="1"/>
          </p:nvPr>
        </p:nvSpPr>
        <p:spPr>
          <a:xfrm>
            <a:off x="695342" y="1156404"/>
            <a:ext cx="7670208" cy="408156"/>
          </a:xfrm>
        </p:spPr>
        <p:txBody>
          <a:bodyPr anchor="ctr"/>
          <a:lstStyle>
            <a:lvl1pPr marL="0" indent="0">
              <a:buFontTx/>
              <a:buNone/>
              <a:defRPr sz="2400" b="1">
                <a:solidFill>
                  <a:schemeClr val="tx2"/>
                </a:solidFill>
              </a:defRPr>
            </a:lvl1pPr>
            <a:lvl2pPr marL="360000" indent="0">
              <a:buFontTx/>
              <a:buNone/>
              <a:defRPr/>
            </a:lvl2pPr>
            <a:lvl3pPr marL="1080000" indent="-360000">
              <a:buFont typeface="+mj-lt"/>
              <a:buAutoNum type="arabicPeriod"/>
              <a:defRPr/>
            </a:lvl3pPr>
            <a:lvl4pPr marL="1440000" indent="-360000">
              <a:buFont typeface="+mj-lt"/>
              <a:buAutoNum type="arabicPeriod"/>
              <a:defRPr/>
            </a:lvl4pPr>
            <a:lvl5pPr marL="1800000" indent="-360000">
              <a:buFont typeface="+mj-lt"/>
              <a:buAutoNum type="arabicPeriod"/>
              <a:defRPr/>
            </a:lvl5pPr>
          </a:lstStyle>
          <a:p>
            <a:pPr lvl="0"/>
            <a:r>
              <a:rPr lang="en-US"/>
              <a:t>Sub heading</a:t>
            </a:r>
          </a:p>
        </p:txBody>
      </p:sp>
      <p:cxnSp>
        <p:nvCxnSpPr>
          <p:cNvPr id="27" name="Straight Connector 26">
            <a:extLst>
              <a:ext uri="{FF2B5EF4-FFF2-40B4-BE49-F238E27FC236}">
                <a16:creationId xmlns:a16="http://schemas.microsoft.com/office/drawing/2014/main" id="{6D13F987-6260-4F87-933E-B4764172DB90}"/>
              </a:ext>
            </a:extLst>
          </p:cNvPr>
          <p:cNvCxnSpPr>
            <a:cxnSpLocks/>
          </p:cNvCxnSpPr>
          <p:nvPr userDrawn="1"/>
        </p:nvCxnSpPr>
        <p:spPr>
          <a:xfrm>
            <a:off x="694982" y="1126875"/>
            <a:ext cx="767020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6937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guide id="4" pos="724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Option 11">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23401D0B-9EFB-4C04-9FC3-F6F1A3F116D1}"/>
              </a:ext>
            </a:extLst>
          </p:cNvPr>
          <p:cNvSpPr>
            <a:spLocks noGrp="1"/>
          </p:cNvSpPr>
          <p:nvPr>
            <p:ph type="pic" sz="quarter" idx="11" hasCustomPrompt="1"/>
          </p:nvPr>
        </p:nvSpPr>
        <p:spPr>
          <a:xfrm>
            <a:off x="0" y="1072815"/>
            <a:ext cx="12192000" cy="5691110"/>
          </a:xfrm>
          <a:prstGeom prst="rect">
            <a:avLst/>
          </a:prstGeom>
        </p:spPr>
        <p:txBody>
          <a:bodyPr/>
          <a:lstStyle>
            <a:lvl1pPr marL="0" indent="0">
              <a:buNone/>
              <a:defRPr sz="2000"/>
            </a:lvl1pPr>
          </a:lstStyle>
          <a:p>
            <a:r>
              <a:rPr lang="en-AU" sz="2000"/>
              <a:t>Click icon to add picture.</a:t>
            </a:r>
            <a:endParaRPr lang="en-US"/>
          </a:p>
        </p:txBody>
      </p:sp>
      <p:sp>
        <p:nvSpPr>
          <p:cNvPr id="3" name="Rectangle 2">
            <a:extLst>
              <a:ext uri="{FF2B5EF4-FFF2-40B4-BE49-F238E27FC236}">
                <a16:creationId xmlns:a16="http://schemas.microsoft.com/office/drawing/2014/main" id="{7B2FCDA2-659E-4085-BB26-D4682AFC1EA4}"/>
              </a:ext>
            </a:extLst>
          </p:cNvPr>
          <p:cNvSpPr/>
          <p:nvPr userDrawn="1"/>
        </p:nvSpPr>
        <p:spPr>
          <a:xfrm flipV="1">
            <a:off x="0" y="6763924"/>
            <a:ext cx="12192000" cy="967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2C752CA4-12AC-422B-97AE-6B77E99B156C}"/>
              </a:ext>
            </a:extLst>
          </p:cNvPr>
          <p:cNvSpPr>
            <a:spLocks noGrp="1"/>
          </p:cNvSpPr>
          <p:nvPr>
            <p:ph type="ctrTitle" hasCustomPrompt="1"/>
          </p:nvPr>
        </p:nvSpPr>
        <p:spPr>
          <a:xfrm>
            <a:off x="429207" y="1279283"/>
            <a:ext cx="11293399" cy="837012"/>
          </a:xfrm>
          <a:prstGeom prst="rect">
            <a:avLst/>
          </a:prstGeom>
          <a:noFill/>
        </p:spPr>
        <p:txBody>
          <a:bodyPr lIns="0" anchor="ctr" anchorCtr="0">
            <a:noAutofit/>
          </a:bodyPr>
          <a:lstStyle>
            <a:lvl1pPr algn="l">
              <a:defRPr sz="3200" b="1">
                <a:solidFill>
                  <a:schemeClr val="tx1"/>
                </a:solidFill>
              </a:defRPr>
            </a:lvl1pPr>
          </a:lstStyle>
          <a:p>
            <a:r>
              <a:rPr lang="en-US"/>
              <a:t>Presentation title, 32pt bold.  </a:t>
            </a:r>
          </a:p>
        </p:txBody>
      </p:sp>
      <p:sp>
        <p:nvSpPr>
          <p:cNvPr id="9" name="Text Placeholder 5">
            <a:extLst>
              <a:ext uri="{FF2B5EF4-FFF2-40B4-BE49-F238E27FC236}">
                <a16:creationId xmlns:a16="http://schemas.microsoft.com/office/drawing/2014/main" id="{01F8B1B1-4142-4567-91D9-5E359CB91565}"/>
              </a:ext>
            </a:extLst>
          </p:cNvPr>
          <p:cNvSpPr>
            <a:spLocks noGrp="1"/>
          </p:cNvSpPr>
          <p:nvPr>
            <p:ph type="body" sz="quarter" idx="10" hasCustomPrompt="1"/>
          </p:nvPr>
        </p:nvSpPr>
        <p:spPr>
          <a:xfrm>
            <a:off x="429206" y="2121572"/>
            <a:ext cx="11293399" cy="418884"/>
          </a:xfrm>
          <a:prstGeom prst="rect">
            <a:avLst/>
          </a:prstGeom>
        </p:spPr>
        <p:txBody>
          <a:bodyPr lIns="0"/>
          <a:lstStyle>
            <a:lvl1pPr marL="0" indent="0">
              <a:buFontTx/>
              <a:buNone/>
              <a:defRPr sz="2000" b="1">
                <a:solidFill>
                  <a:schemeClr val="tx1"/>
                </a:solidFill>
              </a:defRPr>
            </a:lvl1pPr>
          </a:lstStyle>
          <a:p>
            <a:pPr lvl="0"/>
            <a:r>
              <a:rPr lang="en-AU"/>
              <a:t>Other information, 20pt light bold.</a:t>
            </a:r>
            <a:endParaRPr lang="en-US"/>
          </a:p>
        </p:txBody>
      </p:sp>
      <p:sp>
        <p:nvSpPr>
          <p:cNvPr id="12" name="Rectangle 11">
            <a:extLst>
              <a:ext uri="{FF2B5EF4-FFF2-40B4-BE49-F238E27FC236}">
                <a16:creationId xmlns:a16="http://schemas.microsoft.com/office/drawing/2014/main" id="{D65D5916-137C-46DD-B7BC-0D5F22EB6D34}"/>
              </a:ext>
            </a:extLst>
          </p:cNvPr>
          <p:cNvSpPr/>
          <p:nvPr userDrawn="1"/>
        </p:nvSpPr>
        <p:spPr>
          <a:xfrm>
            <a:off x="0" y="255656"/>
            <a:ext cx="12192000" cy="8171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D7B051-C464-4C2D-86B7-71FA64087D8A}"/>
              </a:ext>
            </a:extLst>
          </p:cNvPr>
          <p:cNvSpPr/>
          <p:nvPr userDrawn="1"/>
        </p:nvSpPr>
        <p:spPr>
          <a:xfrm>
            <a:off x="-2" y="-4812"/>
            <a:ext cx="12192000" cy="2725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74345417-CAE0-4B72-9DDD-F1DD6DC1A78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779183" y="492596"/>
            <a:ext cx="2943422" cy="343278"/>
          </a:xfrm>
          <a:prstGeom prst="rect">
            <a:avLst/>
          </a:prstGeom>
        </p:spPr>
      </p:pic>
    </p:spTree>
    <p:extLst>
      <p:ext uri="{BB962C8B-B14F-4D97-AF65-F5344CB8AC3E}">
        <p14:creationId xmlns:p14="http://schemas.microsoft.com/office/powerpoint/2010/main" val="514971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B43439-8D96-419E-BF5A-8C4AF464228A}"/>
              </a:ext>
            </a:extLst>
          </p:cNvPr>
          <p:cNvSpPr/>
          <p:nvPr userDrawn="1"/>
        </p:nvSpPr>
        <p:spPr>
          <a:xfrm>
            <a:off x="0" y="0"/>
            <a:ext cx="12192000" cy="6858000"/>
          </a:xfrm>
          <a:prstGeom prst="rect">
            <a:avLst/>
          </a:prstGeom>
          <a:gradFill flip="none" rotWithShape="1">
            <a:gsLst>
              <a:gs pos="42000">
                <a:schemeClr val="accent2"/>
              </a:gs>
              <a:gs pos="700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5E5DBCB-BEF8-49A6-81A5-9457F22EE6AA}"/>
              </a:ext>
            </a:extLst>
          </p:cNvPr>
          <p:cNvSpPr>
            <a:spLocks noGrp="1"/>
          </p:cNvSpPr>
          <p:nvPr>
            <p:ph type="ctrTitle" hasCustomPrompt="1"/>
          </p:nvPr>
        </p:nvSpPr>
        <p:spPr>
          <a:xfrm>
            <a:off x="612949" y="2157381"/>
            <a:ext cx="8075295" cy="1371600"/>
          </a:xfrm>
          <a:prstGeom prst="rect">
            <a:avLst/>
          </a:prstGeom>
        </p:spPr>
        <p:txBody>
          <a:bodyPr anchor="t"/>
          <a:lstStyle>
            <a:lvl1pPr algn="l">
              <a:defRPr sz="4200" b="1">
                <a:solidFill>
                  <a:schemeClr val="bg1"/>
                </a:solidFill>
                <a:latin typeface="+mj-lt"/>
                <a:cs typeface="Jacobs Chronos" panose="010B0603030503030204" pitchFamily="34" charset="0"/>
              </a:defRPr>
            </a:lvl1pPr>
          </a:lstStyle>
          <a:p>
            <a:r>
              <a:rPr lang="en-US"/>
              <a:t>Section/divider title, 42pt bold.</a:t>
            </a:r>
          </a:p>
        </p:txBody>
      </p:sp>
      <p:sp>
        <p:nvSpPr>
          <p:cNvPr id="6" name="Subtitle 2">
            <a:extLst>
              <a:ext uri="{FF2B5EF4-FFF2-40B4-BE49-F238E27FC236}">
                <a16:creationId xmlns:a16="http://schemas.microsoft.com/office/drawing/2014/main" id="{9CA1C99B-988C-47FF-8385-5620F86249C3}"/>
              </a:ext>
            </a:extLst>
          </p:cNvPr>
          <p:cNvSpPr>
            <a:spLocks noGrp="1"/>
          </p:cNvSpPr>
          <p:nvPr>
            <p:ph type="subTitle" idx="1" hasCustomPrompt="1"/>
          </p:nvPr>
        </p:nvSpPr>
        <p:spPr>
          <a:xfrm>
            <a:off x="612949" y="3942681"/>
            <a:ext cx="8075295" cy="618270"/>
          </a:xfrm>
          <a:prstGeom prst="rect">
            <a:avLst/>
          </a:prstGeom>
        </p:spPr>
        <p:txBody>
          <a:bodyPr/>
          <a:lstStyle>
            <a:lvl1pPr marL="0" indent="0" algn="l">
              <a:buNone/>
              <a:defRPr sz="2800" b="1">
                <a:solidFill>
                  <a:schemeClr val="bg1"/>
                </a:solidFill>
                <a:latin typeface="+mn-lt"/>
                <a:cs typeface="Jacobs Chronos" panose="02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Other information, 28pt light bold </a:t>
            </a:r>
          </a:p>
        </p:txBody>
      </p:sp>
    </p:spTree>
    <p:extLst>
      <p:ext uri="{BB962C8B-B14F-4D97-AF65-F5344CB8AC3E}">
        <p14:creationId xmlns:p14="http://schemas.microsoft.com/office/powerpoint/2010/main" val="2326908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Vertical Color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solidFill>
                  <a:schemeClr val="accent1"/>
                </a:solidFill>
              </a:defRPr>
            </a:lvl1pPr>
          </a:lstStyle>
          <a:p>
            <a:r>
              <a:rPr lang="en-US"/>
              <a:t> </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r>
              <a:rPr lang="en-AU"/>
              <a:t>f</a:t>
            </a: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FB5378AA-48D0-49EA-BE9B-95BC597EFC4C}"/>
              </a:ext>
            </a:extLst>
          </p:cNvPr>
          <p:cNvCxnSpPr/>
          <p:nvPr userDrawn="1"/>
        </p:nvCxnSpPr>
        <p:spPr>
          <a:xfrm>
            <a:off x="320040" y="6217920"/>
            <a:ext cx="1152144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0694A96-8A71-4000-801D-0C9FDF81A8E4}"/>
              </a:ext>
            </a:extLst>
          </p:cNvPr>
          <p:cNvGrpSpPr/>
          <p:nvPr userDrawn="1"/>
        </p:nvGrpSpPr>
        <p:grpSpPr>
          <a:xfrm>
            <a:off x="0" y="-2"/>
            <a:ext cx="182880" cy="6858002"/>
            <a:chOff x="0" y="-2"/>
            <a:chExt cx="182880" cy="6858002"/>
          </a:xfrm>
        </p:grpSpPr>
        <p:sp>
          <p:nvSpPr>
            <p:cNvPr id="11" name="Rectangle 10">
              <a:extLst>
                <a:ext uri="{FF2B5EF4-FFF2-40B4-BE49-F238E27FC236}">
                  <a16:creationId xmlns:a16="http://schemas.microsoft.com/office/drawing/2014/main" id="{EADC94DF-CF22-48A4-BA0A-C4C38A013B84}"/>
                </a:ext>
              </a:extLst>
            </p:cNvPr>
            <p:cNvSpPr/>
            <p:nvPr userDrawn="1"/>
          </p:nvSpPr>
          <p:spPr>
            <a:xfrm>
              <a:off x="0" y="6210887"/>
              <a:ext cx="182880" cy="6471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2AFE780-91D7-411E-9616-15D5F7F95B48}"/>
                </a:ext>
              </a:extLst>
            </p:cNvPr>
            <p:cNvSpPr/>
            <p:nvPr userDrawn="1"/>
          </p:nvSpPr>
          <p:spPr>
            <a:xfrm>
              <a:off x="0" y="-2"/>
              <a:ext cx="182880"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CE3C64-85E4-4847-9D32-67A911A0EBFE}"/>
                </a:ext>
              </a:extLst>
            </p:cNvPr>
            <p:cNvSpPr/>
            <p:nvPr userDrawn="1"/>
          </p:nvSpPr>
          <p:spPr>
            <a:xfrm>
              <a:off x="0" y="4517053"/>
              <a:ext cx="182880" cy="17099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8BA1D659-7609-4394-87F9-5EDC6A150286}"/>
              </a:ext>
            </a:extLst>
          </p:cNvPr>
          <p:cNvSpPr txBox="1"/>
          <p:nvPr userDrawn="1"/>
        </p:nvSpPr>
        <p:spPr>
          <a:xfrm>
            <a:off x="11481758" y="6423291"/>
            <a:ext cx="480923" cy="369332"/>
          </a:xfrm>
          <a:prstGeom prst="rect">
            <a:avLst/>
          </a:prstGeom>
          <a:noFill/>
        </p:spPr>
        <p:txBody>
          <a:bodyPr wrap="square">
            <a:spAutoFit/>
          </a:bodyPr>
          <a:lstStyle/>
          <a:p>
            <a:fld id="{9B3E39EC-4BE2-4DEA-81C0-4ABC0AAB4AC0}" type="slidenum">
              <a:rPr lang="en-AU" smtClean="0"/>
              <a:pPr/>
              <a:t>‹#›</a:t>
            </a:fld>
            <a:endParaRPr lang="en-US"/>
          </a:p>
        </p:txBody>
      </p:sp>
    </p:spTree>
    <p:extLst>
      <p:ext uri="{BB962C8B-B14F-4D97-AF65-F5344CB8AC3E}">
        <p14:creationId xmlns:p14="http://schemas.microsoft.com/office/powerpoint/2010/main" val="19909463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Autofit/>
          </a:bodyPr>
          <a:lstStyle/>
          <a:p>
            <a:r>
              <a:rPr lang="en-US"/>
              <a:t>Slide title, 28pt bold</a:t>
            </a:r>
            <a:endParaRPr lang="en-AU"/>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a:p>
        </p:txBody>
      </p:sp>
    </p:spTree>
    <p:extLst>
      <p:ext uri="{BB962C8B-B14F-4D97-AF65-F5344CB8AC3E}">
        <p14:creationId xmlns:p14="http://schemas.microsoft.com/office/powerpoint/2010/main" val="2378116694"/>
      </p:ext>
    </p:extLst>
  </p:cSld>
  <p:clrMap bg1="lt1" tx1="dk1" bg2="lt2" tx2="dk2" accent1="accent1" accent2="accent2" accent3="accent3" accent4="accent4" accent5="accent5" accent6="accent6" hlink="hlink" folHlink="folHlink"/>
  <p:sldLayoutIdLst>
    <p:sldLayoutId id="2147483712" r:id="rId1"/>
    <p:sldLayoutId id="2147484115" r:id="rId2"/>
    <p:sldLayoutId id="2147484118" r:id="rId3"/>
    <p:sldLayoutId id="2147484120" r:id="rId4"/>
    <p:sldLayoutId id="2147484121" r:id="rId5"/>
    <p:sldLayoutId id="2147484122" r:id="rId6"/>
  </p:sldLayoutIdLs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271093"/>
      </p:ext>
    </p:extLst>
  </p:cSld>
  <p:clrMap bg1="lt1" tx1="dk1" bg2="lt2" tx2="dk2" accent1="accent1" accent2="accent2" accent3="accent3" accent4="accent4" accent5="accent5" accent6="accent6" hlink="hlink" folHlink="folHlink"/>
  <p:sldLayoutIdLst>
    <p:sldLayoutId id="2147483667" r:id="rId1"/>
    <p:sldLayoutId id="2147484116" r:id="rId2"/>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Jacobs Chronos" panose="010B0603030503030204" pitchFamily="34" charset="0"/>
          <a:ea typeface="+mn-ea"/>
          <a:cs typeface="Jacobs Chronos" panose="010B0603030503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png"/><Relationship Id="rId7"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emf"/><Relationship Id="rId11" Type="http://schemas.openxmlformats.org/officeDocument/2006/relationships/image" Target="../media/image23.emf"/><Relationship Id="rId5" Type="http://schemas.openxmlformats.org/officeDocument/2006/relationships/image" Target="../media/image17.emf"/><Relationship Id="rId10" Type="http://schemas.openxmlformats.org/officeDocument/2006/relationships/image" Target="../media/image22.emf"/><Relationship Id="rId4" Type="http://schemas.openxmlformats.org/officeDocument/2006/relationships/image" Target="../media/image16.emf"/><Relationship Id="rId9"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5.emf"/><Relationship Id="rId7" Type="http://schemas.openxmlformats.org/officeDocument/2006/relationships/image" Target="../media/image29.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10" Type="http://schemas.openxmlformats.org/officeDocument/2006/relationships/image" Target="../media/image32.emf"/><Relationship Id="rId4" Type="http://schemas.openxmlformats.org/officeDocument/2006/relationships/image" Target="../media/image26.emf"/><Relationship Id="rId9" Type="http://schemas.openxmlformats.org/officeDocument/2006/relationships/image" Target="../media/image31.emf"/></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E5C498-CDF1-4E1B-BB15-B9A46257FD0E}"/>
              </a:ext>
            </a:extLst>
          </p:cNvPr>
          <p:cNvSpPr>
            <a:spLocks noGrp="1"/>
          </p:cNvSpPr>
          <p:nvPr>
            <p:ph type="ctrTitle"/>
          </p:nvPr>
        </p:nvSpPr>
        <p:spPr>
          <a:xfrm>
            <a:off x="644604" y="1201196"/>
            <a:ext cx="5425440" cy="1241847"/>
          </a:xfrm>
        </p:spPr>
        <p:txBody>
          <a:bodyPr/>
          <a:lstStyle/>
          <a:p>
            <a:r>
              <a:rPr lang="en-US" sz="2800"/>
              <a:t>CHRISTCHURCH FLUORIDATION: IMPLEMENTATION PLANNING FOR A 40+ FACILITY SYSTEM</a:t>
            </a:r>
            <a:endParaRPr lang="en-AU" sz="2800"/>
          </a:p>
        </p:txBody>
      </p:sp>
      <p:sp>
        <p:nvSpPr>
          <p:cNvPr id="4" name="Text Placeholder 3">
            <a:extLst>
              <a:ext uri="{FF2B5EF4-FFF2-40B4-BE49-F238E27FC236}">
                <a16:creationId xmlns:a16="http://schemas.microsoft.com/office/drawing/2014/main" id="{A2C512F1-74BB-4785-A415-A083FF390B09}"/>
              </a:ext>
            </a:extLst>
          </p:cNvPr>
          <p:cNvSpPr>
            <a:spLocks noGrp="1"/>
          </p:cNvSpPr>
          <p:nvPr>
            <p:ph type="body" sz="quarter" idx="10"/>
          </p:nvPr>
        </p:nvSpPr>
        <p:spPr>
          <a:xfrm>
            <a:off x="644604" y="2806356"/>
            <a:ext cx="1315895" cy="461784"/>
          </a:xfrm>
        </p:spPr>
        <p:txBody>
          <a:bodyPr/>
          <a:lstStyle/>
          <a:p>
            <a:r>
              <a:rPr lang="en-US" sz="1800">
                <a:latin typeface="+mj-lt"/>
              </a:rPr>
              <a:t>Jack Deeley </a:t>
            </a:r>
            <a:br>
              <a:rPr lang="en-US" sz="1800">
                <a:latin typeface="+mj-lt"/>
              </a:rPr>
            </a:br>
            <a:r>
              <a:rPr lang="en-US" sz="1400" i="1">
                <a:latin typeface="+mj-lt"/>
              </a:rPr>
              <a:t>Jacobs</a:t>
            </a:r>
            <a:endParaRPr lang="en-US" sz="1600">
              <a:latin typeface="+mj-lt"/>
            </a:endParaRPr>
          </a:p>
        </p:txBody>
      </p:sp>
      <p:sp>
        <p:nvSpPr>
          <p:cNvPr id="7" name="Text Placeholder 3">
            <a:extLst>
              <a:ext uri="{FF2B5EF4-FFF2-40B4-BE49-F238E27FC236}">
                <a16:creationId xmlns:a16="http://schemas.microsoft.com/office/drawing/2014/main" id="{A6EBCE6B-C82C-4DF1-B965-7D898265980A}"/>
              </a:ext>
            </a:extLst>
          </p:cNvPr>
          <p:cNvSpPr txBox="1">
            <a:spLocks/>
          </p:cNvSpPr>
          <p:nvPr/>
        </p:nvSpPr>
        <p:spPr>
          <a:xfrm>
            <a:off x="627127" y="3400541"/>
            <a:ext cx="1978047" cy="461784"/>
          </a:xfrm>
          <a:prstGeom prst="rect">
            <a:avLst/>
          </a:prstGeom>
          <a:noFill/>
        </p:spPr>
        <p:txBody>
          <a:bodyPr vert="horz" lIns="0" tIns="0" rIns="0" bIns="0" rtlCol="0" anchor="b">
            <a:noAutofit/>
          </a:bodyPr>
          <a:lstStyle>
            <a:lvl1pPr marL="0" indent="0" algn="l" defTabSz="914400" rtl="0" eaLnBrk="1" latinLnBrk="0" hangingPunct="1">
              <a:lnSpc>
                <a:spcPct val="90000"/>
              </a:lnSpc>
              <a:spcBef>
                <a:spcPts val="1000"/>
              </a:spcBef>
              <a:buFontTx/>
              <a:buNone/>
              <a:defRPr sz="2000" b="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t>Michele McDonald</a:t>
            </a:r>
            <a:br>
              <a:rPr lang="en-US" sz="1800"/>
            </a:br>
            <a:r>
              <a:rPr lang="en-US" sz="1400" i="1"/>
              <a:t>Christchurch City Council</a:t>
            </a:r>
            <a:endParaRPr lang="en-US" sz="1600"/>
          </a:p>
        </p:txBody>
      </p:sp>
      <p:sp>
        <p:nvSpPr>
          <p:cNvPr id="8" name="Text Placeholder 3">
            <a:extLst>
              <a:ext uri="{FF2B5EF4-FFF2-40B4-BE49-F238E27FC236}">
                <a16:creationId xmlns:a16="http://schemas.microsoft.com/office/drawing/2014/main" id="{8E83A9C0-1A38-41A7-9761-52DF3EE8EF80}"/>
              </a:ext>
            </a:extLst>
          </p:cNvPr>
          <p:cNvSpPr txBox="1">
            <a:spLocks/>
          </p:cNvSpPr>
          <p:nvPr/>
        </p:nvSpPr>
        <p:spPr>
          <a:xfrm>
            <a:off x="627126" y="3984216"/>
            <a:ext cx="1978047" cy="461784"/>
          </a:xfrm>
          <a:prstGeom prst="rect">
            <a:avLst/>
          </a:prstGeom>
          <a:noFill/>
        </p:spPr>
        <p:txBody>
          <a:bodyPr vert="horz" lIns="0" tIns="0" rIns="0" bIns="0" rtlCol="0" anchor="b">
            <a:noAutofit/>
          </a:bodyPr>
          <a:lstStyle>
            <a:lvl1pPr marL="0" indent="0" algn="l" defTabSz="914400" rtl="0" eaLnBrk="1" latinLnBrk="0" hangingPunct="1">
              <a:lnSpc>
                <a:spcPct val="90000"/>
              </a:lnSpc>
              <a:spcBef>
                <a:spcPts val="1000"/>
              </a:spcBef>
              <a:buFontTx/>
              <a:buNone/>
              <a:defRPr sz="2000" b="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t>Silvia Vlad</a:t>
            </a:r>
            <a:br>
              <a:rPr lang="en-US" sz="1800"/>
            </a:br>
            <a:r>
              <a:rPr lang="en-US" sz="1400" i="1"/>
              <a:t>Jacobs</a:t>
            </a:r>
            <a:endParaRPr lang="en-US" sz="1600"/>
          </a:p>
        </p:txBody>
      </p:sp>
      <p:grpSp>
        <p:nvGrpSpPr>
          <p:cNvPr id="2" name="Group 1">
            <a:extLst>
              <a:ext uri="{FF2B5EF4-FFF2-40B4-BE49-F238E27FC236}">
                <a16:creationId xmlns:a16="http://schemas.microsoft.com/office/drawing/2014/main" id="{3B3E3C16-BE8D-41D6-B6A2-7C2817E51CA1}"/>
              </a:ext>
            </a:extLst>
          </p:cNvPr>
          <p:cNvGrpSpPr/>
          <p:nvPr/>
        </p:nvGrpSpPr>
        <p:grpSpPr>
          <a:xfrm>
            <a:off x="694373" y="5186362"/>
            <a:ext cx="2105978" cy="516733"/>
            <a:chOff x="3298031" y="4621436"/>
            <a:chExt cx="2105978" cy="516733"/>
          </a:xfrm>
        </p:grpSpPr>
        <p:pic>
          <p:nvPicPr>
            <p:cNvPr id="2056" name="Picture 8" descr="Contact us : Christchurch City Council">
              <a:extLst>
                <a:ext uri="{FF2B5EF4-FFF2-40B4-BE49-F238E27FC236}">
                  <a16:creationId xmlns:a16="http://schemas.microsoft.com/office/drawing/2014/main" id="{D6B3AC13-4416-4D71-A65E-F7BAEB6AA017}"/>
                </a:ext>
              </a:extLst>
            </p:cNvPr>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100000"/>
                      </a14:imgEffect>
                      <a14:imgEffect>
                        <a14:brightnessContrast contrast="100000"/>
                      </a14:imgEffect>
                    </a14:imgLayer>
                  </a14:imgProps>
                </a:ext>
                <a:ext uri="{28A0092B-C50C-407E-A947-70E740481C1C}">
                  <a14:useLocalDpi xmlns:a14="http://schemas.microsoft.com/office/drawing/2010/main" val="0"/>
                </a:ext>
              </a:extLst>
            </a:blip>
            <a:srcRect l="17922" t="48325" r="29490" b="29733"/>
            <a:stretch/>
          </p:blipFill>
          <p:spPr bwMode="auto">
            <a:xfrm>
              <a:off x="3317081" y="4865689"/>
              <a:ext cx="1243915" cy="2724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ontact us : Christchurch City Council">
              <a:extLst>
                <a:ext uri="{FF2B5EF4-FFF2-40B4-BE49-F238E27FC236}">
                  <a16:creationId xmlns:a16="http://schemas.microsoft.com/office/drawing/2014/main" id="{92D52A4E-EA1F-4A64-BA9C-722C8AF374AB}"/>
                </a:ext>
              </a:extLst>
            </p:cNvPr>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100000"/>
                      </a14:imgEffect>
                      <a14:imgEffect>
                        <a14:brightnessContrast contrast="100000"/>
                      </a14:imgEffect>
                    </a14:imgLayer>
                  </a14:imgProps>
                </a:ext>
                <a:ext uri="{28A0092B-C50C-407E-A947-70E740481C1C}">
                  <a14:useLocalDpi xmlns:a14="http://schemas.microsoft.com/office/drawing/2010/main" val="0"/>
                </a:ext>
              </a:extLst>
            </a:blip>
            <a:srcRect l="7525" t="30319" r="28953" b="51163"/>
            <a:stretch/>
          </p:blipFill>
          <p:spPr bwMode="auto">
            <a:xfrm>
              <a:off x="3298031" y="4621436"/>
              <a:ext cx="1502569" cy="2299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ontact us : Christchurch City Council">
              <a:extLst>
                <a:ext uri="{FF2B5EF4-FFF2-40B4-BE49-F238E27FC236}">
                  <a16:creationId xmlns:a16="http://schemas.microsoft.com/office/drawing/2014/main" id="{BA0FF5D0-9E31-4083-B6EA-0F13F330791A}"/>
                </a:ext>
              </a:extLst>
            </p:cNvPr>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100000"/>
                      </a14:imgEffect>
                      <a14:imgEffect>
                        <a14:brightnessContrast contrast="100000"/>
                      </a14:imgEffect>
                    </a14:imgLayer>
                  </a14:imgProps>
                </a:ext>
                <a:ext uri="{28A0092B-C50C-407E-A947-70E740481C1C}">
                  <a14:useLocalDpi xmlns:a14="http://schemas.microsoft.com/office/drawing/2010/main" val="0"/>
                </a:ext>
              </a:extLst>
            </a:blip>
            <a:srcRect l="70806" t="29728" r="7286" b="33087"/>
            <a:stretch/>
          </p:blipFill>
          <p:spPr bwMode="auto">
            <a:xfrm>
              <a:off x="4885792" y="4662097"/>
              <a:ext cx="518217" cy="461784"/>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Picture Placeholder 10">
            <a:extLst>
              <a:ext uri="{FF2B5EF4-FFF2-40B4-BE49-F238E27FC236}">
                <a16:creationId xmlns:a16="http://schemas.microsoft.com/office/drawing/2014/main" id="{1F2AFB43-8A45-4C77-90E0-01E8C68546AD}"/>
              </a:ext>
            </a:extLst>
          </p:cNvPr>
          <p:cNvSpPr>
            <a:spLocks noGrp="1"/>
          </p:cNvSpPr>
          <p:nvPr>
            <p:ph type="pic" sz="quarter" idx="15"/>
          </p:nvPr>
        </p:nvSpPr>
        <p:spPr/>
      </p:sp>
      <p:pic>
        <p:nvPicPr>
          <p:cNvPr id="13" name="Picture Placeholder 7" descr="A child drinking from a bottle&#10;&#10;Description automatically generated with low confidence">
            <a:extLst>
              <a:ext uri="{FF2B5EF4-FFF2-40B4-BE49-F238E27FC236}">
                <a16:creationId xmlns:a16="http://schemas.microsoft.com/office/drawing/2014/main" id="{8A170864-D8DC-43C4-BD0E-54B9AFAE8F1A}"/>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871759" y="-2"/>
            <a:ext cx="5320241" cy="6858001"/>
          </a:xfrm>
          <a:prstGeom prst="rect">
            <a:avLst/>
          </a:prstGeom>
          <a:noFill/>
        </p:spPr>
      </p:pic>
    </p:spTree>
    <p:extLst>
      <p:ext uri="{BB962C8B-B14F-4D97-AF65-F5344CB8AC3E}">
        <p14:creationId xmlns:p14="http://schemas.microsoft.com/office/powerpoint/2010/main" val="715952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01466849-E77D-4D51-ACDF-68A7F50459A0}"/>
              </a:ext>
            </a:extLst>
          </p:cNvPr>
          <p:cNvSpPr txBox="1">
            <a:spLocks noGrp="1"/>
          </p:cNvSpPr>
          <p:nvPr>
            <p:ph type="title"/>
          </p:nvPr>
        </p:nvSpPr>
        <p:spPr bwMode="white">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Jacobs Chronos" panose="010B0603030503030204" pitchFamily="34" charset="0"/>
              </a:defRPr>
            </a:lvl1pPr>
          </a:lstStyle>
          <a:p>
            <a:r>
              <a:rPr lang="en-US" sz="2400">
                <a:solidFill>
                  <a:schemeClr val="tx1"/>
                </a:solidFill>
              </a:rPr>
              <a:t>PHASE 1</a:t>
            </a:r>
            <a:br>
              <a:rPr lang="en-US">
                <a:solidFill>
                  <a:schemeClr val="tx1"/>
                </a:solidFill>
              </a:rPr>
            </a:br>
            <a:r>
              <a:rPr lang="en-US" sz="1800" b="0" i="1">
                <a:solidFill>
                  <a:schemeClr val="tx1"/>
                </a:solidFill>
              </a:rPr>
              <a:t>What has changed since 2017</a:t>
            </a:r>
            <a:endParaRPr lang="en-US" b="0" i="1">
              <a:solidFill>
                <a:schemeClr val="tx1"/>
              </a:solidFill>
            </a:endParaRPr>
          </a:p>
        </p:txBody>
      </p:sp>
      <p:sp>
        <p:nvSpPr>
          <p:cNvPr id="7" name="Text Placeholder 4">
            <a:extLst>
              <a:ext uri="{FF2B5EF4-FFF2-40B4-BE49-F238E27FC236}">
                <a16:creationId xmlns:a16="http://schemas.microsoft.com/office/drawing/2014/main" id="{3C8F42F2-1F7A-4135-B461-7E5C8A673892}"/>
              </a:ext>
            </a:extLst>
          </p:cNvPr>
          <p:cNvSpPr txBox="1">
            <a:spLocks/>
          </p:cNvSpPr>
          <p:nvPr/>
        </p:nvSpPr>
        <p:spPr>
          <a:xfrm>
            <a:off x="1466752" y="3581110"/>
            <a:ext cx="4374839" cy="1733971"/>
          </a:xfrm>
          <a:prstGeom prst="rect">
            <a:avLst/>
          </a:prstGeom>
          <a:noFill/>
        </p:spPr>
        <p:txBody>
          <a:bodyPr vert="horz" lIns="0" tIns="0" rIns="0" bIns="0" rtlCol="0">
            <a:noAutofit/>
          </a:bodyPr>
          <a:lstStyle>
            <a:lvl1pPr marL="270000" indent="-270000" algn="l" defTabSz="914400" rtl="0" eaLnBrk="1" latinLnBrk="0" hangingPunct="1">
              <a:lnSpc>
                <a:spcPct val="90000"/>
              </a:lnSpc>
              <a:spcBef>
                <a:spcPts val="1000"/>
              </a:spcBef>
              <a:buClr>
                <a:schemeClr val="accent1"/>
              </a:buClr>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Clr>
                <a:schemeClr val="accent1"/>
              </a:buClr>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Clr>
                <a:schemeClr val="accent1"/>
              </a:buClr>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Clr>
                <a:schemeClr val="accent1"/>
              </a:buClr>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Clr>
                <a:schemeClr val="accent1"/>
              </a:buClr>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Severe site constraints</a:t>
            </a:r>
          </a:p>
          <a:p>
            <a:r>
              <a:rPr lang="en-US" sz="1800" dirty="0"/>
              <a:t>Public proximity</a:t>
            </a:r>
          </a:p>
          <a:p>
            <a:r>
              <a:rPr lang="en-US" sz="1800" dirty="0"/>
              <a:t>Lack of permanent structures to house equipment</a:t>
            </a:r>
          </a:p>
          <a:p>
            <a:r>
              <a:rPr lang="en-US" sz="1800" dirty="0"/>
              <a:t>Internal procedures</a:t>
            </a:r>
          </a:p>
          <a:p>
            <a:endParaRPr lang="en-US" sz="1800" dirty="0"/>
          </a:p>
        </p:txBody>
      </p:sp>
      <p:graphicFrame>
        <p:nvGraphicFramePr>
          <p:cNvPr id="2" name="Table 2">
            <a:extLst>
              <a:ext uri="{FF2B5EF4-FFF2-40B4-BE49-F238E27FC236}">
                <a16:creationId xmlns:a16="http://schemas.microsoft.com/office/drawing/2014/main" id="{1CB1B547-0BB9-4708-BA47-73DDFD05E8EA}"/>
              </a:ext>
            </a:extLst>
          </p:cNvPr>
          <p:cNvGraphicFramePr>
            <a:graphicFrameLocks noGrp="1"/>
          </p:cNvGraphicFramePr>
          <p:nvPr>
            <p:extLst>
              <p:ext uri="{D42A27DB-BD31-4B8C-83A1-F6EECF244321}">
                <p14:modId xmlns:p14="http://schemas.microsoft.com/office/powerpoint/2010/main" val="1488857877"/>
              </p:ext>
            </p:extLst>
          </p:nvPr>
        </p:nvGraphicFramePr>
        <p:xfrm>
          <a:off x="999266" y="1386640"/>
          <a:ext cx="9489441" cy="1903706"/>
        </p:xfrm>
        <a:graphic>
          <a:graphicData uri="http://schemas.openxmlformats.org/drawingml/2006/table">
            <a:tbl>
              <a:tblPr firstRow="1" bandRow="1">
                <a:tableStyleId>{C60F8704-076C-47E3-8B64-BA5440797084}</a:tableStyleId>
              </a:tblPr>
              <a:tblGrid>
                <a:gridCol w="2722880">
                  <a:extLst>
                    <a:ext uri="{9D8B030D-6E8A-4147-A177-3AD203B41FA5}">
                      <a16:colId xmlns:a16="http://schemas.microsoft.com/office/drawing/2014/main" val="3400052126"/>
                    </a:ext>
                  </a:extLst>
                </a:gridCol>
                <a:gridCol w="3496235">
                  <a:extLst>
                    <a:ext uri="{9D8B030D-6E8A-4147-A177-3AD203B41FA5}">
                      <a16:colId xmlns:a16="http://schemas.microsoft.com/office/drawing/2014/main" val="1545549792"/>
                    </a:ext>
                  </a:extLst>
                </a:gridCol>
                <a:gridCol w="3270326">
                  <a:extLst>
                    <a:ext uri="{9D8B030D-6E8A-4147-A177-3AD203B41FA5}">
                      <a16:colId xmlns:a16="http://schemas.microsoft.com/office/drawing/2014/main" val="4015539991"/>
                    </a:ext>
                  </a:extLst>
                </a:gridCol>
              </a:tblGrid>
              <a:tr h="420346">
                <a:tc>
                  <a:txBody>
                    <a:bodyPr/>
                    <a:lstStyle/>
                    <a:p>
                      <a:endParaRPr lang="en-US"/>
                    </a:p>
                  </a:txBody>
                  <a:tcPr/>
                </a:tc>
                <a:tc>
                  <a:txBody>
                    <a:bodyPr/>
                    <a:lstStyle/>
                    <a:p>
                      <a:pPr algn="ctr"/>
                      <a:r>
                        <a:rPr lang="en-US"/>
                        <a:t>Baseline Cost Estimate 2017*</a:t>
                      </a:r>
                    </a:p>
                  </a:txBody>
                  <a:tcPr/>
                </a:tc>
                <a:tc>
                  <a:txBody>
                    <a:bodyPr/>
                    <a:lstStyle/>
                    <a:p>
                      <a:pPr algn="ctr"/>
                      <a:r>
                        <a:rPr lang="en-US"/>
                        <a:t>CCC Fluoridation 2022</a:t>
                      </a:r>
                    </a:p>
                  </a:txBody>
                  <a:tcPr/>
                </a:tc>
                <a:extLst>
                  <a:ext uri="{0D108BD9-81ED-4DB2-BD59-A6C34878D82A}">
                    <a16:rowId xmlns:a16="http://schemas.microsoft.com/office/drawing/2014/main" val="2017081516"/>
                  </a:ext>
                </a:extLst>
              </a:tr>
              <a:tr h="370840">
                <a:tc>
                  <a:txBody>
                    <a:bodyPr/>
                    <a:lstStyle/>
                    <a:p>
                      <a:r>
                        <a:rPr lang="en-US"/>
                        <a:t>Total Capital Estimate</a:t>
                      </a:r>
                    </a:p>
                  </a:txBody>
                  <a:tcPr/>
                </a:tc>
                <a:tc>
                  <a:txBody>
                    <a:bodyPr/>
                    <a:lstStyle/>
                    <a:p>
                      <a:pPr algn="ctr"/>
                      <a:r>
                        <a:rPr lang="en-US"/>
                        <a:t>20.1 M</a:t>
                      </a:r>
                    </a:p>
                  </a:txBody>
                  <a:tcPr/>
                </a:tc>
                <a:tc>
                  <a:txBody>
                    <a:bodyPr/>
                    <a:lstStyle/>
                    <a:p>
                      <a:pPr algn="ctr"/>
                      <a:r>
                        <a:rPr lang="en-US"/>
                        <a:t>58.1 M</a:t>
                      </a:r>
                    </a:p>
                  </a:txBody>
                  <a:tcPr/>
                </a:tc>
                <a:extLst>
                  <a:ext uri="{0D108BD9-81ED-4DB2-BD59-A6C34878D82A}">
                    <a16:rowId xmlns:a16="http://schemas.microsoft.com/office/drawing/2014/main" val="448385088"/>
                  </a:ext>
                </a:extLst>
              </a:tr>
              <a:tr h="370840">
                <a:tc>
                  <a:txBody>
                    <a:bodyPr/>
                    <a:lstStyle/>
                    <a:p>
                      <a:r>
                        <a:rPr lang="en-US"/>
                        <a:t>Capital Estimate per Site</a:t>
                      </a:r>
                    </a:p>
                  </a:txBody>
                  <a:tcPr/>
                </a:tc>
                <a:tc>
                  <a:txBody>
                    <a:bodyPr/>
                    <a:lstStyle/>
                    <a:p>
                      <a:pPr algn="ctr"/>
                      <a:r>
                        <a:rPr lang="en-US"/>
                        <a:t>0.34 M</a:t>
                      </a:r>
                    </a:p>
                  </a:txBody>
                  <a:tcPr/>
                </a:tc>
                <a:tc>
                  <a:txBody>
                    <a:bodyPr/>
                    <a:lstStyle/>
                    <a:p>
                      <a:pPr algn="ctr"/>
                      <a:r>
                        <a:rPr lang="en-US"/>
                        <a:t>1.29 M</a:t>
                      </a:r>
                    </a:p>
                  </a:txBody>
                  <a:tcPr/>
                </a:tc>
                <a:extLst>
                  <a:ext uri="{0D108BD9-81ED-4DB2-BD59-A6C34878D82A}">
                    <a16:rowId xmlns:a16="http://schemas.microsoft.com/office/drawing/2014/main" val="1630330613"/>
                  </a:ext>
                </a:extLst>
              </a:tr>
              <a:tr h="370840">
                <a:tc>
                  <a:txBody>
                    <a:bodyPr/>
                    <a:lstStyle/>
                    <a:p>
                      <a:r>
                        <a:rPr lang="en-US"/>
                        <a:t>Operating Estimate</a:t>
                      </a:r>
                    </a:p>
                  </a:txBody>
                  <a:tcPr>
                    <a:lnB w="12700" cap="flat" cmpd="sng" algn="ctr">
                      <a:solidFill>
                        <a:schemeClr val="accent1"/>
                      </a:solidFill>
                      <a:prstDash val="solid"/>
                      <a:round/>
                      <a:headEnd type="none" w="med" len="med"/>
                      <a:tailEnd type="none" w="med" len="med"/>
                    </a:lnB>
                  </a:tcPr>
                </a:tc>
                <a:tc>
                  <a:txBody>
                    <a:bodyPr/>
                    <a:lstStyle/>
                    <a:p>
                      <a:pPr algn="ctr"/>
                      <a:r>
                        <a:rPr lang="en-US"/>
                        <a:t>0.91 M</a:t>
                      </a:r>
                    </a:p>
                  </a:txBody>
                  <a:tcPr>
                    <a:lnB w="12700" cap="flat" cmpd="sng" algn="ctr">
                      <a:solidFill>
                        <a:schemeClr val="accent1"/>
                      </a:solidFill>
                      <a:prstDash val="solid"/>
                      <a:round/>
                      <a:headEnd type="none" w="med" len="med"/>
                      <a:tailEnd type="none" w="med" len="med"/>
                    </a:lnB>
                  </a:tcPr>
                </a:tc>
                <a:tc>
                  <a:txBody>
                    <a:bodyPr/>
                    <a:lstStyle/>
                    <a:p>
                      <a:pPr algn="ctr"/>
                      <a:r>
                        <a:rPr lang="en-US"/>
                        <a:t>1.8 M</a:t>
                      </a:r>
                    </a:p>
                  </a:txBody>
                  <a:tcP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342847284"/>
                  </a:ext>
                </a:extLst>
              </a:tr>
              <a:tr h="370840">
                <a:tc gridSpan="3">
                  <a:txBody>
                    <a:bodyPr/>
                    <a:lstStyle/>
                    <a:p>
                      <a:r>
                        <a:rPr lang="en-US" sz="1200"/>
                        <a:t>* 2017-dollar value without adjustment</a:t>
                      </a:r>
                    </a:p>
                  </a:txBody>
                  <a:tcPr>
                    <a:lnL w="0" cmpd="sng">
                      <a:noFill/>
                    </a:lnL>
                    <a:lnR w="0" cmpd="sng">
                      <a:noFill/>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gn="ctr"/>
                      <a:endParaRPr lang="en-US"/>
                    </a:p>
                  </a:txBody>
                  <a:tcPr/>
                </a:tc>
                <a:tc hMerge="1">
                  <a:txBody>
                    <a:bodyPr/>
                    <a:lstStyle/>
                    <a:p>
                      <a:pPr algn="ctr"/>
                      <a:endParaRPr lang="en-US"/>
                    </a:p>
                  </a:txBody>
                  <a:tcPr/>
                </a:tc>
                <a:extLst>
                  <a:ext uri="{0D108BD9-81ED-4DB2-BD59-A6C34878D82A}">
                    <a16:rowId xmlns:a16="http://schemas.microsoft.com/office/drawing/2014/main" val="2468937422"/>
                  </a:ext>
                </a:extLst>
              </a:tr>
            </a:tbl>
          </a:graphicData>
        </a:graphic>
      </p:graphicFrame>
      <p:sp>
        <p:nvSpPr>
          <p:cNvPr id="5" name="Text Placeholder 4">
            <a:extLst>
              <a:ext uri="{FF2B5EF4-FFF2-40B4-BE49-F238E27FC236}">
                <a16:creationId xmlns:a16="http://schemas.microsoft.com/office/drawing/2014/main" id="{A20847A5-3192-4347-85F5-F35E5BDAD601}"/>
              </a:ext>
            </a:extLst>
          </p:cNvPr>
          <p:cNvSpPr txBox="1">
            <a:spLocks/>
          </p:cNvSpPr>
          <p:nvPr/>
        </p:nvSpPr>
        <p:spPr>
          <a:xfrm>
            <a:off x="6350411" y="3581110"/>
            <a:ext cx="4138297" cy="1903706"/>
          </a:xfrm>
          <a:prstGeom prst="rect">
            <a:avLst/>
          </a:prstGeom>
          <a:noFill/>
        </p:spPr>
        <p:txBody>
          <a:bodyPr vert="horz" lIns="0" tIns="0" rIns="0" bIns="0" rtlCol="0">
            <a:noAutofit/>
          </a:bodyPr>
          <a:lstStyle>
            <a:lvl1pPr marL="270000" indent="-270000" algn="l" defTabSz="914400" rtl="0" eaLnBrk="1" latinLnBrk="0" hangingPunct="1">
              <a:lnSpc>
                <a:spcPct val="90000"/>
              </a:lnSpc>
              <a:spcBef>
                <a:spcPts val="1000"/>
              </a:spcBef>
              <a:buClr>
                <a:schemeClr val="accent1"/>
              </a:buClr>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Clr>
                <a:schemeClr val="accent1"/>
              </a:buClr>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Clr>
                <a:schemeClr val="accent1"/>
              </a:buClr>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Clr>
                <a:schemeClr val="accent1"/>
              </a:buClr>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Clr>
                <a:schemeClr val="accent1"/>
              </a:buClr>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Control systems upgrades</a:t>
            </a:r>
          </a:p>
          <a:p>
            <a:r>
              <a:rPr lang="en-US" sz="1800" dirty="0"/>
              <a:t>Water quality monitoring control requirements</a:t>
            </a:r>
          </a:p>
          <a:p>
            <a:r>
              <a:rPr lang="en-US" sz="1800" dirty="0"/>
              <a:t>Contingency</a:t>
            </a:r>
          </a:p>
          <a:p>
            <a:r>
              <a:rPr lang="en-US" sz="1800" dirty="0"/>
              <a:t>Inflation</a:t>
            </a:r>
          </a:p>
          <a:p>
            <a:endParaRPr lang="en-US" sz="1800" dirty="0"/>
          </a:p>
        </p:txBody>
      </p:sp>
    </p:spTree>
    <p:extLst>
      <p:ext uri="{BB962C8B-B14F-4D97-AF65-F5344CB8AC3E}">
        <p14:creationId xmlns:p14="http://schemas.microsoft.com/office/powerpoint/2010/main" val="1070429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517ED337-AAAF-46EC-AAB5-85CD20F01CBF}"/>
              </a:ext>
            </a:extLst>
          </p:cNvPr>
          <p:cNvGraphicFramePr/>
          <p:nvPr>
            <p:extLst>
              <p:ext uri="{D42A27DB-BD31-4B8C-83A1-F6EECF244321}">
                <p14:modId xmlns:p14="http://schemas.microsoft.com/office/powerpoint/2010/main" val="4035502266"/>
              </p:ext>
            </p:extLst>
          </p:nvPr>
        </p:nvGraphicFramePr>
        <p:xfrm>
          <a:off x="-244026" y="1430038"/>
          <a:ext cx="6454776" cy="45081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3C589F9D-2381-4D04-BC0D-8FE47233BE2C}"/>
              </a:ext>
            </a:extLst>
          </p:cNvPr>
          <p:cNvGraphicFramePr/>
          <p:nvPr>
            <p:extLst>
              <p:ext uri="{D42A27DB-BD31-4B8C-83A1-F6EECF244321}">
                <p14:modId xmlns:p14="http://schemas.microsoft.com/office/powerpoint/2010/main" val="3492579353"/>
              </p:ext>
            </p:extLst>
          </p:nvPr>
        </p:nvGraphicFramePr>
        <p:xfrm>
          <a:off x="6210750" y="1506072"/>
          <a:ext cx="5717029" cy="4432082"/>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4">
            <a:extLst>
              <a:ext uri="{FF2B5EF4-FFF2-40B4-BE49-F238E27FC236}">
                <a16:creationId xmlns:a16="http://schemas.microsoft.com/office/drawing/2014/main" id="{CEE8A757-5005-43A2-8D30-15CC54C31DD8}"/>
              </a:ext>
            </a:extLst>
          </p:cNvPr>
          <p:cNvSpPr txBox="1">
            <a:spLocks/>
          </p:cNvSpPr>
          <p:nvPr/>
        </p:nvSpPr>
        <p:spPr bwMode="white">
          <a:xfrm>
            <a:off x="335280" y="303698"/>
            <a:ext cx="11521440" cy="64008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Jacobs Chronos" panose="010B0603030503030204" pitchFamily="34" charset="0"/>
              </a:defRPr>
            </a:lvl1pPr>
          </a:lstStyle>
          <a:p>
            <a:r>
              <a:rPr lang="en-US" sz="2400">
                <a:solidFill>
                  <a:schemeClr val="tx1"/>
                </a:solidFill>
              </a:rPr>
              <a:t>PHASE 1</a:t>
            </a:r>
            <a:br>
              <a:rPr lang="en-US">
                <a:solidFill>
                  <a:schemeClr val="tx1"/>
                </a:solidFill>
              </a:rPr>
            </a:br>
            <a:r>
              <a:rPr lang="en-US" sz="1800" b="0" i="1">
                <a:solidFill>
                  <a:schemeClr val="tx1"/>
                </a:solidFill>
              </a:rPr>
              <a:t>Where does the money go?</a:t>
            </a:r>
          </a:p>
        </p:txBody>
      </p:sp>
    </p:spTree>
    <p:extLst>
      <p:ext uri="{BB962C8B-B14F-4D97-AF65-F5344CB8AC3E}">
        <p14:creationId xmlns:p14="http://schemas.microsoft.com/office/powerpoint/2010/main" val="1908372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F31A882-9146-4F7E-978B-CE7CFF5190FC}"/>
              </a:ext>
            </a:extLst>
          </p:cNvPr>
          <p:cNvSpPr>
            <a:spLocks noGrp="1"/>
          </p:cNvSpPr>
          <p:nvPr>
            <p:ph type="sldNum" sz="quarter" idx="11"/>
          </p:nvPr>
        </p:nvSpPr>
        <p:spPr/>
        <p:txBody>
          <a:bodyPr/>
          <a:lstStyle/>
          <a:p>
            <a:fld id="{9B3E39EC-4BE2-4DEA-81C0-4ABC0AAB4AC0}" type="slidenum">
              <a:rPr lang="en-AU" smtClean="0"/>
              <a:pPr/>
              <a:t>12</a:t>
            </a:fld>
            <a:endParaRPr lang="en-AU"/>
          </a:p>
        </p:txBody>
      </p:sp>
      <p:graphicFrame>
        <p:nvGraphicFramePr>
          <p:cNvPr id="5" name="Table 4">
            <a:extLst>
              <a:ext uri="{FF2B5EF4-FFF2-40B4-BE49-F238E27FC236}">
                <a16:creationId xmlns:a16="http://schemas.microsoft.com/office/drawing/2014/main" id="{B97948A4-F1D6-46DF-AC3C-6E81EC5A20CF}"/>
              </a:ext>
            </a:extLst>
          </p:cNvPr>
          <p:cNvGraphicFramePr>
            <a:graphicFrameLocks noGrp="1"/>
          </p:cNvGraphicFramePr>
          <p:nvPr>
            <p:extLst>
              <p:ext uri="{D42A27DB-BD31-4B8C-83A1-F6EECF244321}">
                <p14:modId xmlns:p14="http://schemas.microsoft.com/office/powerpoint/2010/main" val="1472045673"/>
              </p:ext>
            </p:extLst>
          </p:nvPr>
        </p:nvGraphicFramePr>
        <p:xfrm>
          <a:off x="-11744734" y="-3524836"/>
          <a:ext cx="11368719" cy="3827385"/>
        </p:xfrm>
        <a:graphic>
          <a:graphicData uri="http://schemas.openxmlformats.org/drawingml/2006/table">
            <a:tbl>
              <a:tblPr firstCol="1">
                <a:tableStyleId>{B301B821-A1FF-4177-AEE7-76D212191A09}</a:tableStyleId>
              </a:tblPr>
              <a:tblGrid>
                <a:gridCol w="4810534">
                  <a:extLst>
                    <a:ext uri="{9D8B030D-6E8A-4147-A177-3AD203B41FA5}">
                      <a16:colId xmlns:a16="http://schemas.microsoft.com/office/drawing/2014/main" val="495437265"/>
                    </a:ext>
                  </a:extLst>
                </a:gridCol>
                <a:gridCol w="2261937">
                  <a:extLst>
                    <a:ext uri="{9D8B030D-6E8A-4147-A177-3AD203B41FA5}">
                      <a16:colId xmlns:a16="http://schemas.microsoft.com/office/drawing/2014/main" val="3717559669"/>
                    </a:ext>
                  </a:extLst>
                </a:gridCol>
                <a:gridCol w="4296248">
                  <a:extLst>
                    <a:ext uri="{9D8B030D-6E8A-4147-A177-3AD203B41FA5}">
                      <a16:colId xmlns:a16="http://schemas.microsoft.com/office/drawing/2014/main" val="2571374502"/>
                    </a:ext>
                  </a:extLst>
                </a:gridCol>
              </a:tblGrid>
              <a:tr h="940026">
                <a:tc>
                  <a:txBody>
                    <a:bodyPr/>
                    <a:lstStyle/>
                    <a:p>
                      <a:pPr marL="285750" marR="0" lvl="0" indent="-285750" algn="l" defTabSz="914400" rtl="0" eaLnBrk="1" latinLnBrk="0" hangingPunct="1">
                        <a:lnSpc>
                          <a:spcPct val="100000"/>
                        </a:lnSpc>
                        <a:spcBef>
                          <a:spcPts val="0"/>
                        </a:spcBef>
                        <a:spcAft>
                          <a:spcPts val="300"/>
                        </a:spcAft>
                        <a:buFont typeface="Arial" panose="020B0604020202020204" pitchFamily="34" charset="0"/>
                        <a:buChar char="•"/>
                      </a:pPr>
                      <a:r>
                        <a:rPr lang="en-US" sz="1400" b="0" kern="1200">
                          <a:solidFill>
                            <a:schemeClr val="dk1"/>
                          </a:solidFill>
                          <a:effectLst/>
                          <a:latin typeface="+mn-lt"/>
                          <a:ea typeface="+mn-ea"/>
                          <a:cs typeface="+mn-cs"/>
                        </a:rPr>
                        <a:t>Pipe-in-pipe </a:t>
                      </a:r>
                    </a:p>
                    <a:p>
                      <a:pPr marL="285750" marR="0" lvl="0" indent="-285750" algn="l" defTabSz="914400" rtl="0" eaLnBrk="1" latinLnBrk="0" hangingPunct="1">
                        <a:lnSpc>
                          <a:spcPct val="100000"/>
                        </a:lnSpc>
                        <a:spcBef>
                          <a:spcPts val="0"/>
                        </a:spcBef>
                        <a:spcAft>
                          <a:spcPts val="300"/>
                        </a:spcAft>
                        <a:buFont typeface="Arial" panose="020B0604020202020204" pitchFamily="34" charset="0"/>
                        <a:buChar char="•"/>
                      </a:pPr>
                      <a:r>
                        <a:rPr lang="en-US" sz="1400" b="0" kern="1200">
                          <a:solidFill>
                            <a:schemeClr val="dk1"/>
                          </a:solidFill>
                          <a:effectLst/>
                          <a:latin typeface="+mn-lt"/>
                          <a:ea typeface="+mn-ea"/>
                          <a:cs typeface="+mn-cs"/>
                        </a:rPr>
                        <a:t>Material selection limitations</a:t>
                      </a:r>
                    </a:p>
                    <a:p>
                      <a:pPr marL="285750" marR="0" lvl="0" indent="-285750" algn="l" defTabSz="914400" rtl="0" eaLnBrk="1" latinLnBrk="0" hangingPunct="1">
                        <a:lnSpc>
                          <a:spcPct val="100000"/>
                        </a:lnSpc>
                        <a:spcBef>
                          <a:spcPts val="0"/>
                        </a:spcBef>
                        <a:spcAft>
                          <a:spcPts val="300"/>
                        </a:spcAft>
                        <a:buFont typeface="Arial" panose="020B0604020202020204" pitchFamily="34" charset="0"/>
                        <a:buChar char="•"/>
                      </a:pPr>
                      <a:r>
                        <a:rPr lang="en-US" sz="1400" b="0" kern="1200">
                          <a:solidFill>
                            <a:schemeClr val="dk1"/>
                          </a:solidFill>
                          <a:effectLst/>
                          <a:latin typeface="+mn-lt"/>
                          <a:ea typeface="+mn-ea"/>
                          <a:cs typeface="+mn-cs"/>
                        </a:rPr>
                        <a:t>Venting </a:t>
                      </a:r>
                    </a:p>
                  </a:txBody>
                  <a:tcPr marL="137160" marR="548640" marT="137160" marB="13716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285750" marR="0" lvl="0" indent="-285750" algn="l" defTabSz="914400" rtl="0" eaLnBrk="1" latinLnBrk="0" hangingPunct="1">
                        <a:lnSpc>
                          <a:spcPct val="100000"/>
                        </a:lnSpc>
                        <a:spcBef>
                          <a:spcPts val="0"/>
                        </a:spcBef>
                        <a:spcAft>
                          <a:spcPts val="300"/>
                        </a:spcAft>
                        <a:buFont typeface="Arial" panose="020B0604020202020204" pitchFamily="34" charset="0"/>
                        <a:buChar char="•"/>
                      </a:pPr>
                      <a:endParaRPr lang="en-US" sz="1400" b="0" kern="1200">
                        <a:solidFill>
                          <a:schemeClr val="dk1"/>
                        </a:solidFill>
                        <a:effectLst/>
                        <a:latin typeface="+mn-lt"/>
                        <a:ea typeface="+mn-ea"/>
                        <a:cs typeface="+mn-cs"/>
                      </a:endParaRPr>
                    </a:p>
                  </a:txBody>
                  <a:tcPr marL="137160" marR="548640" marT="137160" marB="13716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285750" marR="0" lvl="0" indent="-285750" algn="l" defTabSz="914400" rtl="0" eaLnBrk="1" latinLnBrk="0" hangingPunct="1">
                        <a:lnSpc>
                          <a:spcPct val="100000"/>
                        </a:lnSpc>
                        <a:spcBef>
                          <a:spcPts val="0"/>
                        </a:spcBef>
                        <a:spcAft>
                          <a:spcPts val="300"/>
                        </a:spcAft>
                        <a:buFont typeface="Arial" panose="020B0604020202020204" pitchFamily="34" charset="0"/>
                        <a:buChar char="•"/>
                      </a:pPr>
                      <a:r>
                        <a:rPr lang="en-US" sz="1400" b="0" kern="1200">
                          <a:solidFill>
                            <a:schemeClr val="dk1"/>
                          </a:solidFill>
                          <a:effectLst/>
                          <a:latin typeface="+mn-lt"/>
                          <a:ea typeface="+mn-ea"/>
                          <a:cs typeface="+mn-cs"/>
                        </a:rPr>
                        <a:t>Larger footprint  </a:t>
                      </a:r>
                    </a:p>
                  </a:txBody>
                  <a:tcPr marL="137160" marR="137160" marT="137160" marB="137160">
                    <a:lnL w="12700" cmpd="sng">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98358239"/>
                  </a:ext>
                </a:extLst>
              </a:tr>
              <a:tr h="895220">
                <a:tc>
                  <a:txBody>
                    <a:bodyPr/>
                    <a:lstStyle/>
                    <a:p>
                      <a:pPr marL="285750" indent="-285750">
                        <a:lnSpc>
                          <a:spcPct val="100000"/>
                        </a:lnSpc>
                        <a:spcBef>
                          <a:spcPts val="0"/>
                        </a:spcBef>
                        <a:spcAft>
                          <a:spcPts val="300"/>
                        </a:spcAft>
                        <a:buFont typeface="Arial" panose="020B0604020202020204" pitchFamily="34" charset="0"/>
                        <a:buChar char="•"/>
                      </a:pPr>
                      <a:r>
                        <a:rPr lang="en-US" sz="1400" b="0" i="0" u="none" strike="noStrike">
                          <a:solidFill>
                            <a:srgbClr val="000000"/>
                          </a:solidFill>
                          <a:effectLst/>
                          <a:latin typeface="+mn-lt"/>
                        </a:rPr>
                        <a:t>White, chalky residue, etched glass </a:t>
                      </a:r>
                    </a:p>
                    <a:p>
                      <a:pPr marL="285750" indent="-285750">
                        <a:lnSpc>
                          <a:spcPct val="100000"/>
                        </a:lnSpc>
                        <a:spcBef>
                          <a:spcPts val="0"/>
                        </a:spcBef>
                        <a:spcAft>
                          <a:spcPts val="300"/>
                        </a:spcAft>
                        <a:buFont typeface="Arial" panose="020B0604020202020204" pitchFamily="34" charset="0"/>
                        <a:buChar char="•"/>
                      </a:pPr>
                      <a:r>
                        <a:rPr lang="en-US" sz="1400" b="0" i="0" u="none" strike="noStrike">
                          <a:solidFill>
                            <a:srgbClr val="000000"/>
                          </a:solidFill>
                          <a:effectLst/>
                          <a:latin typeface="+mn-lt"/>
                        </a:rPr>
                        <a:t>Chemical handling: transfer of HFA from delivery drum to bulk storage tank</a:t>
                      </a:r>
                    </a:p>
                  </a:txBody>
                  <a:tcPr marL="137160" marR="548640" marT="137160" marB="13716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285750" indent="-285750">
                        <a:lnSpc>
                          <a:spcPct val="100000"/>
                        </a:lnSpc>
                        <a:spcBef>
                          <a:spcPts val="0"/>
                        </a:spcBef>
                        <a:spcAft>
                          <a:spcPts val="300"/>
                        </a:spcAft>
                        <a:buFont typeface="Arial" panose="020B0604020202020204" pitchFamily="34" charset="0"/>
                        <a:buChar char="•"/>
                      </a:pPr>
                      <a:endParaRPr lang="en-US" sz="1400" b="0" i="0" u="none" strike="noStrike">
                        <a:solidFill>
                          <a:srgbClr val="000000"/>
                        </a:solidFill>
                        <a:effectLst/>
                        <a:latin typeface="+mn-lt"/>
                      </a:endParaRPr>
                    </a:p>
                  </a:txBody>
                  <a:tcPr marL="137160" marR="548640" marT="137160" marB="13716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285750" lvl="0" indent="-285750">
                        <a:lnSpc>
                          <a:spcPct val="100000"/>
                        </a:lnSpc>
                        <a:spcBef>
                          <a:spcPts val="0"/>
                        </a:spcBef>
                        <a:spcAft>
                          <a:spcPts val="300"/>
                        </a:spcAft>
                        <a:buFont typeface="Arial" panose="020B0604020202020204" pitchFamily="34" charset="0"/>
                        <a:buChar char="•"/>
                      </a:pPr>
                      <a:r>
                        <a:rPr lang="en-US" sz="1400" b="0" i="0" u="none" strike="noStrike">
                          <a:solidFill>
                            <a:srgbClr val="000000"/>
                          </a:solidFill>
                          <a:effectLst/>
                          <a:latin typeface="+mn-lt"/>
                        </a:rPr>
                        <a:t>Regular re-filling of NaF saturator bed</a:t>
                      </a:r>
                    </a:p>
                    <a:p>
                      <a:pPr marL="285750" lvl="0" indent="-285750">
                        <a:lnSpc>
                          <a:spcPct val="100000"/>
                        </a:lnSpc>
                        <a:spcBef>
                          <a:spcPts val="0"/>
                        </a:spcBef>
                        <a:spcAft>
                          <a:spcPts val="300"/>
                        </a:spcAft>
                        <a:buFont typeface="Arial" panose="020B0604020202020204" pitchFamily="34" charset="0"/>
                        <a:buChar char="•"/>
                      </a:pPr>
                      <a:r>
                        <a:rPr lang="en-US" sz="1400" b="0" i="0" u="none" strike="noStrike">
                          <a:solidFill>
                            <a:srgbClr val="000000"/>
                          </a:solidFill>
                          <a:effectLst/>
                          <a:latin typeface="+mn-lt"/>
                        </a:rPr>
                        <a:t>Water softener salt  </a:t>
                      </a:r>
                    </a:p>
                  </a:txBody>
                  <a:tcPr marL="137160" marR="137160" marT="137160" marB="137160">
                    <a:lnL w="12700" cmpd="sng">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28629790"/>
                  </a:ext>
                </a:extLst>
              </a:tr>
              <a:tr h="733317">
                <a:tc>
                  <a:txBody>
                    <a:bodyPr/>
                    <a:lstStyle/>
                    <a:p>
                      <a:pPr marL="285750" marR="0" lvl="0" indent="-285750" algn="l" defTabSz="914400" rtl="0" eaLnBrk="1" latinLnBrk="0" hangingPunct="1">
                        <a:lnSpc>
                          <a:spcPct val="100000"/>
                        </a:lnSpc>
                        <a:spcBef>
                          <a:spcPts val="0"/>
                        </a:spcBef>
                        <a:spcAft>
                          <a:spcPts val="300"/>
                        </a:spcAft>
                        <a:buFont typeface="Arial" panose="020B0604020202020204" pitchFamily="34" charset="0"/>
                        <a:buChar char="•"/>
                      </a:pPr>
                      <a:r>
                        <a:rPr lang="en-US" sz="1400" b="0" kern="1200">
                          <a:solidFill>
                            <a:schemeClr val="dk1"/>
                          </a:solidFill>
                          <a:effectLst/>
                          <a:latin typeface="+mn-lt"/>
                          <a:ea typeface="+mn-ea"/>
                          <a:cs typeface="+mn-cs"/>
                        </a:rPr>
                        <a:t>Fumes corrode co-located assets</a:t>
                      </a:r>
                    </a:p>
                  </a:txBody>
                  <a:tcPr marL="137160" marR="548640" marT="137160" marB="13716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285750" marR="0" lvl="0" indent="-285750" algn="l" defTabSz="914400" rtl="0" eaLnBrk="1" latinLnBrk="0" hangingPunct="1">
                        <a:lnSpc>
                          <a:spcPct val="100000"/>
                        </a:lnSpc>
                        <a:spcBef>
                          <a:spcPts val="0"/>
                        </a:spcBef>
                        <a:spcAft>
                          <a:spcPts val="300"/>
                        </a:spcAft>
                        <a:buFont typeface="Arial" panose="020B0604020202020204" pitchFamily="34" charset="0"/>
                        <a:buChar char="•"/>
                      </a:pPr>
                      <a:endParaRPr lang="en-US" sz="1400" b="0" kern="1200">
                        <a:solidFill>
                          <a:schemeClr val="dk1"/>
                        </a:solidFill>
                        <a:effectLst/>
                        <a:latin typeface="+mn-lt"/>
                        <a:ea typeface="+mn-ea"/>
                        <a:cs typeface="+mn-cs"/>
                      </a:endParaRPr>
                    </a:p>
                  </a:txBody>
                  <a:tcPr marL="137160" marR="548640" marT="137160" marB="13716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285750" marR="0" lvl="0" indent="-285750" algn="l" defTabSz="914400" rtl="0" eaLnBrk="1" latinLnBrk="0" hangingPunct="1">
                        <a:lnSpc>
                          <a:spcPct val="100000"/>
                        </a:lnSpc>
                        <a:spcBef>
                          <a:spcPts val="0"/>
                        </a:spcBef>
                        <a:spcAft>
                          <a:spcPts val="300"/>
                        </a:spcAft>
                        <a:buFont typeface="Arial" panose="020B0604020202020204" pitchFamily="34" charset="0"/>
                        <a:buChar char="•"/>
                      </a:pPr>
                      <a:r>
                        <a:rPr lang="en-US" sz="1400" b="0" kern="1200">
                          <a:solidFill>
                            <a:schemeClr val="dk1"/>
                          </a:solidFill>
                          <a:effectLst/>
                          <a:latin typeface="+mn-lt"/>
                          <a:ea typeface="+mn-ea"/>
                          <a:cs typeface="+mn-cs"/>
                        </a:rPr>
                        <a:t>Insoluble fractions and hardness residuals accumulate </a:t>
                      </a:r>
                    </a:p>
                    <a:p>
                      <a:pPr marL="285750" marR="0" lvl="0" indent="-285750" algn="l" defTabSz="914400" rtl="0" eaLnBrk="1" latinLnBrk="0" hangingPunct="1">
                        <a:lnSpc>
                          <a:spcPct val="100000"/>
                        </a:lnSpc>
                        <a:spcBef>
                          <a:spcPts val="0"/>
                        </a:spcBef>
                        <a:spcAft>
                          <a:spcPts val="300"/>
                        </a:spcAft>
                        <a:buFont typeface="Arial" panose="020B0604020202020204" pitchFamily="34" charset="0"/>
                        <a:buChar char="•"/>
                      </a:pPr>
                      <a:endParaRPr lang="en-US" sz="1400" b="0" kern="1200">
                        <a:solidFill>
                          <a:schemeClr val="dk1"/>
                        </a:solidFill>
                        <a:effectLst/>
                        <a:latin typeface="+mn-lt"/>
                        <a:ea typeface="+mn-ea"/>
                        <a:cs typeface="+mn-cs"/>
                      </a:endParaRPr>
                    </a:p>
                  </a:txBody>
                  <a:tcPr marL="137160" marR="137160" marT="137160" marB="137160">
                    <a:lnL w="12700" cmpd="sng">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00997244"/>
                  </a:ext>
                </a:extLst>
              </a:tr>
              <a:tr h="931785">
                <a:tc>
                  <a:txBody>
                    <a:bodyPr/>
                    <a:lstStyle/>
                    <a:p>
                      <a:pPr marL="285750" indent="-285750">
                        <a:lnSpc>
                          <a:spcPct val="100000"/>
                        </a:lnSpc>
                        <a:spcBef>
                          <a:spcPts val="0"/>
                        </a:spcBef>
                        <a:spcAft>
                          <a:spcPts val="300"/>
                        </a:spcAft>
                        <a:buFont typeface="Arial" panose="020B0604020202020204" pitchFamily="34" charset="0"/>
                        <a:buChar char="•"/>
                      </a:pPr>
                      <a:r>
                        <a:rPr lang="en-US" sz="1400" b="0" i="0" u="none" strike="noStrike">
                          <a:solidFill>
                            <a:srgbClr val="000000"/>
                          </a:solidFill>
                          <a:effectLst/>
                          <a:latin typeface="+mn-lt"/>
                        </a:rPr>
                        <a:t>Potential for local supply </a:t>
                      </a:r>
                    </a:p>
                    <a:p>
                      <a:pPr marL="285750" indent="-285750">
                        <a:lnSpc>
                          <a:spcPct val="100000"/>
                        </a:lnSpc>
                        <a:spcBef>
                          <a:spcPts val="0"/>
                        </a:spcBef>
                        <a:spcAft>
                          <a:spcPts val="300"/>
                        </a:spcAft>
                        <a:buFont typeface="Arial" panose="020B0604020202020204" pitchFamily="34" charset="0"/>
                        <a:buChar char="•"/>
                      </a:pPr>
                      <a:r>
                        <a:rPr lang="en-US" sz="1400" b="0" i="0" u="none" strike="noStrike">
                          <a:solidFill>
                            <a:srgbClr val="000000"/>
                          </a:solidFill>
                          <a:effectLst/>
                          <a:latin typeface="+mn-lt"/>
                        </a:rPr>
                        <a:t>Container disposal – hazardous waste site  </a:t>
                      </a:r>
                    </a:p>
                  </a:txBody>
                  <a:tcPr marL="137160" marR="548640" marT="137160" marB="13716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285750" indent="-285750">
                        <a:lnSpc>
                          <a:spcPct val="100000"/>
                        </a:lnSpc>
                        <a:spcBef>
                          <a:spcPts val="0"/>
                        </a:spcBef>
                        <a:spcAft>
                          <a:spcPts val="300"/>
                        </a:spcAft>
                        <a:buFont typeface="Arial" panose="020B0604020202020204" pitchFamily="34" charset="0"/>
                        <a:buChar char="•"/>
                      </a:pPr>
                      <a:endParaRPr lang="en-US" sz="1400" b="0" i="0" u="none" strike="noStrike">
                        <a:solidFill>
                          <a:srgbClr val="000000"/>
                        </a:solidFill>
                        <a:effectLst/>
                        <a:latin typeface="+mn-lt"/>
                      </a:endParaRPr>
                    </a:p>
                  </a:txBody>
                  <a:tcPr marL="137160" marR="548640" marT="137160" marB="13716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285750" lvl="0" indent="-285750">
                        <a:lnSpc>
                          <a:spcPct val="100000"/>
                        </a:lnSpc>
                        <a:spcBef>
                          <a:spcPts val="0"/>
                        </a:spcBef>
                        <a:spcAft>
                          <a:spcPts val="300"/>
                        </a:spcAft>
                        <a:buFont typeface="Arial" panose="020B0604020202020204" pitchFamily="34" charset="0"/>
                        <a:buChar char="•"/>
                      </a:pPr>
                      <a:r>
                        <a:rPr lang="en-US" sz="1400" b="0" i="0" u="none" strike="noStrike">
                          <a:solidFill>
                            <a:srgbClr val="000000"/>
                          </a:solidFill>
                          <a:effectLst/>
                          <a:latin typeface="+mn-lt"/>
                        </a:rPr>
                        <a:t>More limited supply options</a:t>
                      </a:r>
                    </a:p>
                  </a:txBody>
                  <a:tcPr marL="137160" marR="137160" marT="137160" marB="137160">
                    <a:lnL w="12700" cmpd="sng">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12233236"/>
                  </a:ext>
                </a:extLst>
              </a:tr>
            </a:tbl>
          </a:graphicData>
        </a:graphic>
      </p:graphicFrame>
      <p:pic>
        <p:nvPicPr>
          <p:cNvPr id="6" name="Picture 5">
            <a:extLst>
              <a:ext uri="{FF2B5EF4-FFF2-40B4-BE49-F238E27FC236}">
                <a16:creationId xmlns:a16="http://schemas.microsoft.com/office/drawing/2014/main" id="{D428DF07-A27A-4A72-8CDE-E12F13334BF9}"/>
              </a:ext>
            </a:extLst>
          </p:cNvPr>
          <p:cNvPicPr>
            <a:picLocks noChangeAspect="1"/>
          </p:cNvPicPr>
          <p:nvPr/>
        </p:nvPicPr>
        <p:blipFill rotWithShape="1">
          <a:blip r:embed="rId3"/>
          <a:srcRect l="-1" t="8900" r="4240"/>
          <a:stretch/>
        </p:blipFill>
        <p:spPr>
          <a:xfrm>
            <a:off x="1729657" y="1191589"/>
            <a:ext cx="748014" cy="1204259"/>
          </a:xfrm>
          <a:prstGeom prst="rect">
            <a:avLst/>
          </a:prstGeom>
        </p:spPr>
      </p:pic>
      <p:pic>
        <p:nvPicPr>
          <p:cNvPr id="23" name="Picture 22">
            <a:extLst>
              <a:ext uri="{FF2B5EF4-FFF2-40B4-BE49-F238E27FC236}">
                <a16:creationId xmlns:a16="http://schemas.microsoft.com/office/drawing/2014/main" id="{18E782E6-7369-4BAA-BC1F-3EF330E9C02A}"/>
              </a:ext>
            </a:extLst>
          </p:cNvPr>
          <p:cNvPicPr>
            <a:picLocks noChangeAspect="1"/>
          </p:cNvPicPr>
          <p:nvPr/>
        </p:nvPicPr>
        <p:blipFill rotWithShape="1">
          <a:blip r:embed="rId4"/>
          <a:srcRect t="5336" r="47948" b="1"/>
          <a:stretch/>
        </p:blipFill>
        <p:spPr>
          <a:xfrm>
            <a:off x="2700597" y="1201104"/>
            <a:ext cx="1322647" cy="1224459"/>
          </a:xfrm>
          <a:prstGeom prst="rect">
            <a:avLst/>
          </a:prstGeom>
        </p:spPr>
      </p:pic>
      <p:grpSp>
        <p:nvGrpSpPr>
          <p:cNvPr id="58" name="Group 57">
            <a:extLst>
              <a:ext uri="{FF2B5EF4-FFF2-40B4-BE49-F238E27FC236}">
                <a16:creationId xmlns:a16="http://schemas.microsoft.com/office/drawing/2014/main" id="{A7CFBEA5-A1DF-4211-91F5-FDAC2B0922DD}"/>
              </a:ext>
            </a:extLst>
          </p:cNvPr>
          <p:cNvGrpSpPr/>
          <p:nvPr/>
        </p:nvGrpSpPr>
        <p:grpSpPr>
          <a:xfrm>
            <a:off x="1411351" y="3771595"/>
            <a:ext cx="2132640" cy="1158529"/>
            <a:chOff x="8362122" y="1125659"/>
            <a:chExt cx="1806218" cy="952031"/>
          </a:xfrm>
        </p:grpSpPr>
        <p:grpSp>
          <p:nvGrpSpPr>
            <p:cNvPr id="13" name="Group 12">
              <a:extLst>
                <a:ext uri="{FF2B5EF4-FFF2-40B4-BE49-F238E27FC236}">
                  <a16:creationId xmlns:a16="http://schemas.microsoft.com/office/drawing/2014/main" id="{62E23B10-0380-4869-89D3-0433D912E746}"/>
                </a:ext>
              </a:extLst>
            </p:cNvPr>
            <p:cNvGrpSpPr/>
            <p:nvPr/>
          </p:nvGrpSpPr>
          <p:grpSpPr>
            <a:xfrm>
              <a:off x="8620225" y="1125659"/>
              <a:ext cx="1548115" cy="513372"/>
              <a:chOff x="7797369" y="672791"/>
              <a:chExt cx="1917381" cy="596133"/>
            </a:xfrm>
          </p:grpSpPr>
          <p:pic>
            <p:nvPicPr>
              <p:cNvPr id="8" name="Picture 7">
                <a:extLst>
                  <a:ext uri="{FF2B5EF4-FFF2-40B4-BE49-F238E27FC236}">
                    <a16:creationId xmlns:a16="http://schemas.microsoft.com/office/drawing/2014/main" id="{7A191748-A887-4D34-9A78-5897E858EE9C}"/>
                  </a:ext>
                </a:extLst>
              </p:cNvPr>
              <p:cNvPicPr>
                <a:picLocks noChangeAspect="1"/>
              </p:cNvPicPr>
              <p:nvPr/>
            </p:nvPicPr>
            <p:blipFill>
              <a:blip r:embed="rId5"/>
              <a:stretch>
                <a:fillRect/>
              </a:stretch>
            </p:blipFill>
            <p:spPr>
              <a:xfrm>
                <a:off x="8940234" y="672791"/>
                <a:ext cx="393563" cy="596133"/>
              </a:xfrm>
              <a:prstGeom prst="rect">
                <a:avLst/>
              </a:prstGeom>
            </p:spPr>
          </p:pic>
          <p:pic>
            <p:nvPicPr>
              <p:cNvPr id="9" name="Picture 8">
                <a:extLst>
                  <a:ext uri="{FF2B5EF4-FFF2-40B4-BE49-F238E27FC236}">
                    <a16:creationId xmlns:a16="http://schemas.microsoft.com/office/drawing/2014/main" id="{BB154A20-54BF-4899-BD82-7D4A8653BCB0}"/>
                  </a:ext>
                </a:extLst>
              </p:cNvPr>
              <p:cNvPicPr>
                <a:picLocks noChangeAspect="1"/>
              </p:cNvPicPr>
              <p:nvPr/>
            </p:nvPicPr>
            <p:blipFill>
              <a:blip r:embed="rId5"/>
              <a:stretch>
                <a:fillRect/>
              </a:stretch>
            </p:blipFill>
            <p:spPr>
              <a:xfrm>
                <a:off x="8178324" y="672791"/>
                <a:ext cx="393563" cy="596133"/>
              </a:xfrm>
              <a:prstGeom prst="rect">
                <a:avLst/>
              </a:prstGeom>
            </p:spPr>
          </p:pic>
          <p:pic>
            <p:nvPicPr>
              <p:cNvPr id="10" name="Picture 9">
                <a:extLst>
                  <a:ext uri="{FF2B5EF4-FFF2-40B4-BE49-F238E27FC236}">
                    <a16:creationId xmlns:a16="http://schemas.microsoft.com/office/drawing/2014/main" id="{6548290C-2DF5-4EB8-84BE-3C1848F7D7B1}"/>
                  </a:ext>
                </a:extLst>
              </p:cNvPr>
              <p:cNvPicPr>
                <a:picLocks noChangeAspect="1"/>
              </p:cNvPicPr>
              <p:nvPr/>
            </p:nvPicPr>
            <p:blipFill>
              <a:blip r:embed="rId5"/>
              <a:stretch>
                <a:fillRect/>
              </a:stretch>
            </p:blipFill>
            <p:spPr>
              <a:xfrm>
                <a:off x="8559279" y="672791"/>
                <a:ext cx="393563" cy="596133"/>
              </a:xfrm>
              <a:prstGeom prst="rect">
                <a:avLst/>
              </a:prstGeom>
            </p:spPr>
          </p:pic>
          <p:pic>
            <p:nvPicPr>
              <p:cNvPr id="11" name="Picture 10">
                <a:extLst>
                  <a:ext uri="{FF2B5EF4-FFF2-40B4-BE49-F238E27FC236}">
                    <a16:creationId xmlns:a16="http://schemas.microsoft.com/office/drawing/2014/main" id="{3D1C423A-2028-4FDA-A1E9-D3E01578876E}"/>
                  </a:ext>
                </a:extLst>
              </p:cNvPr>
              <p:cNvPicPr>
                <a:picLocks noChangeAspect="1"/>
              </p:cNvPicPr>
              <p:nvPr/>
            </p:nvPicPr>
            <p:blipFill>
              <a:blip r:embed="rId5"/>
              <a:stretch>
                <a:fillRect/>
              </a:stretch>
            </p:blipFill>
            <p:spPr>
              <a:xfrm>
                <a:off x="7797369" y="672791"/>
                <a:ext cx="393563" cy="596133"/>
              </a:xfrm>
              <a:prstGeom prst="rect">
                <a:avLst/>
              </a:prstGeom>
            </p:spPr>
          </p:pic>
          <p:pic>
            <p:nvPicPr>
              <p:cNvPr id="12" name="Picture 11">
                <a:extLst>
                  <a:ext uri="{FF2B5EF4-FFF2-40B4-BE49-F238E27FC236}">
                    <a16:creationId xmlns:a16="http://schemas.microsoft.com/office/drawing/2014/main" id="{ABBD9FF0-B392-4244-BFC4-D6E93B53CFCF}"/>
                  </a:ext>
                </a:extLst>
              </p:cNvPr>
              <p:cNvPicPr>
                <a:picLocks noChangeAspect="1"/>
              </p:cNvPicPr>
              <p:nvPr/>
            </p:nvPicPr>
            <p:blipFill>
              <a:blip r:embed="rId5"/>
              <a:stretch>
                <a:fillRect/>
              </a:stretch>
            </p:blipFill>
            <p:spPr>
              <a:xfrm>
                <a:off x="9321187" y="672791"/>
                <a:ext cx="393563" cy="596133"/>
              </a:xfrm>
              <a:prstGeom prst="rect">
                <a:avLst/>
              </a:prstGeom>
            </p:spPr>
          </p:pic>
        </p:grpSp>
        <p:grpSp>
          <p:nvGrpSpPr>
            <p:cNvPr id="36" name="Group 35">
              <a:extLst>
                <a:ext uri="{FF2B5EF4-FFF2-40B4-BE49-F238E27FC236}">
                  <a16:creationId xmlns:a16="http://schemas.microsoft.com/office/drawing/2014/main" id="{E3DEB27A-A6CE-40DA-BF3D-3C7C61903A0D}"/>
                </a:ext>
              </a:extLst>
            </p:cNvPr>
            <p:cNvGrpSpPr/>
            <p:nvPr/>
          </p:nvGrpSpPr>
          <p:grpSpPr>
            <a:xfrm>
              <a:off x="8536834" y="1295860"/>
              <a:ext cx="1544301" cy="483100"/>
              <a:chOff x="8622131" y="271460"/>
              <a:chExt cx="1605964" cy="502390"/>
            </a:xfrm>
          </p:grpSpPr>
          <p:pic>
            <p:nvPicPr>
              <p:cNvPr id="37" name="Picture 36">
                <a:extLst>
                  <a:ext uri="{FF2B5EF4-FFF2-40B4-BE49-F238E27FC236}">
                    <a16:creationId xmlns:a16="http://schemas.microsoft.com/office/drawing/2014/main" id="{563E606F-60A7-46DB-8A44-90168E9F4513}"/>
                  </a:ext>
                </a:extLst>
              </p:cNvPr>
              <p:cNvPicPr>
                <a:picLocks noChangeAspect="1"/>
              </p:cNvPicPr>
              <p:nvPr/>
            </p:nvPicPr>
            <p:blipFill rotWithShape="1">
              <a:blip r:embed="rId5"/>
              <a:srcRect t="5973"/>
              <a:stretch/>
            </p:blipFill>
            <p:spPr>
              <a:xfrm>
                <a:off x="9897640" y="271865"/>
                <a:ext cx="330455" cy="501985"/>
              </a:xfrm>
              <a:prstGeom prst="rect">
                <a:avLst/>
              </a:prstGeom>
            </p:spPr>
          </p:pic>
          <p:pic>
            <p:nvPicPr>
              <p:cNvPr id="38" name="Picture 37">
                <a:extLst>
                  <a:ext uri="{FF2B5EF4-FFF2-40B4-BE49-F238E27FC236}">
                    <a16:creationId xmlns:a16="http://schemas.microsoft.com/office/drawing/2014/main" id="{8E6098C7-BBED-40CD-B299-E354B4FD1C0D}"/>
                  </a:ext>
                </a:extLst>
              </p:cNvPr>
              <p:cNvPicPr>
                <a:picLocks noChangeAspect="1"/>
              </p:cNvPicPr>
              <p:nvPr/>
            </p:nvPicPr>
            <p:blipFill rotWithShape="1">
              <a:blip r:embed="rId5"/>
              <a:srcRect t="5973"/>
              <a:stretch/>
            </p:blipFill>
            <p:spPr>
              <a:xfrm>
                <a:off x="9578762" y="271460"/>
                <a:ext cx="330455" cy="501985"/>
              </a:xfrm>
              <a:prstGeom prst="rect">
                <a:avLst/>
              </a:prstGeom>
            </p:spPr>
          </p:pic>
          <p:pic>
            <p:nvPicPr>
              <p:cNvPr id="39" name="Picture 38">
                <a:extLst>
                  <a:ext uri="{FF2B5EF4-FFF2-40B4-BE49-F238E27FC236}">
                    <a16:creationId xmlns:a16="http://schemas.microsoft.com/office/drawing/2014/main" id="{DA3E8BF7-8880-46C6-A490-16BA1FE688F5}"/>
                  </a:ext>
                </a:extLst>
              </p:cNvPr>
              <p:cNvPicPr>
                <a:picLocks noChangeAspect="1"/>
              </p:cNvPicPr>
              <p:nvPr/>
            </p:nvPicPr>
            <p:blipFill rotWithShape="1">
              <a:blip r:embed="rId5"/>
              <a:srcRect t="5973"/>
              <a:stretch/>
            </p:blipFill>
            <p:spPr>
              <a:xfrm>
                <a:off x="9259885" y="271460"/>
                <a:ext cx="330455" cy="501985"/>
              </a:xfrm>
              <a:prstGeom prst="rect">
                <a:avLst/>
              </a:prstGeom>
            </p:spPr>
          </p:pic>
          <p:pic>
            <p:nvPicPr>
              <p:cNvPr id="40" name="Picture 39">
                <a:extLst>
                  <a:ext uri="{FF2B5EF4-FFF2-40B4-BE49-F238E27FC236}">
                    <a16:creationId xmlns:a16="http://schemas.microsoft.com/office/drawing/2014/main" id="{E8AF5458-BA54-4C96-B479-381DC0525EF9}"/>
                  </a:ext>
                </a:extLst>
              </p:cNvPr>
              <p:cNvPicPr>
                <a:picLocks noChangeAspect="1"/>
              </p:cNvPicPr>
              <p:nvPr/>
            </p:nvPicPr>
            <p:blipFill rotWithShape="1">
              <a:blip r:embed="rId5"/>
              <a:srcRect t="5973"/>
              <a:stretch/>
            </p:blipFill>
            <p:spPr>
              <a:xfrm>
                <a:off x="8941008" y="271460"/>
                <a:ext cx="330455" cy="501985"/>
              </a:xfrm>
              <a:prstGeom prst="rect">
                <a:avLst/>
              </a:prstGeom>
            </p:spPr>
          </p:pic>
          <p:pic>
            <p:nvPicPr>
              <p:cNvPr id="41" name="Picture 40">
                <a:extLst>
                  <a:ext uri="{FF2B5EF4-FFF2-40B4-BE49-F238E27FC236}">
                    <a16:creationId xmlns:a16="http://schemas.microsoft.com/office/drawing/2014/main" id="{D3933DF9-3519-4E31-89D1-0F03E7B6B08D}"/>
                  </a:ext>
                </a:extLst>
              </p:cNvPr>
              <p:cNvPicPr>
                <a:picLocks noChangeAspect="1"/>
              </p:cNvPicPr>
              <p:nvPr/>
            </p:nvPicPr>
            <p:blipFill rotWithShape="1">
              <a:blip r:embed="rId5"/>
              <a:srcRect t="5973"/>
              <a:stretch/>
            </p:blipFill>
            <p:spPr>
              <a:xfrm>
                <a:off x="8622131" y="271461"/>
                <a:ext cx="330455" cy="501985"/>
              </a:xfrm>
              <a:prstGeom prst="rect">
                <a:avLst/>
              </a:prstGeom>
            </p:spPr>
          </p:pic>
        </p:grpSp>
        <p:grpSp>
          <p:nvGrpSpPr>
            <p:cNvPr id="42" name="Group 41">
              <a:extLst>
                <a:ext uri="{FF2B5EF4-FFF2-40B4-BE49-F238E27FC236}">
                  <a16:creationId xmlns:a16="http://schemas.microsoft.com/office/drawing/2014/main" id="{3AE38E82-ED75-4D32-A7AF-5EF0E9D8B67B}"/>
                </a:ext>
              </a:extLst>
            </p:cNvPr>
            <p:cNvGrpSpPr/>
            <p:nvPr/>
          </p:nvGrpSpPr>
          <p:grpSpPr>
            <a:xfrm>
              <a:off x="8454220" y="1449406"/>
              <a:ext cx="1544301" cy="483100"/>
              <a:chOff x="8622131" y="271460"/>
              <a:chExt cx="1605964" cy="502390"/>
            </a:xfrm>
          </p:grpSpPr>
          <p:pic>
            <p:nvPicPr>
              <p:cNvPr id="43" name="Picture 42">
                <a:extLst>
                  <a:ext uri="{FF2B5EF4-FFF2-40B4-BE49-F238E27FC236}">
                    <a16:creationId xmlns:a16="http://schemas.microsoft.com/office/drawing/2014/main" id="{6B8034C5-1A44-430C-A44B-20A958DD4D1D}"/>
                  </a:ext>
                </a:extLst>
              </p:cNvPr>
              <p:cNvPicPr>
                <a:picLocks noChangeAspect="1"/>
              </p:cNvPicPr>
              <p:nvPr/>
            </p:nvPicPr>
            <p:blipFill rotWithShape="1">
              <a:blip r:embed="rId5"/>
              <a:srcRect t="5973"/>
              <a:stretch/>
            </p:blipFill>
            <p:spPr>
              <a:xfrm>
                <a:off x="9897640" y="271865"/>
                <a:ext cx="330455" cy="501985"/>
              </a:xfrm>
              <a:prstGeom prst="rect">
                <a:avLst/>
              </a:prstGeom>
            </p:spPr>
          </p:pic>
          <p:pic>
            <p:nvPicPr>
              <p:cNvPr id="44" name="Picture 43">
                <a:extLst>
                  <a:ext uri="{FF2B5EF4-FFF2-40B4-BE49-F238E27FC236}">
                    <a16:creationId xmlns:a16="http://schemas.microsoft.com/office/drawing/2014/main" id="{EF1D2D09-61F8-46B5-A473-F8C99B05F2A8}"/>
                  </a:ext>
                </a:extLst>
              </p:cNvPr>
              <p:cNvPicPr>
                <a:picLocks noChangeAspect="1"/>
              </p:cNvPicPr>
              <p:nvPr/>
            </p:nvPicPr>
            <p:blipFill rotWithShape="1">
              <a:blip r:embed="rId5"/>
              <a:srcRect t="5973"/>
              <a:stretch/>
            </p:blipFill>
            <p:spPr>
              <a:xfrm>
                <a:off x="9578762" y="271460"/>
                <a:ext cx="330455" cy="501985"/>
              </a:xfrm>
              <a:prstGeom prst="rect">
                <a:avLst/>
              </a:prstGeom>
            </p:spPr>
          </p:pic>
          <p:pic>
            <p:nvPicPr>
              <p:cNvPr id="45" name="Picture 44">
                <a:extLst>
                  <a:ext uri="{FF2B5EF4-FFF2-40B4-BE49-F238E27FC236}">
                    <a16:creationId xmlns:a16="http://schemas.microsoft.com/office/drawing/2014/main" id="{EF5102C4-218F-45D4-9EF1-0A0CBD69A31B}"/>
                  </a:ext>
                </a:extLst>
              </p:cNvPr>
              <p:cNvPicPr>
                <a:picLocks noChangeAspect="1"/>
              </p:cNvPicPr>
              <p:nvPr/>
            </p:nvPicPr>
            <p:blipFill rotWithShape="1">
              <a:blip r:embed="rId5"/>
              <a:srcRect t="5973"/>
              <a:stretch/>
            </p:blipFill>
            <p:spPr>
              <a:xfrm>
                <a:off x="9259885" y="271460"/>
                <a:ext cx="330455" cy="501985"/>
              </a:xfrm>
              <a:prstGeom prst="rect">
                <a:avLst/>
              </a:prstGeom>
            </p:spPr>
          </p:pic>
          <p:pic>
            <p:nvPicPr>
              <p:cNvPr id="46" name="Picture 45">
                <a:extLst>
                  <a:ext uri="{FF2B5EF4-FFF2-40B4-BE49-F238E27FC236}">
                    <a16:creationId xmlns:a16="http://schemas.microsoft.com/office/drawing/2014/main" id="{479E96CB-38BF-4141-97D1-02FE652393CF}"/>
                  </a:ext>
                </a:extLst>
              </p:cNvPr>
              <p:cNvPicPr>
                <a:picLocks noChangeAspect="1"/>
              </p:cNvPicPr>
              <p:nvPr/>
            </p:nvPicPr>
            <p:blipFill rotWithShape="1">
              <a:blip r:embed="rId5"/>
              <a:srcRect t="5973"/>
              <a:stretch/>
            </p:blipFill>
            <p:spPr>
              <a:xfrm>
                <a:off x="8941008" y="271460"/>
                <a:ext cx="330455" cy="501985"/>
              </a:xfrm>
              <a:prstGeom prst="rect">
                <a:avLst/>
              </a:prstGeom>
            </p:spPr>
          </p:pic>
          <p:pic>
            <p:nvPicPr>
              <p:cNvPr id="47" name="Picture 46">
                <a:extLst>
                  <a:ext uri="{FF2B5EF4-FFF2-40B4-BE49-F238E27FC236}">
                    <a16:creationId xmlns:a16="http://schemas.microsoft.com/office/drawing/2014/main" id="{9E14645E-6F65-460E-A95E-72A66264F0DA}"/>
                  </a:ext>
                </a:extLst>
              </p:cNvPr>
              <p:cNvPicPr>
                <a:picLocks noChangeAspect="1"/>
              </p:cNvPicPr>
              <p:nvPr/>
            </p:nvPicPr>
            <p:blipFill rotWithShape="1">
              <a:blip r:embed="rId5"/>
              <a:srcRect t="5973"/>
              <a:stretch/>
            </p:blipFill>
            <p:spPr>
              <a:xfrm>
                <a:off x="8622131" y="271461"/>
                <a:ext cx="330455" cy="501985"/>
              </a:xfrm>
              <a:prstGeom prst="rect">
                <a:avLst/>
              </a:prstGeom>
            </p:spPr>
          </p:pic>
        </p:grpSp>
        <p:grpSp>
          <p:nvGrpSpPr>
            <p:cNvPr id="34" name="Group 33">
              <a:extLst>
                <a:ext uri="{FF2B5EF4-FFF2-40B4-BE49-F238E27FC236}">
                  <a16:creationId xmlns:a16="http://schemas.microsoft.com/office/drawing/2014/main" id="{66747896-0653-4A88-B77B-74DE78DAE10E}"/>
                </a:ext>
              </a:extLst>
            </p:cNvPr>
            <p:cNvGrpSpPr/>
            <p:nvPr/>
          </p:nvGrpSpPr>
          <p:grpSpPr>
            <a:xfrm>
              <a:off x="8362122" y="1594590"/>
              <a:ext cx="1544301" cy="483100"/>
              <a:chOff x="8622131" y="271460"/>
              <a:chExt cx="1605964" cy="502390"/>
            </a:xfrm>
          </p:grpSpPr>
          <p:pic>
            <p:nvPicPr>
              <p:cNvPr id="29" name="Picture 28">
                <a:extLst>
                  <a:ext uri="{FF2B5EF4-FFF2-40B4-BE49-F238E27FC236}">
                    <a16:creationId xmlns:a16="http://schemas.microsoft.com/office/drawing/2014/main" id="{AFEC1D9A-5800-480F-845C-D08456EE68B1}"/>
                  </a:ext>
                </a:extLst>
              </p:cNvPr>
              <p:cNvPicPr>
                <a:picLocks noChangeAspect="1"/>
              </p:cNvPicPr>
              <p:nvPr/>
            </p:nvPicPr>
            <p:blipFill rotWithShape="1">
              <a:blip r:embed="rId5"/>
              <a:srcRect t="5973"/>
              <a:stretch/>
            </p:blipFill>
            <p:spPr>
              <a:xfrm>
                <a:off x="9897640" y="271865"/>
                <a:ext cx="330455" cy="501985"/>
              </a:xfrm>
              <a:prstGeom prst="rect">
                <a:avLst/>
              </a:prstGeom>
            </p:spPr>
          </p:pic>
          <p:pic>
            <p:nvPicPr>
              <p:cNvPr id="31" name="Picture 30">
                <a:extLst>
                  <a:ext uri="{FF2B5EF4-FFF2-40B4-BE49-F238E27FC236}">
                    <a16:creationId xmlns:a16="http://schemas.microsoft.com/office/drawing/2014/main" id="{CBCCA6E4-6AA1-4F61-9AC5-8C0BEE590C40}"/>
                  </a:ext>
                </a:extLst>
              </p:cNvPr>
              <p:cNvPicPr>
                <a:picLocks noChangeAspect="1"/>
              </p:cNvPicPr>
              <p:nvPr/>
            </p:nvPicPr>
            <p:blipFill rotWithShape="1">
              <a:blip r:embed="rId5"/>
              <a:srcRect t="5973"/>
              <a:stretch/>
            </p:blipFill>
            <p:spPr>
              <a:xfrm>
                <a:off x="9578762" y="271460"/>
                <a:ext cx="330455" cy="501985"/>
              </a:xfrm>
              <a:prstGeom prst="rect">
                <a:avLst/>
              </a:prstGeom>
            </p:spPr>
          </p:pic>
          <p:pic>
            <p:nvPicPr>
              <p:cNvPr id="32" name="Picture 31">
                <a:extLst>
                  <a:ext uri="{FF2B5EF4-FFF2-40B4-BE49-F238E27FC236}">
                    <a16:creationId xmlns:a16="http://schemas.microsoft.com/office/drawing/2014/main" id="{20ABB162-14B6-4F00-A06F-316DEB38464D}"/>
                  </a:ext>
                </a:extLst>
              </p:cNvPr>
              <p:cNvPicPr>
                <a:picLocks noChangeAspect="1"/>
              </p:cNvPicPr>
              <p:nvPr/>
            </p:nvPicPr>
            <p:blipFill rotWithShape="1">
              <a:blip r:embed="rId5"/>
              <a:srcRect t="5973"/>
              <a:stretch/>
            </p:blipFill>
            <p:spPr>
              <a:xfrm>
                <a:off x="9259885" y="271460"/>
                <a:ext cx="330455" cy="501985"/>
              </a:xfrm>
              <a:prstGeom prst="rect">
                <a:avLst/>
              </a:prstGeom>
            </p:spPr>
          </p:pic>
          <p:pic>
            <p:nvPicPr>
              <p:cNvPr id="33" name="Picture 32">
                <a:extLst>
                  <a:ext uri="{FF2B5EF4-FFF2-40B4-BE49-F238E27FC236}">
                    <a16:creationId xmlns:a16="http://schemas.microsoft.com/office/drawing/2014/main" id="{8D933192-70D4-455F-87F4-61A51DC4713A}"/>
                  </a:ext>
                </a:extLst>
              </p:cNvPr>
              <p:cNvPicPr>
                <a:picLocks noChangeAspect="1"/>
              </p:cNvPicPr>
              <p:nvPr/>
            </p:nvPicPr>
            <p:blipFill rotWithShape="1">
              <a:blip r:embed="rId5"/>
              <a:srcRect t="5973"/>
              <a:stretch/>
            </p:blipFill>
            <p:spPr>
              <a:xfrm>
                <a:off x="8941008" y="271460"/>
                <a:ext cx="330455" cy="501985"/>
              </a:xfrm>
              <a:prstGeom prst="rect">
                <a:avLst/>
              </a:prstGeom>
            </p:spPr>
          </p:pic>
          <p:pic>
            <p:nvPicPr>
              <p:cNvPr id="30" name="Picture 29">
                <a:extLst>
                  <a:ext uri="{FF2B5EF4-FFF2-40B4-BE49-F238E27FC236}">
                    <a16:creationId xmlns:a16="http://schemas.microsoft.com/office/drawing/2014/main" id="{3A170813-A30B-4117-90D6-558A638B99E6}"/>
                  </a:ext>
                </a:extLst>
              </p:cNvPr>
              <p:cNvPicPr>
                <a:picLocks noChangeAspect="1"/>
              </p:cNvPicPr>
              <p:nvPr/>
            </p:nvPicPr>
            <p:blipFill rotWithShape="1">
              <a:blip r:embed="rId5"/>
              <a:srcRect t="5973"/>
              <a:stretch/>
            </p:blipFill>
            <p:spPr>
              <a:xfrm>
                <a:off x="8622131" y="271461"/>
                <a:ext cx="330455" cy="501985"/>
              </a:xfrm>
              <a:prstGeom prst="rect">
                <a:avLst/>
              </a:prstGeom>
            </p:spPr>
          </p:pic>
        </p:grpSp>
      </p:grpSp>
      <p:grpSp>
        <p:nvGrpSpPr>
          <p:cNvPr id="49" name="Group 48">
            <a:extLst>
              <a:ext uri="{FF2B5EF4-FFF2-40B4-BE49-F238E27FC236}">
                <a16:creationId xmlns:a16="http://schemas.microsoft.com/office/drawing/2014/main" id="{074D5548-B182-4613-8C1D-B6A8FE1E34BE}"/>
              </a:ext>
            </a:extLst>
          </p:cNvPr>
          <p:cNvGrpSpPr/>
          <p:nvPr/>
        </p:nvGrpSpPr>
        <p:grpSpPr>
          <a:xfrm>
            <a:off x="3543991" y="3657077"/>
            <a:ext cx="1247775" cy="1341337"/>
            <a:chOff x="10494762" y="1011141"/>
            <a:chExt cx="1247775" cy="1341337"/>
          </a:xfrm>
        </p:grpSpPr>
        <p:pic>
          <p:nvPicPr>
            <p:cNvPr id="21" name="Picture 20">
              <a:extLst>
                <a:ext uri="{FF2B5EF4-FFF2-40B4-BE49-F238E27FC236}">
                  <a16:creationId xmlns:a16="http://schemas.microsoft.com/office/drawing/2014/main" id="{AF94DB17-E21C-4C57-A4E6-CDF421BE27CC}"/>
                </a:ext>
              </a:extLst>
            </p:cNvPr>
            <p:cNvPicPr>
              <a:picLocks noChangeAspect="1"/>
            </p:cNvPicPr>
            <p:nvPr/>
          </p:nvPicPr>
          <p:blipFill rotWithShape="1">
            <a:blip r:embed="rId6"/>
            <a:srcRect l="5025" t="942" r="63791" b="1958"/>
            <a:stretch/>
          </p:blipFill>
          <p:spPr>
            <a:xfrm>
              <a:off x="10494762" y="1129954"/>
              <a:ext cx="1247775" cy="1222524"/>
            </a:xfrm>
            <a:prstGeom prst="rect">
              <a:avLst/>
            </a:prstGeom>
          </p:spPr>
        </p:pic>
        <p:sp>
          <p:nvSpPr>
            <p:cNvPr id="48" name="TextBox 47">
              <a:extLst>
                <a:ext uri="{FF2B5EF4-FFF2-40B4-BE49-F238E27FC236}">
                  <a16:creationId xmlns:a16="http://schemas.microsoft.com/office/drawing/2014/main" id="{387D80F9-CEF0-413B-82D8-7A2598C25C56}"/>
                </a:ext>
              </a:extLst>
            </p:cNvPr>
            <p:cNvSpPr txBox="1"/>
            <p:nvPr/>
          </p:nvSpPr>
          <p:spPr>
            <a:xfrm>
              <a:off x="10587637" y="1011141"/>
              <a:ext cx="330455" cy="276999"/>
            </a:xfrm>
            <a:prstGeom prst="rect">
              <a:avLst/>
            </a:prstGeom>
            <a:solidFill>
              <a:schemeClr val="bg1"/>
            </a:solidFill>
          </p:spPr>
          <p:txBody>
            <a:bodyPr wrap="square" lIns="0" tIns="0" rIns="0" bIns="0" rtlCol="0">
              <a:spAutoFit/>
            </a:bodyPr>
            <a:lstStyle/>
            <a:p>
              <a:pPr algn="ctr"/>
              <a:r>
                <a:rPr lang="en-US" b="1">
                  <a:solidFill>
                    <a:schemeClr val="accent1"/>
                  </a:solidFill>
                </a:rPr>
                <a:t> </a:t>
              </a:r>
            </a:p>
          </p:txBody>
        </p:sp>
      </p:grpSp>
      <p:sp>
        <p:nvSpPr>
          <p:cNvPr id="52" name="Rectangle: Rounded Corners 51">
            <a:extLst>
              <a:ext uri="{FF2B5EF4-FFF2-40B4-BE49-F238E27FC236}">
                <a16:creationId xmlns:a16="http://schemas.microsoft.com/office/drawing/2014/main" id="{1DF82D5D-E0C8-428B-9B37-FB00A4318B2F}"/>
              </a:ext>
            </a:extLst>
          </p:cNvPr>
          <p:cNvSpPr/>
          <p:nvPr/>
        </p:nvSpPr>
        <p:spPr>
          <a:xfrm>
            <a:off x="6402496" y="1235697"/>
            <a:ext cx="2032170" cy="778820"/>
          </a:xfrm>
          <a:prstGeom prst="roundRect">
            <a:avLst>
              <a:gd name="adj" fmla="val 50000"/>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Design and Construction</a:t>
            </a:r>
            <a:endParaRPr lang="en-US" sz="1600"/>
          </a:p>
        </p:txBody>
      </p:sp>
      <p:sp>
        <p:nvSpPr>
          <p:cNvPr id="54" name="Rectangle: Rounded Corners 53">
            <a:extLst>
              <a:ext uri="{FF2B5EF4-FFF2-40B4-BE49-F238E27FC236}">
                <a16:creationId xmlns:a16="http://schemas.microsoft.com/office/drawing/2014/main" id="{B59127FE-3531-4471-B015-1F8E9383EBE7}"/>
              </a:ext>
            </a:extLst>
          </p:cNvPr>
          <p:cNvSpPr/>
          <p:nvPr/>
        </p:nvSpPr>
        <p:spPr>
          <a:xfrm>
            <a:off x="6402496" y="4007615"/>
            <a:ext cx="2032170" cy="778820"/>
          </a:xfrm>
          <a:prstGeom prst="roundRect">
            <a:avLst>
              <a:gd name="adj" fmla="val 50000"/>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Operation</a:t>
            </a:r>
          </a:p>
        </p:txBody>
      </p:sp>
      <p:sp>
        <p:nvSpPr>
          <p:cNvPr id="55" name="Rectangle: Rounded Corners 54">
            <a:extLst>
              <a:ext uri="{FF2B5EF4-FFF2-40B4-BE49-F238E27FC236}">
                <a16:creationId xmlns:a16="http://schemas.microsoft.com/office/drawing/2014/main" id="{689D62F1-D697-4536-B463-F0B55C885F1E}"/>
              </a:ext>
            </a:extLst>
          </p:cNvPr>
          <p:cNvSpPr/>
          <p:nvPr/>
        </p:nvSpPr>
        <p:spPr>
          <a:xfrm>
            <a:off x="9072084" y="1235698"/>
            <a:ext cx="2032170" cy="778819"/>
          </a:xfrm>
          <a:prstGeom prst="roundRect">
            <a:avLst>
              <a:gd name="adj" fmla="val 50000"/>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Delivery</a:t>
            </a:r>
            <a:endParaRPr lang="en-US" sz="1600"/>
          </a:p>
        </p:txBody>
      </p:sp>
      <p:sp>
        <p:nvSpPr>
          <p:cNvPr id="56" name="Rectangle: Rounded Corners 55">
            <a:extLst>
              <a:ext uri="{FF2B5EF4-FFF2-40B4-BE49-F238E27FC236}">
                <a16:creationId xmlns:a16="http://schemas.microsoft.com/office/drawing/2014/main" id="{A34B998A-1451-4F50-8D01-FFD71FB3A313}"/>
              </a:ext>
            </a:extLst>
          </p:cNvPr>
          <p:cNvSpPr/>
          <p:nvPr/>
        </p:nvSpPr>
        <p:spPr>
          <a:xfrm>
            <a:off x="9072084" y="2616677"/>
            <a:ext cx="2032170" cy="778819"/>
          </a:xfrm>
          <a:prstGeom prst="roundRect">
            <a:avLst>
              <a:gd name="adj" fmla="val 50000"/>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Non-construction </a:t>
            </a:r>
            <a:endParaRPr lang="en-US" sz="1600"/>
          </a:p>
        </p:txBody>
      </p:sp>
      <p:cxnSp>
        <p:nvCxnSpPr>
          <p:cNvPr id="61" name="Straight Connector 60">
            <a:extLst>
              <a:ext uri="{FF2B5EF4-FFF2-40B4-BE49-F238E27FC236}">
                <a16:creationId xmlns:a16="http://schemas.microsoft.com/office/drawing/2014/main" id="{EF7B4985-32EC-4AE1-AACE-2546C2061AA5}"/>
              </a:ext>
            </a:extLst>
          </p:cNvPr>
          <p:cNvCxnSpPr>
            <a:cxnSpLocks/>
          </p:cNvCxnSpPr>
          <p:nvPr/>
        </p:nvCxnSpPr>
        <p:spPr>
          <a:xfrm>
            <a:off x="798897" y="2611696"/>
            <a:ext cx="41966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AA481F0-10AA-4B45-822E-433159B8797A}"/>
              </a:ext>
            </a:extLst>
          </p:cNvPr>
          <p:cNvCxnSpPr>
            <a:cxnSpLocks/>
          </p:cNvCxnSpPr>
          <p:nvPr/>
        </p:nvCxnSpPr>
        <p:spPr>
          <a:xfrm>
            <a:off x="913078" y="5249652"/>
            <a:ext cx="3869356" cy="0"/>
          </a:xfrm>
          <a:prstGeom prst="line">
            <a:avLst/>
          </a:prstGeom>
        </p:spPr>
        <p:style>
          <a:lnRef idx="1">
            <a:schemeClr val="accent1"/>
          </a:lnRef>
          <a:fillRef idx="0">
            <a:schemeClr val="accent1"/>
          </a:fillRef>
          <a:effectRef idx="0">
            <a:schemeClr val="accent1"/>
          </a:effectRef>
          <a:fontRef idx="minor">
            <a:schemeClr val="tx1"/>
          </a:fontRef>
        </p:style>
      </p:cxnSp>
      <p:sp>
        <p:nvSpPr>
          <p:cNvPr id="50" name="Title 4">
            <a:extLst>
              <a:ext uri="{FF2B5EF4-FFF2-40B4-BE49-F238E27FC236}">
                <a16:creationId xmlns:a16="http://schemas.microsoft.com/office/drawing/2014/main" id="{80E7B270-9D4B-4125-A711-85530DAB4E76}"/>
              </a:ext>
            </a:extLst>
          </p:cNvPr>
          <p:cNvSpPr txBox="1">
            <a:spLocks/>
          </p:cNvSpPr>
          <p:nvPr/>
        </p:nvSpPr>
        <p:spPr bwMode="white">
          <a:xfrm>
            <a:off x="440909" y="302549"/>
            <a:ext cx="11521440" cy="64008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Jacobs Chronos" panose="010B0603030503030204" pitchFamily="34" charset="0"/>
              </a:defRPr>
            </a:lvl1pPr>
          </a:lstStyle>
          <a:p>
            <a:r>
              <a:rPr lang="en-US" sz="2400">
                <a:solidFill>
                  <a:schemeClr val="tx1"/>
                </a:solidFill>
              </a:rPr>
              <a:t>PHASE 2</a:t>
            </a:r>
            <a:br>
              <a:rPr lang="en-US">
                <a:solidFill>
                  <a:schemeClr val="tx1"/>
                </a:solidFill>
              </a:rPr>
            </a:br>
            <a:r>
              <a:rPr lang="en-US" sz="1800" b="0" i="1">
                <a:solidFill>
                  <a:schemeClr val="tx1"/>
                </a:solidFill>
              </a:rPr>
              <a:t>Pros and cons of HFA vs NaF</a:t>
            </a:r>
            <a:endParaRPr lang="en-US" b="0" i="1">
              <a:solidFill>
                <a:schemeClr val="tx1"/>
              </a:solidFill>
            </a:endParaRPr>
          </a:p>
        </p:txBody>
      </p:sp>
      <p:sp>
        <p:nvSpPr>
          <p:cNvPr id="51" name="Title 4">
            <a:extLst>
              <a:ext uri="{FF2B5EF4-FFF2-40B4-BE49-F238E27FC236}">
                <a16:creationId xmlns:a16="http://schemas.microsoft.com/office/drawing/2014/main" id="{0D46A89A-BB5C-47DD-8F59-83ABFACD5552}"/>
              </a:ext>
            </a:extLst>
          </p:cNvPr>
          <p:cNvSpPr txBox="1">
            <a:spLocks/>
          </p:cNvSpPr>
          <p:nvPr/>
        </p:nvSpPr>
        <p:spPr bwMode="white">
          <a:xfrm>
            <a:off x="1551857" y="2597673"/>
            <a:ext cx="2956643" cy="48873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Jacobs Chronos" panose="010B0603030503030204" pitchFamily="34" charset="0"/>
              </a:defRPr>
            </a:lvl1pPr>
          </a:lstStyle>
          <a:p>
            <a:r>
              <a:rPr lang="en-US" sz="1800" b="0" i="1">
                <a:solidFill>
                  <a:schemeClr val="tx1"/>
                </a:solidFill>
              </a:rPr>
              <a:t>Hydrofluorosilicic Acid (HFA)</a:t>
            </a:r>
            <a:endParaRPr lang="en-US" b="0" i="1">
              <a:solidFill>
                <a:schemeClr val="tx1"/>
              </a:solidFill>
            </a:endParaRPr>
          </a:p>
        </p:txBody>
      </p:sp>
      <p:sp>
        <p:nvSpPr>
          <p:cNvPr id="53" name="Title 4">
            <a:extLst>
              <a:ext uri="{FF2B5EF4-FFF2-40B4-BE49-F238E27FC236}">
                <a16:creationId xmlns:a16="http://schemas.microsoft.com/office/drawing/2014/main" id="{09D335C0-69FE-44C5-8813-6D98BBF48B96}"/>
              </a:ext>
            </a:extLst>
          </p:cNvPr>
          <p:cNvSpPr txBox="1">
            <a:spLocks/>
          </p:cNvSpPr>
          <p:nvPr/>
        </p:nvSpPr>
        <p:spPr bwMode="white">
          <a:xfrm>
            <a:off x="1734848" y="5294250"/>
            <a:ext cx="2956643" cy="48873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Jacobs Chronos" panose="010B0603030503030204" pitchFamily="34" charset="0"/>
              </a:defRPr>
            </a:lvl1pPr>
          </a:lstStyle>
          <a:p>
            <a:r>
              <a:rPr lang="en-US" sz="1800" b="0" i="1">
                <a:solidFill>
                  <a:schemeClr val="tx1"/>
                </a:solidFill>
              </a:rPr>
              <a:t>Sodium Fluoride (NaF)</a:t>
            </a:r>
            <a:endParaRPr lang="en-US" b="0" i="1">
              <a:solidFill>
                <a:schemeClr val="tx1"/>
              </a:solidFill>
            </a:endParaRPr>
          </a:p>
        </p:txBody>
      </p:sp>
      <p:sp>
        <p:nvSpPr>
          <p:cNvPr id="57" name="Rectangle: Rounded Corners 56">
            <a:extLst>
              <a:ext uri="{FF2B5EF4-FFF2-40B4-BE49-F238E27FC236}">
                <a16:creationId xmlns:a16="http://schemas.microsoft.com/office/drawing/2014/main" id="{CF3324F4-166A-4D51-A8F6-549420860670}"/>
              </a:ext>
            </a:extLst>
          </p:cNvPr>
          <p:cNvSpPr/>
          <p:nvPr/>
        </p:nvSpPr>
        <p:spPr>
          <a:xfrm>
            <a:off x="6402496" y="2616676"/>
            <a:ext cx="2032170" cy="778820"/>
          </a:xfrm>
          <a:prstGeom prst="roundRect">
            <a:avLst>
              <a:gd name="adj" fmla="val 50000"/>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Health and Safety</a:t>
            </a:r>
            <a:endParaRPr lang="en-US" sz="1600"/>
          </a:p>
        </p:txBody>
      </p:sp>
      <p:sp>
        <p:nvSpPr>
          <p:cNvPr id="59" name="Rectangle: Rounded Corners 58">
            <a:extLst>
              <a:ext uri="{FF2B5EF4-FFF2-40B4-BE49-F238E27FC236}">
                <a16:creationId xmlns:a16="http://schemas.microsoft.com/office/drawing/2014/main" id="{C9A98D38-0A60-4B04-80B0-8667CF673820}"/>
              </a:ext>
            </a:extLst>
          </p:cNvPr>
          <p:cNvSpPr/>
          <p:nvPr/>
        </p:nvSpPr>
        <p:spPr>
          <a:xfrm>
            <a:off x="9096641" y="4006909"/>
            <a:ext cx="2032170" cy="778820"/>
          </a:xfrm>
          <a:prstGeom prst="roundRect">
            <a:avLst>
              <a:gd name="adj" fmla="val 50000"/>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Maintenance</a:t>
            </a:r>
          </a:p>
        </p:txBody>
      </p:sp>
      <p:sp>
        <p:nvSpPr>
          <p:cNvPr id="60" name="Rectangle: Rounded Corners 59">
            <a:extLst>
              <a:ext uri="{FF2B5EF4-FFF2-40B4-BE49-F238E27FC236}">
                <a16:creationId xmlns:a16="http://schemas.microsoft.com/office/drawing/2014/main" id="{6EB63941-0A83-4F42-9C07-F216AFA7CB2B}"/>
              </a:ext>
            </a:extLst>
          </p:cNvPr>
          <p:cNvSpPr/>
          <p:nvPr/>
        </p:nvSpPr>
        <p:spPr>
          <a:xfrm>
            <a:off x="7603334" y="5397142"/>
            <a:ext cx="2032170" cy="778820"/>
          </a:xfrm>
          <a:prstGeom prst="roundRect">
            <a:avLst>
              <a:gd name="adj" fmla="val 50000"/>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Supply</a:t>
            </a:r>
          </a:p>
        </p:txBody>
      </p:sp>
    </p:spTree>
    <p:extLst>
      <p:ext uri="{BB962C8B-B14F-4D97-AF65-F5344CB8AC3E}">
        <p14:creationId xmlns:p14="http://schemas.microsoft.com/office/powerpoint/2010/main" val="2652585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4FFCB5-6D98-4CE6-A319-9E658315A960}"/>
              </a:ext>
            </a:extLst>
          </p:cNvPr>
          <p:cNvSpPr>
            <a:spLocks noGrp="1"/>
          </p:cNvSpPr>
          <p:nvPr>
            <p:ph type="sldNum" sz="quarter" idx="11"/>
          </p:nvPr>
        </p:nvSpPr>
        <p:spPr/>
        <p:txBody>
          <a:bodyPr/>
          <a:lstStyle/>
          <a:p>
            <a:fld id="{9B3E39EC-4BE2-4DEA-81C0-4ABC0AAB4AC0}" type="slidenum">
              <a:rPr lang="en-AU" smtClean="0"/>
              <a:pPr/>
              <a:t>13</a:t>
            </a:fld>
            <a:endParaRPr lang="en-AU"/>
          </a:p>
        </p:txBody>
      </p:sp>
      <p:graphicFrame>
        <p:nvGraphicFramePr>
          <p:cNvPr id="6" name="Table 5">
            <a:extLst>
              <a:ext uri="{FF2B5EF4-FFF2-40B4-BE49-F238E27FC236}">
                <a16:creationId xmlns:a16="http://schemas.microsoft.com/office/drawing/2014/main" id="{E38B5031-3E65-43FE-8CF5-080C1B97551D}"/>
              </a:ext>
            </a:extLst>
          </p:cNvPr>
          <p:cNvGraphicFramePr>
            <a:graphicFrameLocks noGrp="1"/>
          </p:cNvGraphicFramePr>
          <p:nvPr/>
        </p:nvGraphicFramePr>
        <p:xfrm>
          <a:off x="498938" y="1273841"/>
          <a:ext cx="11194123" cy="2827103"/>
        </p:xfrm>
        <a:graphic>
          <a:graphicData uri="http://schemas.openxmlformats.org/drawingml/2006/table">
            <a:tbl>
              <a:tblPr firstRow="1" firstCol="1">
                <a:tableStyleId>{B301B821-A1FF-4177-AEE7-76D212191A09}</a:tableStyleId>
              </a:tblPr>
              <a:tblGrid>
                <a:gridCol w="1914062">
                  <a:extLst>
                    <a:ext uri="{9D8B030D-6E8A-4147-A177-3AD203B41FA5}">
                      <a16:colId xmlns:a16="http://schemas.microsoft.com/office/drawing/2014/main" val="3234216873"/>
                    </a:ext>
                  </a:extLst>
                </a:gridCol>
                <a:gridCol w="1685050">
                  <a:extLst>
                    <a:ext uri="{9D8B030D-6E8A-4147-A177-3AD203B41FA5}">
                      <a16:colId xmlns:a16="http://schemas.microsoft.com/office/drawing/2014/main" val="495437265"/>
                    </a:ext>
                  </a:extLst>
                </a:gridCol>
                <a:gridCol w="2711747">
                  <a:extLst>
                    <a:ext uri="{9D8B030D-6E8A-4147-A177-3AD203B41FA5}">
                      <a16:colId xmlns:a16="http://schemas.microsoft.com/office/drawing/2014/main" val="4082956216"/>
                    </a:ext>
                  </a:extLst>
                </a:gridCol>
                <a:gridCol w="2711747">
                  <a:extLst>
                    <a:ext uri="{9D8B030D-6E8A-4147-A177-3AD203B41FA5}">
                      <a16:colId xmlns:a16="http://schemas.microsoft.com/office/drawing/2014/main" val="2496456091"/>
                    </a:ext>
                  </a:extLst>
                </a:gridCol>
                <a:gridCol w="2171517">
                  <a:extLst>
                    <a:ext uri="{9D8B030D-6E8A-4147-A177-3AD203B41FA5}">
                      <a16:colId xmlns:a16="http://schemas.microsoft.com/office/drawing/2014/main" val="283748758"/>
                    </a:ext>
                  </a:extLst>
                </a:gridCol>
              </a:tblGrid>
              <a:tr h="660488">
                <a:tc>
                  <a:txBody>
                    <a:bodyPr/>
                    <a:lstStyle/>
                    <a:p>
                      <a:pPr algn="ctr" fontAlgn="b"/>
                      <a:r>
                        <a:rPr lang="en-US" sz="1600" b="1" i="0" u="none" strike="noStrike">
                          <a:solidFill>
                            <a:schemeClr val="bg1"/>
                          </a:solidFill>
                          <a:effectLst/>
                          <a:latin typeface="+mn-lt"/>
                        </a:rPr>
                        <a:t>Chemical</a:t>
                      </a:r>
                    </a:p>
                  </a:txBody>
                  <a:tcPr anchor="ctr"/>
                </a:tc>
                <a:tc>
                  <a:txBody>
                    <a:bodyPr/>
                    <a:lstStyle/>
                    <a:p>
                      <a:pPr algn="ctr" fontAlgn="b"/>
                      <a:r>
                        <a:rPr lang="en-US" sz="1600" b="1" i="0" u="none" strike="noStrike">
                          <a:solidFill>
                            <a:schemeClr val="bg1"/>
                          </a:solidFill>
                          <a:effectLst/>
                          <a:latin typeface="+mn-lt"/>
                        </a:rPr>
                        <a:t>Delivery</a:t>
                      </a:r>
                    </a:p>
                  </a:txBody>
                  <a:tcPr anchor="ctr"/>
                </a:tc>
                <a:tc>
                  <a:txBody>
                    <a:bodyPr/>
                    <a:lstStyle/>
                    <a:p>
                      <a:pPr algn="ctr" fontAlgn="b"/>
                      <a:r>
                        <a:rPr lang="en-US" sz="1600" b="1" i="0" u="none" strike="noStrike">
                          <a:solidFill>
                            <a:schemeClr val="bg1"/>
                          </a:solidFill>
                          <a:effectLst/>
                          <a:latin typeface="+mn-lt"/>
                        </a:rPr>
                        <a:t>Chemical Cost</a:t>
                      </a:r>
                    </a:p>
                  </a:txBody>
                  <a:tcPr anchor="ctr"/>
                </a:tc>
                <a:tc>
                  <a:txBody>
                    <a:bodyPr/>
                    <a:lstStyle/>
                    <a:p>
                      <a:pPr algn="ctr" fontAlgn="b"/>
                      <a:r>
                        <a:rPr lang="en-US" sz="1600" b="1" i="0" u="none" strike="noStrike">
                          <a:solidFill>
                            <a:schemeClr val="bg1"/>
                          </a:solidFill>
                          <a:effectLst/>
                          <a:latin typeface="+mn-lt"/>
                        </a:rPr>
                        <a:t>Disposal Cost</a:t>
                      </a:r>
                    </a:p>
                  </a:txBody>
                  <a:tcPr anchor="ctr"/>
                </a:tc>
                <a:tc>
                  <a:txBody>
                    <a:bodyPr/>
                    <a:lstStyle/>
                    <a:p>
                      <a:pPr algn="ctr" fontAlgn="b"/>
                      <a:r>
                        <a:rPr lang="en-US" sz="1600" b="1" i="0" u="none" strike="noStrike">
                          <a:solidFill>
                            <a:schemeClr val="bg1"/>
                          </a:solidFill>
                          <a:effectLst/>
                          <a:latin typeface="+mn-lt"/>
                        </a:rPr>
                        <a:t>Cost / kg F applied</a:t>
                      </a:r>
                    </a:p>
                  </a:txBody>
                  <a:tcPr anchor="ctr"/>
                </a:tc>
                <a:extLst>
                  <a:ext uri="{0D108BD9-81ED-4DB2-BD59-A6C34878D82A}">
                    <a16:rowId xmlns:a16="http://schemas.microsoft.com/office/drawing/2014/main" val="1484953067"/>
                  </a:ext>
                </a:extLst>
              </a:tr>
              <a:tr h="711739">
                <a:tc>
                  <a:txBody>
                    <a:bodyPr/>
                    <a:lstStyle/>
                    <a:p>
                      <a:pPr algn="ctr" fontAlgn="ctr"/>
                      <a:r>
                        <a:rPr lang="en-US" sz="1600" b="1" i="0" u="none" strike="noStrike">
                          <a:solidFill>
                            <a:srgbClr val="000000"/>
                          </a:solidFill>
                          <a:effectLst/>
                          <a:latin typeface="+mn-lt"/>
                        </a:rPr>
                        <a:t>HFA</a:t>
                      </a:r>
                    </a:p>
                  </a:txBody>
                  <a:tcPr marL="137160" marR="137160" marT="137160" marB="137160" anchor="ctr"/>
                </a:tc>
                <a:tc>
                  <a:txBody>
                    <a:bodyPr/>
                    <a:lstStyle/>
                    <a:p>
                      <a:pPr marL="0" marR="0" lvl="0" indent="0" algn="l" defTabSz="914400" rtl="0" eaLnBrk="1" latinLnBrk="0" hangingPunct="1">
                        <a:lnSpc>
                          <a:spcPct val="100000"/>
                        </a:lnSpc>
                        <a:spcBef>
                          <a:spcPts val="0"/>
                        </a:spcBef>
                        <a:spcAft>
                          <a:spcPts val="300"/>
                        </a:spcAft>
                        <a:buFont typeface="Arial" panose="020B0604020202020204" pitchFamily="34" charset="0"/>
                        <a:buNone/>
                      </a:pPr>
                      <a:r>
                        <a:rPr lang="en-US" sz="1600" kern="1200">
                          <a:solidFill>
                            <a:schemeClr val="dk1"/>
                          </a:solidFill>
                          <a:effectLst/>
                          <a:latin typeface="+mn-lt"/>
                          <a:ea typeface="+mn-ea"/>
                          <a:cs typeface="+mn-cs"/>
                        </a:rPr>
                        <a:t>200 L drums</a:t>
                      </a:r>
                    </a:p>
                  </a:txBody>
                  <a:tcPr marL="137160" marR="137160" marT="137160" marB="137160" anchor="ctr"/>
                </a:tc>
                <a:tc>
                  <a:txBody>
                    <a:bodyPr/>
                    <a:lstStyle/>
                    <a:p>
                      <a:pPr marL="0" marR="0" lvl="0" indent="0" algn="l" defTabSz="914400" rtl="0" eaLnBrk="1" latinLnBrk="0" hangingPunct="1">
                        <a:lnSpc>
                          <a:spcPct val="100000"/>
                        </a:lnSpc>
                        <a:spcBef>
                          <a:spcPts val="0"/>
                        </a:spcBef>
                        <a:spcAft>
                          <a:spcPts val="300"/>
                        </a:spcAft>
                        <a:buFont typeface="Arial" panose="020B0604020202020204" pitchFamily="34" charset="0"/>
                        <a:buNone/>
                      </a:pPr>
                      <a:r>
                        <a:rPr lang="en-US" sz="1600" kern="1200">
                          <a:solidFill>
                            <a:schemeClr val="dk1"/>
                          </a:solidFill>
                          <a:effectLst/>
                          <a:latin typeface="+mn-lt"/>
                          <a:ea typeface="+mn-ea"/>
                          <a:cs typeface="+mn-cs"/>
                        </a:rPr>
                        <a:t>$2.46 / L HFA</a:t>
                      </a:r>
                    </a:p>
                  </a:txBody>
                  <a:tcPr marL="137160" marR="137160" marT="137160" marB="137160" anchor="ctr"/>
                </a:tc>
                <a:tc>
                  <a:txBody>
                    <a:bodyPr/>
                    <a:lstStyle/>
                    <a:p>
                      <a:pPr marL="0" marR="0" lvl="0" indent="0" algn="l" defTabSz="914400" rtl="0" eaLnBrk="1" latinLnBrk="0" hangingPunct="1">
                        <a:lnSpc>
                          <a:spcPct val="100000"/>
                        </a:lnSpc>
                        <a:spcBef>
                          <a:spcPts val="0"/>
                        </a:spcBef>
                        <a:spcAft>
                          <a:spcPts val="300"/>
                        </a:spcAft>
                        <a:buFont typeface="Arial" panose="020B0604020202020204" pitchFamily="34" charset="0"/>
                        <a:buNone/>
                      </a:pPr>
                      <a:r>
                        <a:rPr lang="en-US" sz="1600" kern="1200">
                          <a:solidFill>
                            <a:schemeClr val="dk1"/>
                          </a:solidFill>
                          <a:effectLst/>
                          <a:latin typeface="+mn-lt"/>
                          <a:ea typeface="+mn-ea"/>
                          <a:cs typeface="+mn-cs"/>
                        </a:rPr>
                        <a:t>$100 / container</a:t>
                      </a:r>
                    </a:p>
                  </a:txBody>
                  <a:tcPr marL="137160" marR="137160" marT="137160" marB="137160" anchor="ctr"/>
                </a:tc>
                <a:tc>
                  <a:txBody>
                    <a:bodyPr/>
                    <a:lstStyle/>
                    <a:p>
                      <a:pPr marL="0" marR="0" lvl="0" indent="0" algn="l" defTabSz="914400" rtl="0" eaLnBrk="1" latinLnBrk="0" hangingPunct="1">
                        <a:lnSpc>
                          <a:spcPct val="100000"/>
                        </a:lnSpc>
                        <a:spcBef>
                          <a:spcPts val="0"/>
                        </a:spcBef>
                        <a:spcAft>
                          <a:spcPts val="300"/>
                        </a:spcAft>
                        <a:buFont typeface="Arial" panose="020B0604020202020204" pitchFamily="34" charset="0"/>
                        <a:buNone/>
                      </a:pPr>
                      <a:r>
                        <a:rPr lang="en-US" sz="1600" kern="1200">
                          <a:solidFill>
                            <a:schemeClr val="dk1"/>
                          </a:solidFill>
                          <a:effectLst/>
                          <a:latin typeface="+mn-lt"/>
                          <a:ea typeface="+mn-ea"/>
                          <a:cs typeface="+mn-cs"/>
                        </a:rPr>
                        <a:t>$13.50 / kg F</a:t>
                      </a:r>
                    </a:p>
                  </a:txBody>
                  <a:tcPr marL="137160" marR="137160" marT="137160" marB="137160" anchor="ctr"/>
                </a:tc>
                <a:extLst>
                  <a:ext uri="{0D108BD9-81ED-4DB2-BD59-A6C34878D82A}">
                    <a16:rowId xmlns:a16="http://schemas.microsoft.com/office/drawing/2014/main" val="2712016973"/>
                  </a:ext>
                </a:extLst>
              </a:tr>
              <a:tr h="735141">
                <a:tc rowSpan="2">
                  <a:txBody>
                    <a:bodyPr/>
                    <a:lstStyle/>
                    <a:p>
                      <a:pPr algn="ctr" fontAlgn="b"/>
                      <a:r>
                        <a:rPr lang="en-US" sz="1600" b="1" i="0" u="none" strike="noStrike">
                          <a:solidFill>
                            <a:srgbClr val="000000"/>
                          </a:solidFill>
                          <a:effectLst/>
                          <a:latin typeface="+mn-lt"/>
                        </a:rPr>
                        <a:t>NaF</a:t>
                      </a:r>
                    </a:p>
                  </a:txBody>
                  <a:tcPr marL="137160" marR="137160" marT="137160" marB="137160" anchor="ctr"/>
                </a:tc>
                <a:tc>
                  <a:txBody>
                    <a:bodyPr/>
                    <a:lstStyle/>
                    <a:p>
                      <a:pPr marL="0" indent="0">
                        <a:lnSpc>
                          <a:spcPct val="100000"/>
                        </a:lnSpc>
                        <a:spcBef>
                          <a:spcPts val="0"/>
                        </a:spcBef>
                        <a:spcAft>
                          <a:spcPts val="300"/>
                        </a:spcAft>
                        <a:buFont typeface="Arial" panose="020B0604020202020204" pitchFamily="34" charset="0"/>
                        <a:buNone/>
                      </a:pPr>
                      <a:r>
                        <a:rPr lang="en-US" sz="1600" b="0" i="0" u="none" strike="noStrike">
                          <a:solidFill>
                            <a:srgbClr val="000000"/>
                          </a:solidFill>
                          <a:effectLst/>
                          <a:latin typeface="+mn-lt"/>
                        </a:rPr>
                        <a:t>5 kg canister</a:t>
                      </a:r>
                    </a:p>
                  </a:txBody>
                  <a:tcPr marL="137160" marR="137160" marT="137160" marB="137160" anchor="ctr"/>
                </a:tc>
                <a:tc>
                  <a:txBody>
                    <a:bodyPr/>
                    <a:lstStyle/>
                    <a:p>
                      <a:pPr marL="0" indent="0">
                        <a:lnSpc>
                          <a:spcPct val="100000"/>
                        </a:lnSpc>
                        <a:spcBef>
                          <a:spcPts val="0"/>
                        </a:spcBef>
                        <a:spcAft>
                          <a:spcPts val="300"/>
                        </a:spcAft>
                        <a:buFont typeface="Arial" panose="020B0604020202020204" pitchFamily="34" charset="0"/>
                        <a:buNone/>
                      </a:pPr>
                      <a:r>
                        <a:rPr lang="en-US" sz="1600" b="0" i="0" u="none" strike="noStrike">
                          <a:solidFill>
                            <a:srgbClr val="000000"/>
                          </a:solidFill>
                          <a:effectLst/>
                          <a:latin typeface="+mn-lt"/>
                        </a:rPr>
                        <a:t>$45 / canister</a:t>
                      </a:r>
                    </a:p>
                  </a:txBody>
                  <a:tcPr marL="137160" marR="137160" marT="137160" marB="137160" anchor="ctr"/>
                </a:tc>
                <a:tc>
                  <a:txBody>
                    <a:bodyPr/>
                    <a:lstStyle/>
                    <a:p>
                      <a:pPr marL="0" indent="0">
                        <a:lnSpc>
                          <a:spcPct val="100000"/>
                        </a:lnSpc>
                        <a:spcBef>
                          <a:spcPts val="0"/>
                        </a:spcBef>
                        <a:spcAft>
                          <a:spcPts val="300"/>
                        </a:spcAft>
                        <a:buFont typeface="Arial" panose="020B0604020202020204" pitchFamily="34" charset="0"/>
                        <a:buNone/>
                      </a:pPr>
                      <a:r>
                        <a:rPr lang="en-US" sz="1600" b="0" i="0" u="none" strike="noStrike">
                          <a:solidFill>
                            <a:srgbClr val="000000"/>
                          </a:solidFill>
                          <a:effectLst/>
                          <a:latin typeface="+mn-lt"/>
                        </a:rPr>
                        <a:t>N/A</a:t>
                      </a:r>
                    </a:p>
                  </a:txBody>
                  <a:tcPr marL="137160" marR="137160" marT="137160" marB="137160" anchor="ctr"/>
                </a:tc>
                <a:tc>
                  <a:txBody>
                    <a:bodyPr/>
                    <a:lstStyle/>
                    <a:p>
                      <a:pPr marL="0" lvl="0" indent="0">
                        <a:lnSpc>
                          <a:spcPct val="100000"/>
                        </a:lnSpc>
                        <a:spcBef>
                          <a:spcPts val="0"/>
                        </a:spcBef>
                        <a:spcAft>
                          <a:spcPts val="300"/>
                        </a:spcAft>
                        <a:buFont typeface="Arial" panose="020B0604020202020204" pitchFamily="34" charset="0"/>
                        <a:buNone/>
                      </a:pPr>
                      <a:r>
                        <a:rPr lang="en-US" sz="1600" b="0" i="0" u="none" strike="noStrike">
                          <a:solidFill>
                            <a:srgbClr val="000000"/>
                          </a:solidFill>
                          <a:effectLst/>
                          <a:latin typeface="+mn-lt"/>
                        </a:rPr>
                        <a:t>$20.00 / kg F</a:t>
                      </a:r>
                    </a:p>
                  </a:txBody>
                  <a:tcPr marL="137160" marR="137160" marT="137160" marB="137160" anchor="ctr"/>
                </a:tc>
                <a:extLst>
                  <a:ext uri="{0D108BD9-81ED-4DB2-BD59-A6C34878D82A}">
                    <a16:rowId xmlns:a16="http://schemas.microsoft.com/office/drawing/2014/main" val="1993893654"/>
                  </a:ext>
                </a:extLst>
              </a:tr>
              <a:tr h="719735">
                <a:tc vMerge="1">
                  <a:txBody>
                    <a:bodyPr/>
                    <a:lstStyle/>
                    <a:p>
                      <a:pPr algn="l" fontAlgn="b"/>
                      <a:endParaRPr lang="en-US" sz="1400" b="1" i="0" u="none" strike="noStrike">
                        <a:solidFill>
                          <a:srgbClr val="000000"/>
                        </a:solidFill>
                        <a:effectLst/>
                        <a:latin typeface="+mn-lt"/>
                      </a:endParaRPr>
                    </a:p>
                  </a:txBody>
                  <a:tcPr marL="137160" marR="137160" marT="137160" marB="137160"/>
                </a:tc>
                <a:tc>
                  <a:txBody>
                    <a:bodyPr/>
                    <a:lstStyle/>
                    <a:p>
                      <a:pPr marL="0" indent="0">
                        <a:lnSpc>
                          <a:spcPct val="100000"/>
                        </a:lnSpc>
                        <a:spcBef>
                          <a:spcPts val="0"/>
                        </a:spcBef>
                        <a:spcAft>
                          <a:spcPts val="300"/>
                        </a:spcAft>
                        <a:buFont typeface="Arial" panose="020B0604020202020204" pitchFamily="34" charset="0"/>
                        <a:buNone/>
                      </a:pPr>
                      <a:r>
                        <a:rPr lang="en-US" sz="1600" b="0" i="0" u="none" strike="noStrike">
                          <a:solidFill>
                            <a:srgbClr val="000000"/>
                          </a:solidFill>
                          <a:effectLst/>
                          <a:latin typeface="+mn-lt"/>
                        </a:rPr>
                        <a:t>25 kg bulk bag</a:t>
                      </a:r>
                      <a:r>
                        <a:rPr lang="en-US" sz="1600" b="0" i="0" u="none" strike="noStrike" baseline="30000">
                          <a:solidFill>
                            <a:srgbClr val="000000"/>
                          </a:solidFill>
                          <a:effectLst/>
                          <a:latin typeface="+mn-lt"/>
                        </a:rPr>
                        <a:t>1</a:t>
                      </a:r>
                      <a:endParaRPr lang="en-US" sz="1600" b="0" i="0" u="none" strike="noStrike">
                        <a:solidFill>
                          <a:srgbClr val="000000"/>
                        </a:solidFill>
                        <a:effectLst/>
                        <a:latin typeface="+mn-lt"/>
                      </a:endParaRPr>
                    </a:p>
                  </a:txBody>
                  <a:tcPr marL="137160" marR="137160" marT="137160" marB="137160" anchor="ctr"/>
                </a:tc>
                <a:tc>
                  <a:txBody>
                    <a:bodyPr/>
                    <a:lstStyle/>
                    <a:p>
                      <a:pPr marL="0" indent="0">
                        <a:lnSpc>
                          <a:spcPct val="100000"/>
                        </a:lnSpc>
                        <a:spcBef>
                          <a:spcPts val="0"/>
                        </a:spcBef>
                        <a:spcAft>
                          <a:spcPts val="300"/>
                        </a:spcAft>
                        <a:buFont typeface="Arial" panose="020B0604020202020204" pitchFamily="34" charset="0"/>
                        <a:buNone/>
                      </a:pPr>
                      <a:r>
                        <a:rPr lang="en-US" sz="1600" b="0" i="0" u="none" strike="noStrike">
                          <a:solidFill>
                            <a:srgbClr val="000000"/>
                          </a:solidFill>
                          <a:effectLst/>
                          <a:latin typeface="+mn-lt"/>
                        </a:rPr>
                        <a:t>$140 / bag</a:t>
                      </a:r>
                    </a:p>
                  </a:txBody>
                  <a:tcPr marL="137160" marR="137160" marT="137160" marB="137160" anchor="ctr"/>
                </a:tc>
                <a:tc>
                  <a:txBody>
                    <a:bodyPr/>
                    <a:lstStyle/>
                    <a:p>
                      <a:pPr marL="0" indent="0">
                        <a:lnSpc>
                          <a:spcPct val="100000"/>
                        </a:lnSpc>
                        <a:spcBef>
                          <a:spcPts val="0"/>
                        </a:spcBef>
                        <a:spcAft>
                          <a:spcPts val="300"/>
                        </a:spcAft>
                        <a:buFont typeface="Arial" panose="020B0604020202020204" pitchFamily="34" charset="0"/>
                        <a:buNone/>
                      </a:pPr>
                      <a:r>
                        <a:rPr lang="en-US" sz="1600" b="0" i="0" u="none" strike="noStrike">
                          <a:solidFill>
                            <a:srgbClr val="000000"/>
                          </a:solidFill>
                          <a:effectLst/>
                          <a:latin typeface="+mn-lt"/>
                        </a:rPr>
                        <a:t>N/A</a:t>
                      </a:r>
                    </a:p>
                  </a:txBody>
                  <a:tcPr marL="137160" marR="137160" marT="137160" marB="137160" anchor="ctr"/>
                </a:tc>
                <a:tc>
                  <a:txBody>
                    <a:bodyPr/>
                    <a:lstStyle/>
                    <a:p>
                      <a:pPr marL="0" lvl="0" indent="0">
                        <a:lnSpc>
                          <a:spcPct val="100000"/>
                        </a:lnSpc>
                        <a:spcBef>
                          <a:spcPts val="0"/>
                        </a:spcBef>
                        <a:spcAft>
                          <a:spcPts val="300"/>
                        </a:spcAft>
                        <a:buFont typeface="Arial" panose="020B0604020202020204" pitchFamily="34" charset="0"/>
                        <a:buNone/>
                      </a:pPr>
                      <a:r>
                        <a:rPr lang="en-US" sz="1600" b="0" i="0" u="none" strike="noStrike">
                          <a:solidFill>
                            <a:srgbClr val="000000"/>
                          </a:solidFill>
                          <a:effectLst/>
                          <a:latin typeface="+mn-lt"/>
                        </a:rPr>
                        <a:t>$12.50 / kg F</a:t>
                      </a:r>
                    </a:p>
                  </a:txBody>
                  <a:tcPr marL="137160" marR="137160" marT="137160" marB="137160" anchor="ctr"/>
                </a:tc>
                <a:extLst>
                  <a:ext uri="{0D108BD9-81ED-4DB2-BD59-A6C34878D82A}">
                    <a16:rowId xmlns:a16="http://schemas.microsoft.com/office/drawing/2014/main" val="2173974041"/>
                  </a:ext>
                </a:extLst>
              </a:tr>
            </a:tbl>
          </a:graphicData>
        </a:graphic>
      </p:graphicFrame>
      <p:sp>
        <p:nvSpPr>
          <p:cNvPr id="7" name="Text Placeholder 3">
            <a:extLst>
              <a:ext uri="{FF2B5EF4-FFF2-40B4-BE49-F238E27FC236}">
                <a16:creationId xmlns:a16="http://schemas.microsoft.com/office/drawing/2014/main" id="{37768124-2B00-4449-A283-D93A83490754}"/>
              </a:ext>
            </a:extLst>
          </p:cNvPr>
          <p:cNvSpPr>
            <a:spLocks noGrp="1"/>
          </p:cNvSpPr>
          <p:nvPr>
            <p:ph type="body" sz="quarter" idx="12"/>
          </p:nvPr>
        </p:nvSpPr>
        <p:spPr>
          <a:xfrm>
            <a:off x="618919" y="4156364"/>
            <a:ext cx="10954160" cy="775854"/>
          </a:xfrm>
        </p:spPr>
        <p:txBody>
          <a:bodyPr/>
          <a:lstStyle/>
          <a:p>
            <a:pPr marL="0" indent="0">
              <a:lnSpc>
                <a:spcPct val="100000"/>
              </a:lnSpc>
              <a:buNone/>
            </a:pPr>
            <a:r>
              <a:rPr lang="en-US" sz="1600" baseline="30000">
                <a:latin typeface="+mn-lt"/>
              </a:rPr>
              <a:t>1 </a:t>
            </a:r>
            <a:r>
              <a:rPr lang="en-US" sz="1600">
                <a:latin typeface="+mn-lt"/>
              </a:rPr>
              <a:t> for comparison purposes. Alternate handling system (vacuum loader) required for use of bulk bags in place of 5 kg canisters used in the development of the “medium” facility reference design</a:t>
            </a:r>
          </a:p>
        </p:txBody>
      </p:sp>
      <p:sp>
        <p:nvSpPr>
          <p:cNvPr id="2" name="Rectangle 1">
            <a:extLst>
              <a:ext uri="{FF2B5EF4-FFF2-40B4-BE49-F238E27FC236}">
                <a16:creationId xmlns:a16="http://schemas.microsoft.com/office/drawing/2014/main" id="{75393DB0-6CC4-434E-8468-E0FFB5BC9ACE}"/>
              </a:ext>
            </a:extLst>
          </p:cNvPr>
          <p:cNvSpPr/>
          <p:nvPr/>
        </p:nvSpPr>
        <p:spPr>
          <a:xfrm>
            <a:off x="9264073" y="1178805"/>
            <a:ext cx="2428988" cy="2977559"/>
          </a:xfrm>
          <a:prstGeom prst="rect">
            <a:avLst/>
          </a:prstGeom>
          <a:noFill/>
          <a:ln w="57150">
            <a:solidFill>
              <a:srgbClr val="0A7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4">
            <a:extLst>
              <a:ext uri="{FF2B5EF4-FFF2-40B4-BE49-F238E27FC236}">
                <a16:creationId xmlns:a16="http://schemas.microsoft.com/office/drawing/2014/main" id="{E6ADD169-BECE-4035-9970-51580C038720}"/>
              </a:ext>
            </a:extLst>
          </p:cNvPr>
          <p:cNvSpPr txBox="1">
            <a:spLocks/>
          </p:cNvSpPr>
          <p:nvPr/>
        </p:nvSpPr>
        <p:spPr bwMode="white">
          <a:xfrm>
            <a:off x="498938" y="327923"/>
            <a:ext cx="11521440" cy="64008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Jacobs Chronos" panose="010B0603030503030204" pitchFamily="34" charset="0"/>
              </a:defRPr>
            </a:lvl1pPr>
          </a:lstStyle>
          <a:p>
            <a:r>
              <a:rPr lang="en-US" sz="2400">
                <a:solidFill>
                  <a:schemeClr val="tx1"/>
                </a:solidFill>
              </a:rPr>
              <a:t>PHASE 2</a:t>
            </a:r>
            <a:br>
              <a:rPr lang="en-US">
                <a:solidFill>
                  <a:schemeClr val="tx1"/>
                </a:solidFill>
              </a:rPr>
            </a:br>
            <a:r>
              <a:rPr lang="en-US" sz="1800" b="0" i="1">
                <a:solidFill>
                  <a:schemeClr val="tx1"/>
                </a:solidFill>
              </a:rPr>
              <a:t>What’s more expensive?</a:t>
            </a:r>
            <a:endParaRPr lang="en-US" b="0" i="1">
              <a:solidFill>
                <a:schemeClr val="tx1"/>
              </a:solidFill>
            </a:endParaRPr>
          </a:p>
        </p:txBody>
      </p:sp>
    </p:spTree>
    <p:extLst>
      <p:ext uri="{BB962C8B-B14F-4D97-AF65-F5344CB8AC3E}">
        <p14:creationId xmlns:p14="http://schemas.microsoft.com/office/powerpoint/2010/main" val="1790664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4FFCB5-6D98-4CE6-A319-9E658315A960}"/>
              </a:ext>
            </a:extLst>
          </p:cNvPr>
          <p:cNvSpPr>
            <a:spLocks noGrp="1"/>
          </p:cNvSpPr>
          <p:nvPr>
            <p:ph type="sldNum" sz="quarter" idx="11"/>
          </p:nvPr>
        </p:nvSpPr>
        <p:spPr/>
        <p:txBody>
          <a:bodyPr/>
          <a:lstStyle/>
          <a:p>
            <a:fld id="{9B3E39EC-4BE2-4DEA-81C0-4ABC0AAB4AC0}" type="slidenum">
              <a:rPr lang="en-AU" smtClean="0"/>
              <a:pPr/>
              <a:t>14</a:t>
            </a:fld>
            <a:endParaRPr lang="en-AU"/>
          </a:p>
        </p:txBody>
      </p:sp>
      <p:pic>
        <p:nvPicPr>
          <p:cNvPr id="6" name="Picture 5">
            <a:extLst>
              <a:ext uri="{FF2B5EF4-FFF2-40B4-BE49-F238E27FC236}">
                <a16:creationId xmlns:a16="http://schemas.microsoft.com/office/drawing/2014/main" id="{E6DC515A-703D-4022-9493-71FA919D032B}"/>
              </a:ext>
            </a:extLst>
          </p:cNvPr>
          <p:cNvPicPr>
            <a:picLocks noChangeAspect="1"/>
          </p:cNvPicPr>
          <p:nvPr/>
        </p:nvPicPr>
        <p:blipFill>
          <a:blip r:embed="rId3"/>
          <a:stretch>
            <a:fillRect/>
          </a:stretch>
        </p:blipFill>
        <p:spPr>
          <a:xfrm>
            <a:off x="-6494148" y="-4995561"/>
            <a:ext cx="9451908" cy="4821479"/>
          </a:xfrm>
          <a:prstGeom prst="rect">
            <a:avLst/>
          </a:prstGeom>
        </p:spPr>
      </p:pic>
      <p:pic>
        <p:nvPicPr>
          <p:cNvPr id="134" name="Picture 133">
            <a:extLst>
              <a:ext uri="{FF2B5EF4-FFF2-40B4-BE49-F238E27FC236}">
                <a16:creationId xmlns:a16="http://schemas.microsoft.com/office/drawing/2014/main" id="{EF54160D-FFE3-461D-AE6A-AB6BA6022137}"/>
              </a:ext>
            </a:extLst>
          </p:cNvPr>
          <p:cNvPicPr>
            <a:picLocks noChangeAspect="1"/>
          </p:cNvPicPr>
          <p:nvPr/>
        </p:nvPicPr>
        <p:blipFill>
          <a:blip r:embed="rId4"/>
          <a:stretch>
            <a:fillRect/>
          </a:stretch>
        </p:blipFill>
        <p:spPr>
          <a:xfrm>
            <a:off x="3614629" y="3606749"/>
            <a:ext cx="1014222" cy="2443353"/>
          </a:xfrm>
          <a:prstGeom prst="rect">
            <a:avLst/>
          </a:prstGeom>
        </p:spPr>
      </p:pic>
      <p:pic>
        <p:nvPicPr>
          <p:cNvPr id="142" name="Picture 141">
            <a:extLst>
              <a:ext uri="{FF2B5EF4-FFF2-40B4-BE49-F238E27FC236}">
                <a16:creationId xmlns:a16="http://schemas.microsoft.com/office/drawing/2014/main" id="{87342E53-77D7-4D72-8DAE-0010C8EC42D5}"/>
              </a:ext>
            </a:extLst>
          </p:cNvPr>
          <p:cNvPicPr>
            <a:picLocks noChangeAspect="1"/>
          </p:cNvPicPr>
          <p:nvPr/>
        </p:nvPicPr>
        <p:blipFill>
          <a:blip r:embed="rId5"/>
          <a:stretch>
            <a:fillRect/>
          </a:stretch>
        </p:blipFill>
        <p:spPr>
          <a:xfrm>
            <a:off x="7062671" y="4244810"/>
            <a:ext cx="898970" cy="1498283"/>
          </a:xfrm>
          <a:prstGeom prst="rect">
            <a:avLst/>
          </a:prstGeom>
        </p:spPr>
      </p:pic>
      <p:pic>
        <p:nvPicPr>
          <p:cNvPr id="144" name="Picture 143">
            <a:extLst>
              <a:ext uri="{FF2B5EF4-FFF2-40B4-BE49-F238E27FC236}">
                <a16:creationId xmlns:a16="http://schemas.microsoft.com/office/drawing/2014/main" id="{3BCFBD58-8F3D-44D9-AC64-DFFCBF0C7734}"/>
              </a:ext>
            </a:extLst>
          </p:cNvPr>
          <p:cNvPicPr>
            <a:picLocks noChangeAspect="1"/>
          </p:cNvPicPr>
          <p:nvPr/>
        </p:nvPicPr>
        <p:blipFill rotWithShape="1">
          <a:blip r:embed="rId6"/>
          <a:srcRect r="5026"/>
          <a:stretch/>
        </p:blipFill>
        <p:spPr>
          <a:xfrm>
            <a:off x="7707039" y="3992187"/>
            <a:ext cx="2648946" cy="1982343"/>
          </a:xfrm>
          <a:prstGeom prst="rect">
            <a:avLst/>
          </a:prstGeom>
        </p:spPr>
      </p:pic>
      <p:pic>
        <p:nvPicPr>
          <p:cNvPr id="150" name="Picture 149">
            <a:extLst>
              <a:ext uri="{FF2B5EF4-FFF2-40B4-BE49-F238E27FC236}">
                <a16:creationId xmlns:a16="http://schemas.microsoft.com/office/drawing/2014/main" id="{3D64E1AF-CC1B-4420-B936-7C09B5F85E12}"/>
              </a:ext>
            </a:extLst>
          </p:cNvPr>
          <p:cNvPicPr>
            <a:picLocks noChangeAspect="1"/>
          </p:cNvPicPr>
          <p:nvPr/>
        </p:nvPicPr>
        <p:blipFill rotWithShape="1">
          <a:blip r:embed="rId7"/>
          <a:srcRect l="13913"/>
          <a:stretch/>
        </p:blipFill>
        <p:spPr>
          <a:xfrm>
            <a:off x="1509206" y="4422545"/>
            <a:ext cx="2123243" cy="1198626"/>
          </a:xfrm>
          <a:prstGeom prst="rect">
            <a:avLst/>
          </a:prstGeom>
        </p:spPr>
      </p:pic>
      <p:pic>
        <p:nvPicPr>
          <p:cNvPr id="152" name="Picture 151">
            <a:extLst>
              <a:ext uri="{FF2B5EF4-FFF2-40B4-BE49-F238E27FC236}">
                <a16:creationId xmlns:a16="http://schemas.microsoft.com/office/drawing/2014/main" id="{32FA4AF0-E9F9-4F09-A182-5252E52AE1B8}"/>
              </a:ext>
            </a:extLst>
          </p:cNvPr>
          <p:cNvPicPr>
            <a:picLocks noChangeAspect="1"/>
          </p:cNvPicPr>
          <p:nvPr/>
        </p:nvPicPr>
        <p:blipFill>
          <a:blip r:embed="rId8"/>
          <a:stretch>
            <a:fillRect/>
          </a:stretch>
        </p:blipFill>
        <p:spPr>
          <a:xfrm>
            <a:off x="720904" y="3996111"/>
            <a:ext cx="875919" cy="2051495"/>
          </a:xfrm>
          <a:prstGeom prst="rect">
            <a:avLst/>
          </a:prstGeom>
        </p:spPr>
      </p:pic>
      <p:pic>
        <p:nvPicPr>
          <p:cNvPr id="154" name="Picture 153">
            <a:extLst>
              <a:ext uri="{FF2B5EF4-FFF2-40B4-BE49-F238E27FC236}">
                <a16:creationId xmlns:a16="http://schemas.microsoft.com/office/drawing/2014/main" id="{0F86CCC6-123E-4376-A7F7-839937B1571F}"/>
              </a:ext>
            </a:extLst>
          </p:cNvPr>
          <p:cNvPicPr>
            <a:picLocks noChangeAspect="1"/>
          </p:cNvPicPr>
          <p:nvPr/>
        </p:nvPicPr>
        <p:blipFill>
          <a:blip r:embed="rId9"/>
          <a:stretch>
            <a:fillRect/>
          </a:stretch>
        </p:blipFill>
        <p:spPr>
          <a:xfrm>
            <a:off x="4581988" y="3814914"/>
            <a:ext cx="2685384" cy="1959293"/>
          </a:xfrm>
          <a:prstGeom prst="rect">
            <a:avLst/>
          </a:prstGeom>
        </p:spPr>
      </p:pic>
      <p:pic>
        <p:nvPicPr>
          <p:cNvPr id="156" name="Picture 155">
            <a:extLst>
              <a:ext uri="{FF2B5EF4-FFF2-40B4-BE49-F238E27FC236}">
                <a16:creationId xmlns:a16="http://schemas.microsoft.com/office/drawing/2014/main" id="{16331165-83AC-4F06-9080-6739CE933BF8}"/>
              </a:ext>
            </a:extLst>
          </p:cNvPr>
          <p:cNvPicPr>
            <a:picLocks noChangeAspect="1"/>
          </p:cNvPicPr>
          <p:nvPr/>
        </p:nvPicPr>
        <p:blipFill>
          <a:blip r:embed="rId10"/>
          <a:stretch>
            <a:fillRect/>
          </a:stretch>
        </p:blipFill>
        <p:spPr>
          <a:xfrm>
            <a:off x="5467801" y="1050304"/>
            <a:ext cx="4679252" cy="3860959"/>
          </a:xfrm>
          <a:prstGeom prst="rect">
            <a:avLst/>
          </a:prstGeom>
        </p:spPr>
      </p:pic>
      <p:pic>
        <p:nvPicPr>
          <p:cNvPr id="158" name="Picture 157">
            <a:extLst>
              <a:ext uri="{FF2B5EF4-FFF2-40B4-BE49-F238E27FC236}">
                <a16:creationId xmlns:a16="http://schemas.microsoft.com/office/drawing/2014/main" id="{B2547A96-23A3-4355-8A9D-4DC43976F850}"/>
              </a:ext>
            </a:extLst>
          </p:cNvPr>
          <p:cNvPicPr>
            <a:picLocks noChangeAspect="1"/>
          </p:cNvPicPr>
          <p:nvPr/>
        </p:nvPicPr>
        <p:blipFill>
          <a:blip r:embed="rId11"/>
          <a:stretch>
            <a:fillRect/>
          </a:stretch>
        </p:blipFill>
        <p:spPr>
          <a:xfrm>
            <a:off x="10241684" y="4786456"/>
            <a:ext cx="1048798" cy="829818"/>
          </a:xfrm>
          <a:prstGeom prst="rect">
            <a:avLst/>
          </a:prstGeom>
        </p:spPr>
      </p:pic>
      <p:sp>
        <p:nvSpPr>
          <p:cNvPr id="161" name="Title 4">
            <a:extLst>
              <a:ext uri="{FF2B5EF4-FFF2-40B4-BE49-F238E27FC236}">
                <a16:creationId xmlns:a16="http://schemas.microsoft.com/office/drawing/2014/main" id="{A13D0B60-649E-4BC1-8A92-508AB461B231}"/>
              </a:ext>
            </a:extLst>
          </p:cNvPr>
          <p:cNvSpPr txBox="1">
            <a:spLocks/>
          </p:cNvSpPr>
          <p:nvPr/>
        </p:nvSpPr>
        <p:spPr bwMode="white">
          <a:xfrm>
            <a:off x="498938" y="327923"/>
            <a:ext cx="11521440" cy="64008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Jacobs Chronos" panose="010B0603030503030204" pitchFamily="34" charset="0"/>
              </a:defRPr>
            </a:lvl1pPr>
          </a:lstStyle>
          <a:p>
            <a:r>
              <a:rPr lang="en-US" sz="2400">
                <a:solidFill>
                  <a:schemeClr val="tx1"/>
                </a:solidFill>
              </a:rPr>
              <a:t>PHASE 2</a:t>
            </a:r>
            <a:br>
              <a:rPr lang="en-US">
                <a:solidFill>
                  <a:schemeClr val="tx1"/>
                </a:solidFill>
              </a:rPr>
            </a:br>
            <a:r>
              <a:rPr lang="en-US" sz="1800" b="0" i="1">
                <a:solidFill>
                  <a:schemeClr val="tx1"/>
                </a:solidFill>
              </a:rPr>
              <a:t>HFA from drum to dosing</a:t>
            </a:r>
            <a:endParaRPr lang="en-US" b="0" i="1">
              <a:solidFill>
                <a:schemeClr val="tx1"/>
              </a:solidFill>
            </a:endParaRPr>
          </a:p>
        </p:txBody>
      </p:sp>
    </p:spTree>
    <p:extLst>
      <p:ext uri="{BB962C8B-B14F-4D97-AF65-F5344CB8AC3E}">
        <p14:creationId xmlns:p14="http://schemas.microsoft.com/office/powerpoint/2010/main" val="121909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10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0"/>
                                        </p:tgtEl>
                                        <p:attrNameLst>
                                          <p:attrName>style.visibility</p:attrName>
                                        </p:attrNameLst>
                                      </p:cBhvr>
                                      <p:to>
                                        <p:strVal val="visible"/>
                                      </p:to>
                                    </p:set>
                                    <p:animEffect transition="in" filter="fade">
                                      <p:cBhvr>
                                        <p:cTn id="12" dur="1000"/>
                                        <p:tgtEl>
                                          <p:spTgt spid="1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4"/>
                                        </p:tgtEl>
                                        <p:attrNameLst>
                                          <p:attrName>style.visibility</p:attrName>
                                        </p:attrNameLst>
                                      </p:cBhvr>
                                      <p:to>
                                        <p:strVal val="visible"/>
                                      </p:to>
                                    </p:set>
                                    <p:animEffect transition="in" filter="fade">
                                      <p:cBhvr>
                                        <p:cTn id="17" dur="1000"/>
                                        <p:tgtEl>
                                          <p:spTgt spid="1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4"/>
                                        </p:tgtEl>
                                        <p:attrNameLst>
                                          <p:attrName>style.visibility</p:attrName>
                                        </p:attrNameLst>
                                      </p:cBhvr>
                                      <p:to>
                                        <p:strVal val="visible"/>
                                      </p:to>
                                    </p:set>
                                    <p:animEffect transition="in" filter="fade">
                                      <p:cBhvr>
                                        <p:cTn id="22" dur="1000"/>
                                        <p:tgtEl>
                                          <p:spTgt spid="1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2"/>
                                        </p:tgtEl>
                                        <p:attrNameLst>
                                          <p:attrName>style.visibility</p:attrName>
                                        </p:attrNameLst>
                                      </p:cBhvr>
                                      <p:to>
                                        <p:strVal val="visible"/>
                                      </p:to>
                                    </p:set>
                                    <p:animEffect transition="in" filter="fade">
                                      <p:cBhvr>
                                        <p:cTn id="27" dur="1000"/>
                                        <p:tgtEl>
                                          <p:spTgt spid="14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4"/>
                                        </p:tgtEl>
                                        <p:attrNameLst>
                                          <p:attrName>style.visibility</p:attrName>
                                        </p:attrNameLst>
                                      </p:cBhvr>
                                      <p:to>
                                        <p:strVal val="visible"/>
                                      </p:to>
                                    </p:set>
                                    <p:animEffect transition="in" filter="fade">
                                      <p:cBhvr>
                                        <p:cTn id="32" dur="1000"/>
                                        <p:tgtEl>
                                          <p:spTgt spid="14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6"/>
                                        </p:tgtEl>
                                        <p:attrNameLst>
                                          <p:attrName>style.visibility</p:attrName>
                                        </p:attrNameLst>
                                      </p:cBhvr>
                                      <p:to>
                                        <p:strVal val="visible"/>
                                      </p:to>
                                    </p:set>
                                    <p:animEffect transition="in" filter="fade">
                                      <p:cBhvr>
                                        <p:cTn id="37" dur="1000"/>
                                        <p:tgtEl>
                                          <p:spTgt spid="15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gtEl>
                                        <p:attrNameLst>
                                          <p:attrName>style.visibility</p:attrName>
                                        </p:attrNameLst>
                                      </p:cBhvr>
                                      <p:to>
                                        <p:strVal val="visible"/>
                                      </p:to>
                                    </p:set>
                                    <p:animEffect transition="in" filter="fade">
                                      <p:cBhvr>
                                        <p:cTn id="42" dur="10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4FFCB5-6D98-4CE6-A319-9E658315A960}"/>
              </a:ext>
            </a:extLst>
          </p:cNvPr>
          <p:cNvSpPr>
            <a:spLocks noGrp="1"/>
          </p:cNvSpPr>
          <p:nvPr>
            <p:ph type="sldNum" sz="quarter" idx="11"/>
          </p:nvPr>
        </p:nvSpPr>
        <p:spPr/>
        <p:txBody>
          <a:bodyPr/>
          <a:lstStyle/>
          <a:p>
            <a:fld id="{9B3E39EC-4BE2-4DEA-81C0-4ABC0AAB4AC0}" type="slidenum">
              <a:rPr lang="en-AU" smtClean="0"/>
              <a:pPr/>
              <a:t>15</a:t>
            </a:fld>
            <a:endParaRPr lang="en-AU"/>
          </a:p>
        </p:txBody>
      </p:sp>
      <p:pic>
        <p:nvPicPr>
          <p:cNvPr id="4" name="Picture 3" descr="Diagram, engineering drawing&#10;&#10;Description automatically generated">
            <a:extLst>
              <a:ext uri="{FF2B5EF4-FFF2-40B4-BE49-F238E27FC236}">
                <a16:creationId xmlns:a16="http://schemas.microsoft.com/office/drawing/2014/main" id="{B03EFAD1-95BC-4F7B-AA3A-9DA1986C5080}"/>
              </a:ext>
            </a:extLst>
          </p:cNvPr>
          <p:cNvPicPr>
            <a:picLocks noChangeAspect="1"/>
          </p:cNvPicPr>
          <p:nvPr/>
        </p:nvPicPr>
        <p:blipFill>
          <a:blip r:embed="rId3">
            <a:clrChange>
              <a:clrFrom>
                <a:srgbClr val="FAFAFA"/>
              </a:clrFrom>
              <a:clrTo>
                <a:srgbClr val="FAFAFA">
                  <a:alpha val="0"/>
                </a:srgbClr>
              </a:clrTo>
            </a:clrChange>
            <a:extLst>
              <a:ext uri="{28A0092B-C50C-407E-A947-70E740481C1C}">
                <a14:useLocalDpi xmlns:a14="http://schemas.microsoft.com/office/drawing/2010/main" val="0"/>
              </a:ext>
            </a:extLst>
          </a:blip>
          <a:stretch>
            <a:fillRect/>
          </a:stretch>
        </p:blipFill>
        <p:spPr>
          <a:xfrm>
            <a:off x="3777642" y="312306"/>
            <a:ext cx="7252307" cy="6233387"/>
          </a:xfrm>
          <a:prstGeom prst="rect">
            <a:avLst/>
          </a:prstGeom>
        </p:spPr>
      </p:pic>
      <p:sp>
        <p:nvSpPr>
          <p:cNvPr id="9" name="Title 4">
            <a:extLst>
              <a:ext uri="{FF2B5EF4-FFF2-40B4-BE49-F238E27FC236}">
                <a16:creationId xmlns:a16="http://schemas.microsoft.com/office/drawing/2014/main" id="{19A6E977-0F16-405B-A0CD-846F1DE55609}"/>
              </a:ext>
            </a:extLst>
          </p:cNvPr>
          <p:cNvSpPr txBox="1">
            <a:spLocks/>
          </p:cNvSpPr>
          <p:nvPr/>
        </p:nvSpPr>
        <p:spPr bwMode="white">
          <a:xfrm>
            <a:off x="498938" y="327923"/>
            <a:ext cx="11521440" cy="64008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Jacobs Chronos" panose="010B0603030503030204" pitchFamily="34" charset="0"/>
              </a:defRPr>
            </a:lvl1pPr>
          </a:lstStyle>
          <a:p>
            <a:r>
              <a:rPr lang="en-US" sz="2400">
                <a:solidFill>
                  <a:schemeClr val="tx1"/>
                </a:solidFill>
              </a:rPr>
              <a:t>PHASE 2</a:t>
            </a:r>
            <a:br>
              <a:rPr lang="en-US">
                <a:solidFill>
                  <a:schemeClr val="tx1"/>
                </a:solidFill>
              </a:rPr>
            </a:br>
            <a:r>
              <a:rPr lang="en-US" sz="1800" b="0" i="1">
                <a:solidFill>
                  <a:schemeClr val="tx1"/>
                </a:solidFill>
              </a:rPr>
              <a:t>Additional space for HFA</a:t>
            </a:r>
            <a:endParaRPr lang="en-US" b="0" i="1">
              <a:solidFill>
                <a:schemeClr val="tx1"/>
              </a:solidFill>
            </a:endParaRPr>
          </a:p>
        </p:txBody>
      </p:sp>
    </p:spTree>
    <p:extLst>
      <p:ext uri="{BB962C8B-B14F-4D97-AF65-F5344CB8AC3E}">
        <p14:creationId xmlns:p14="http://schemas.microsoft.com/office/powerpoint/2010/main" val="1322787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4FFCB5-6D98-4CE6-A319-9E658315A960}"/>
              </a:ext>
            </a:extLst>
          </p:cNvPr>
          <p:cNvSpPr>
            <a:spLocks noGrp="1"/>
          </p:cNvSpPr>
          <p:nvPr>
            <p:ph type="sldNum" sz="quarter" idx="11"/>
          </p:nvPr>
        </p:nvSpPr>
        <p:spPr/>
        <p:txBody>
          <a:bodyPr/>
          <a:lstStyle/>
          <a:p>
            <a:fld id="{9B3E39EC-4BE2-4DEA-81C0-4ABC0AAB4AC0}" type="slidenum">
              <a:rPr lang="en-AU" smtClean="0"/>
              <a:pPr/>
              <a:t>16</a:t>
            </a:fld>
            <a:endParaRPr lang="en-AU"/>
          </a:p>
        </p:txBody>
      </p:sp>
      <p:pic>
        <p:nvPicPr>
          <p:cNvPr id="29" name="Picture 28">
            <a:extLst>
              <a:ext uri="{FF2B5EF4-FFF2-40B4-BE49-F238E27FC236}">
                <a16:creationId xmlns:a16="http://schemas.microsoft.com/office/drawing/2014/main" id="{38DF98E2-6677-491E-B426-6920A14ED946}"/>
              </a:ext>
            </a:extLst>
          </p:cNvPr>
          <p:cNvPicPr>
            <a:picLocks noChangeAspect="1"/>
          </p:cNvPicPr>
          <p:nvPr/>
        </p:nvPicPr>
        <p:blipFill>
          <a:blip r:embed="rId3"/>
          <a:stretch>
            <a:fillRect/>
          </a:stretch>
        </p:blipFill>
        <p:spPr>
          <a:xfrm>
            <a:off x="435195" y="3214513"/>
            <a:ext cx="1867091" cy="2074545"/>
          </a:xfrm>
          <a:prstGeom prst="rect">
            <a:avLst/>
          </a:prstGeom>
        </p:spPr>
      </p:pic>
      <p:pic>
        <p:nvPicPr>
          <p:cNvPr id="31" name="Picture 30">
            <a:extLst>
              <a:ext uri="{FF2B5EF4-FFF2-40B4-BE49-F238E27FC236}">
                <a16:creationId xmlns:a16="http://schemas.microsoft.com/office/drawing/2014/main" id="{146B49E7-91C8-4EEC-82B6-06F720CF7290}"/>
              </a:ext>
            </a:extLst>
          </p:cNvPr>
          <p:cNvPicPr>
            <a:picLocks noChangeAspect="1"/>
          </p:cNvPicPr>
          <p:nvPr/>
        </p:nvPicPr>
        <p:blipFill>
          <a:blip r:embed="rId4"/>
          <a:stretch>
            <a:fillRect/>
          </a:stretch>
        </p:blipFill>
        <p:spPr>
          <a:xfrm>
            <a:off x="2131810" y="3453845"/>
            <a:ext cx="1763364" cy="1244727"/>
          </a:xfrm>
          <a:prstGeom prst="rect">
            <a:avLst/>
          </a:prstGeom>
        </p:spPr>
      </p:pic>
      <p:pic>
        <p:nvPicPr>
          <p:cNvPr id="33" name="Picture 32">
            <a:extLst>
              <a:ext uri="{FF2B5EF4-FFF2-40B4-BE49-F238E27FC236}">
                <a16:creationId xmlns:a16="http://schemas.microsoft.com/office/drawing/2014/main" id="{D3BA6B18-11AF-4D9B-95CD-4E6430EEB86A}"/>
              </a:ext>
            </a:extLst>
          </p:cNvPr>
          <p:cNvPicPr>
            <a:picLocks noChangeAspect="1"/>
          </p:cNvPicPr>
          <p:nvPr/>
        </p:nvPicPr>
        <p:blipFill>
          <a:blip r:embed="rId5"/>
          <a:stretch>
            <a:fillRect/>
          </a:stretch>
        </p:blipFill>
        <p:spPr>
          <a:xfrm>
            <a:off x="3746887" y="2932144"/>
            <a:ext cx="1267778" cy="2224374"/>
          </a:xfrm>
          <a:prstGeom prst="rect">
            <a:avLst/>
          </a:prstGeom>
        </p:spPr>
      </p:pic>
      <p:pic>
        <p:nvPicPr>
          <p:cNvPr id="35" name="Picture 34">
            <a:extLst>
              <a:ext uri="{FF2B5EF4-FFF2-40B4-BE49-F238E27FC236}">
                <a16:creationId xmlns:a16="http://schemas.microsoft.com/office/drawing/2014/main" id="{965D2AF3-5A8C-49DC-BA53-2B973FD69937}"/>
              </a:ext>
            </a:extLst>
          </p:cNvPr>
          <p:cNvPicPr>
            <a:picLocks noChangeAspect="1"/>
          </p:cNvPicPr>
          <p:nvPr/>
        </p:nvPicPr>
        <p:blipFill>
          <a:blip r:embed="rId6"/>
          <a:stretch>
            <a:fillRect/>
          </a:stretch>
        </p:blipFill>
        <p:spPr>
          <a:xfrm>
            <a:off x="4824939" y="3096561"/>
            <a:ext cx="2685384" cy="1959293"/>
          </a:xfrm>
          <a:prstGeom prst="rect">
            <a:avLst/>
          </a:prstGeom>
        </p:spPr>
      </p:pic>
      <p:pic>
        <p:nvPicPr>
          <p:cNvPr id="37" name="Picture 36">
            <a:extLst>
              <a:ext uri="{FF2B5EF4-FFF2-40B4-BE49-F238E27FC236}">
                <a16:creationId xmlns:a16="http://schemas.microsoft.com/office/drawing/2014/main" id="{8DC56A17-829A-4A36-886F-A0C929847C8E}"/>
              </a:ext>
            </a:extLst>
          </p:cNvPr>
          <p:cNvPicPr>
            <a:picLocks noChangeAspect="1"/>
          </p:cNvPicPr>
          <p:nvPr/>
        </p:nvPicPr>
        <p:blipFill>
          <a:blip r:embed="rId7"/>
          <a:stretch>
            <a:fillRect/>
          </a:stretch>
        </p:blipFill>
        <p:spPr>
          <a:xfrm>
            <a:off x="7341653" y="3502643"/>
            <a:ext cx="887445" cy="1498283"/>
          </a:xfrm>
          <a:prstGeom prst="rect">
            <a:avLst/>
          </a:prstGeom>
        </p:spPr>
      </p:pic>
      <p:pic>
        <p:nvPicPr>
          <p:cNvPr id="39" name="Picture 38">
            <a:extLst>
              <a:ext uri="{FF2B5EF4-FFF2-40B4-BE49-F238E27FC236}">
                <a16:creationId xmlns:a16="http://schemas.microsoft.com/office/drawing/2014/main" id="{CC59DB24-A00B-4115-814D-6FAFAD9F35BE}"/>
              </a:ext>
            </a:extLst>
          </p:cNvPr>
          <p:cNvPicPr>
            <a:picLocks noChangeAspect="1"/>
          </p:cNvPicPr>
          <p:nvPr/>
        </p:nvPicPr>
        <p:blipFill>
          <a:blip r:embed="rId8"/>
          <a:stretch>
            <a:fillRect/>
          </a:stretch>
        </p:blipFill>
        <p:spPr>
          <a:xfrm>
            <a:off x="7993717" y="3250081"/>
            <a:ext cx="2789111" cy="1982343"/>
          </a:xfrm>
          <a:prstGeom prst="rect">
            <a:avLst/>
          </a:prstGeom>
        </p:spPr>
      </p:pic>
      <p:pic>
        <p:nvPicPr>
          <p:cNvPr id="41" name="Picture 40">
            <a:extLst>
              <a:ext uri="{FF2B5EF4-FFF2-40B4-BE49-F238E27FC236}">
                <a16:creationId xmlns:a16="http://schemas.microsoft.com/office/drawing/2014/main" id="{C70FA717-B818-4CC9-A488-DDFD023D9E0C}"/>
              </a:ext>
            </a:extLst>
          </p:cNvPr>
          <p:cNvPicPr>
            <a:picLocks noChangeAspect="1"/>
          </p:cNvPicPr>
          <p:nvPr/>
        </p:nvPicPr>
        <p:blipFill>
          <a:blip r:embed="rId9"/>
          <a:stretch>
            <a:fillRect/>
          </a:stretch>
        </p:blipFill>
        <p:spPr>
          <a:xfrm>
            <a:off x="10644423" y="4054163"/>
            <a:ext cx="1048798" cy="829818"/>
          </a:xfrm>
          <a:prstGeom prst="rect">
            <a:avLst/>
          </a:prstGeom>
        </p:spPr>
      </p:pic>
      <p:pic>
        <p:nvPicPr>
          <p:cNvPr id="43" name="Picture 42">
            <a:extLst>
              <a:ext uri="{FF2B5EF4-FFF2-40B4-BE49-F238E27FC236}">
                <a16:creationId xmlns:a16="http://schemas.microsoft.com/office/drawing/2014/main" id="{F3A4B849-6B97-4A88-86DA-7247F185F2E4}"/>
              </a:ext>
            </a:extLst>
          </p:cNvPr>
          <p:cNvPicPr>
            <a:picLocks noChangeAspect="1"/>
          </p:cNvPicPr>
          <p:nvPr/>
        </p:nvPicPr>
        <p:blipFill>
          <a:blip r:embed="rId10"/>
          <a:stretch>
            <a:fillRect/>
          </a:stretch>
        </p:blipFill>
        <p:spPr>
          <a:xfrm>
            <a:off x="2132365" y="1417741"/>
            <a:ext cx="2328101" cy="1751838"/>
          </a:xfrm>
          <a:prstGeom prst="rect">
            <a:avLst/>
          </a:prstGeom>
        </p:spPr>
      </p:pic>
      <p:sp>
        <p:nvSpPr>
          <p:cNvPr id="46" name="Title 4">
            <a:extLst>
              <a:ext uri="{FF2B5EF4-FFF2-40B4-BE49-F238E27FC236}">
                <a16:creationId xmlns:a16="http://schemas.microsoft.com/office/drawing/2014/main" id="{0B1C1C36-9BB0-42C4-ACC3-6EE653FFB4F1}"/>
              </a:ext>
            </a:extLst>
          </p:cNvPr>
          <p:cNvSpPr txBox="1">
            <a:spLocks/>
          </p:cNvSpPr>
          <p:nvPr/>
        </p:nvSpPr>
        <p:spPr bwMode="white">
          <a:xfrm>
            <a:off x="498938" y="327923"/>
            <a:ext cx="11521440" cy="64008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Jacobs Chronos" panose="010B0603030503030204" pitchFamily="34" charset="0"/>
              </a:defRPr>
            </a:lvl1pPr>
          </a:lstStyle>
          <a:p>
            <a:r>
              <a:rPr lang="en-US" sz="2400">
                <a:solidFill>
                  <a:schemeClr val="tx1"/>
                </a:solidFill>
              </a:rPr>
              <a:t>PHASE 2</a:t>
            </a:r>
            <a:br>
              <a:rPr lang="en-US">
                <a:solidFill>
                  <a:schemeClr val="tx1"/>
                </a:solidFill>
              </a:rPr>
            </a:br>
            <a:r>
              <a:rPr lang="en-US" sz="1800" b="0" i="1">
                <a:solidFill>
                  <a:schemeClr val="tx1"/>
                </a:solidFill>
              </a:rPr>
              <a:t>NaF from delivery to dosing</a:t>
            </a:r>
            <a:endParaRPr lang="en-US" b="0" i="1">
              <a:solidFill>
                <a:schemeClr val="tx1"/>
              </a:solidFill>
            </a:endParaRPr>
          </a:p>
        </p:txBody>
      </p:sp>
    </p:spTree>
    <p:extLst>
      <p:ext uri="{BB962C8B-B14F-4D97-AF65-F5344CB8AC3E}">
        <p14:creationId xmlns:p14="http://schemas.microsoft.com/office/powerpoint/2010/main" val="404945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childTnLst>
                                </p:cTn>
                              </p:par>
                              <p:par>
                                <p:cTn id="18" presetID="10" presetClass="entr" presetSubtype="0"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10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10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10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100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4FFCB5-6D98-4CE6-A319-9E658315A960}"/>
              </a:ext>
            </a:extLst>
          </p:cNvPr>
          <p:cNvSpPr>
            <a:spLocks noGrp="1"/>
          </p:cNvSpPr>
          <p:nvPr>
            <p:ph type="sldNum" sz="quarter" idx="11"/>
          </p:nvPr>
        </p:nvSpPr>
        <p:spPr/>
        <p:txBody>
          <a:bodyPr/>
          <a:lstStyle/>
          <a:p>
            <a:fld id="{9B3E39EC-4BE2-4DEA-81C0-4ABC0AAB4AC0}" type="slidenum">
              <a:rPr lang="en-AU" smtClean="0"/>
              <a:pPr/>
              <a:t>17</a:t>
            </a:fld>
            <a:endParaRPr lang="en-AU"/>
          </a:p>
        </p:txBody>
      </p:sp>
      <p:pic>
        <p:nvPicPr>
          <p:cNvPr id="4" name="Picture 3" descr="Diagram&#10;&#10;Description automatically generated">
            <a:extLst>
              <a:ext uri="{FF2B5EF4-FFF2-40B4-BE49-F238E27FC236}">
                <a16:creationId xmlns:a16="http://schemas.microsoft.com/office/drawing/2014/main" id="{BC60EEA6-1521-4A8B-8004-8FBA992E613B}"/>
              </a:ext>
            </a:extLst>
          </p:cNvPr>
          <p:cNvPicPr>
            <a:picLocks noChangeAspect="1"/>
          </p:cNvPicPr>
          <p:nvPr/>
        </p:nvPicPr>
        <p:blipFill>
          <a:blip r:embed="rId3">
            <a:clrChange>
              <a:clrFrom>
                <a:srgbClr val="FAFAFA"/>
              </a:clrFrom>
              <a:clrTo>
                <a:srgbClr val="FAFAFA">
                  <a:alpha val="0"/>
                </a:srgbClr>
              </a:clrTo>
            </a:clrChange>
            <a:extLst>
              <a:ext uri="{28A0092B-C50C-407E-A947-70E740481C1C}">
                <a14:useLocalDpi xmlns:a14="http://schemas.microsoft.com/office/drawing/2010/main" val="0"/>
              </a:ext>
            </a:extLst>
          </a:blip>
          <a:stretch>
            <a:fillRect/>
          </a:stretch>
        </p:blipFill>
        <p:spPr>
          <a:xfrm flipH="1">
            <a:off x="3941169" y="0"/>
            <a:ext cx="6984005" cy="6393570"/>
          </a:xfrm>
          <a:prstGeom prst="rect">
            <a:avLst/>
          </a:prstGeom>
        </p:spPr>
      </p:pic>
      <p:sp>
        <p:nvSpPr>
          <p:cNvPr id="11" name="Title 4">
            <a:extLst>
              <a:ext uri="{FF2B5EF4-FFF2-40B4-BE49-F238E27FC236}">
                <a16:creationId xmlns:a16="http://schemas.microsoft.com/office/drawing/2014/main" id="{2FF2A52F-5FCF-4ABB-866E-16BA3F5945D9}"/>
              </a:ext>
            </a:extLst>
          </p:cNvPr>
          <p:cNvSpPr txBox="1">
            <a:spLocks/>
          </p:cNvSpPr>
          <p:nvPr/>
        </p:nvSpPr>
        <p:spPr bwMode="white">
          <a:xfrm>
            <a:off x="498938" y="327923"/>
            <a:ext cx="11521440" cy="64008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Jacobs Chronos" panose="010B0603030503030204" pitchFamily="34" charset="0"/>
              </a:defRPr>
            </a:lvl1pPr>
          </a:lstStyle>
          <a:p>
            <a:r>
              <a:rPr lang="en-US" sz="2400">
                <a:solidFill>
                  <a:schemeClr val="tx1"/>
                </a:solidFill>
              </a:rPr>
              <a:t>PHASE 2</a:t>
            </a:r>
            <a:br>
              <a:rPr lang="en-US">
                <a:solidFill>
                  <a:schemeClr val="tx1"/>
                </a:solidFill>
              </a:rPr>
            </a:br>
            <a:r>
              <a:rPr lang="en-US" sz="1800" b="0" i="1">
                <a:solidFill>
                  <a:schemeClr val="tx1"/>
                </a:solidFill>
              </a:rPr>
              <a:t>Similar footprint for NaF</a:t>
            </a:r>
            <a:endParaRPr lang="en-US" b="0" i="1">
              <a:solidFill>
                <a:schemeClr val="tx1"/>
              </a:solidFill>
            </a:endParaRPr>
          </a:p>
        </p:txBody>
      </p:sp>
    </p:spTree>
    <p:extLst>
      <p:ext uri="{BB962C8B-B14F-4D97-AF65-F5344CB8AC3E}">
        <p14:creationId xmlns:p14="http://schemas.microsoft.com/office/powerpoint/2010/main" val="3708418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AE283C3E-2D5B-4955-8EE2-65407BE752D7}"/>
              </a:ext>
            </a:extLst>
          </p:cNvPr>
          <p:cNvPicPr>
            <a:picLocks noChangeAspect="1"/>
          </p:cNvPicPr>
          <p:nvPr/>
        </p:nvPicPr>
        <p:blipFill rotWithShape="1">
          <a:blip r:embed="rId3">
            <a:extLst>
              <a:ext uri="{28A0092B-C50C-407E-A947-70E740481C1C}">
                <a14:useLocalDpi xmlns:a14="http://schemas.microsoft.com/office/drawing/2010/main" val="0"/>
              </a:ext>
            </a:extLst>
          </a:blip>
          <a:srcRect l="891" t="8333" r="1154" b="1307"/>
          <a:stretch/>
        </p:blipFill>
        <p:spPr>
          <a:xfrm>
            <a:off x="1933902" y="974555"/>
            <a:ext cx="8565469" cy="5587507"/>
          </a:xfrm>
          <a:prstGeom prst="rect">
            <a:avLst/>
          </a:prstGeom>
        </p:spPr>
      </p:pic>
      <p:sp>
        <p:nvSpPr>
          <p:cNvPr id="3" name="Slide Number Placeholder 2">
            <a:extLst>
              <a:ext uri="{FF2B5EF4-FFF2-40B4-BE49-F238E27FC236}">
                <a16:creationId xmlns:a16="http://schemas.microsoft.com/office/drawing/2014/main" id="{C14FFCB5-6D98-4CE6-A319-9E658315A960}"/>
              </a:ext>
            </a:extLst>
          </p:cNvPr>
          <p:cNvSpPr>
            <a:spLocks noGrp="1"/>
          </p:cNvSpPr>
          <p:nvPr>
            <p:ph type="sldNum" sz="quarter" idx="11"/>
          </p:nvPr>
        </p:nvSpPr>
        <p:spPr>
          <a:xfrm>
            <a:off x="10833100" y="6309360"/>
            <a:ext cx="1207175" cy="274320"/>
          </a:xfrm>
          <a:solidFill>
            <a:schemeClr val="bg1"/>
          </a:solidFill>
        </p:spPr>
        <p:txBody>
          <a:bodyPr vert="horz" lIns="0" tIns="0" rIns="0" bIns="0" rtlCol="0" anchor="b"/>
          <a:lstStyle/>
          <a:p>
            <a:pPr algn="r"/>
            <a:fld id="{9B3E39EC-4BE2-4DEA-81C0-4ABC0AAB4AC0}" type="slidenum">
              <a:rPr lang="en-AU" smtClean="0"/>
              <a:pPr algn="r"/>
              <a:t>18</a:t>
            </a:fld>
            <a:endParaRPr lang="en-AU"/>
          </a:p>
        </p:txBody>
      </p:sp>
      <p:sp>
        <p:nvSpPr>
          <p:cNvPr id="10" name="Title 4">
            <a:extLst>
              <a:ext uri="{FF2B5EF4-FFF2-40B4-BE49-F238E27FC236}">
                <a16:creationId xmlns:a16="http://schemas.microsoft.com/office/drawing/2014/main" id="{6B9B9664-1D48-4413-A0B0-992E4BC9DA37}"/>
              </a:ext>
            </a:extLst>
          </p:cNvPr>
          <p:cNvSpPr txBox="1">
            <a:spLocks/>
          </p:cNvSpPr>
          <p:nvPr/>
        </p:nvSpPr>
        <p:spPr bwMode="white">
          <a:xfrm>
            <a:off x="498938" y="327923"/>
            <a:ext cx="11521440" cy="64008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Jacobs Chronos" panose="010B0603030503030204" pitchFamily="34" charset="0"/>
              </a:defRPr>
            </a:lvl1pPr>
          </a:lstStyle>
          <a:p>
            <a:r>
              <a:rPr lang="en-US" sz="2400">
                <a:solidFill>
                  <a:schemeClr val="tx1"/>
                </a:solidFill>
              </a:rPr>
              <a:t>PHASE 2</a:t>
            </a:r>
            <a:br>
              <a:rPr lang="en-US">
                <a:solidFill>
                  <a:schemeClr val="tx1"/>
                </a:solidFill>
              </a:rPr>
            </a:br>
            <a:r>
              <a:rPr lang="en-US" sz="1800" b="0" i="1">
                <a:solidFill>
                  <a:schemeClr val="tx1"/>
                </a:solidFill>
              </a:rPr>
              <a:t>Little space for new buildings</a:t>
            </a:r>
            <a:endParaRPr lang="en-US" b="0" i="1">
              <a:solidFill>
                <a:schemeClr val="tx1"/>
              </a:solidFill>
            </a:endParaRPr>
          </a:p>
        </p:txBody>
      </p:sp>
    </p:spTree>
    <p:extLst>
      <p:ext uri="{BB962C8B-B14F-4D97-AF65-F5344CB8AC3E}">
        <p14:creationId xmlns:p14="http://schemas.microsoft.com/office/powerpoint/2010/main" val="3239987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4FFCB5-6D98-4CE6-A319-9E658315A960}"/>
              </a:ext>
            </a:extLst>
          </p:cNvPr>
          <p:cNvSpPr>
            <a:spLocks noGrp="1"/>
          </p:cNvSpPr>
          <p:nvPr>
            <p:ph type="sldNum" sz="quarter" idx="11"/>
          </p:nvPr>
        </p:nvSpPr>
        <p:spPr/>
        <p:txBody>
          <a:bodyPr/>
          <a:lstStyle/>
          <a:p>
            <a:fld id="{9B3E39EC-4BE2-4DEA-81C0-4ABC0AAB4AC0}" type="slidenum">
              <a:rPr lang="en-AU" smtClean="0"/>
              <a:pPr/>
              <a:t>19</a:t>
            </a:fld>
            <a:endParaRPr lang="en-AU"/>
          </a:p>
        </p:txBody>
      </p:sp>
      <p:sp>
        <p:nvSpPr>
          <p:cNvPr id="8" name="Title 4">
            <a:extLst>
              <a:ext uri="{FF2B5EF4-FFF2-40B4-BE49-F238E27FC236}">
                <a16:creationId xmlns:a16="http://schemas.microsoft.com/office/drawing/2014/main" id="{FA6679ED-D5DB-410A-A0A9-FA8035EDED8C}"/>
              </a:ext>
            </a:extLst>
          </p:cNvPr>
          <p:cNvSpPr txBox="1">
            <a:spLocks/>
          </p:cNvSpPr>
          <p:nvPr/>
        </p:nvSpPr>
        <p:spPr bwMode="white">
          <a:xfrm>
            <a:off x="441187" y="145043"/>
            <a:ext cx="11521440" cy="64008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Jacobs Chronos" panose="010B0603030503030204" pitchFamily="34" charset="0"/>
              </a:defRPr>
            </a:lvl1pPr>
          </a:lstStyle>
          <a:p>
            <a:r>
              <a:rPr lang="en-US" sz="2400">
                <a:solidFill>
                  <a:schemeClr val="tx1"/>
                </a:solidFill>
              </a:rPr>
              <a:t>PHASE 2</a:t>
            </a:r>
            <a:br>
              <a:rPr lang="en-US">
                <a:solidFill>
                  <a:schemeClr val="tx1"/>
                </a:solidFill>
              </a:rPr>
            </a:br>
            <a:r>
              <a:rPr lang="en-US" sz="1800" b="0" i="1">
                <a:solidFill>
                  <a:schemeClr val="tx1"/>
                </a:solidFill>
              </a:rPr>
              <a:t>Increased civil costs </a:t>
            </a:r>
            <a:endParaRPr lang="en-US" b="0" i="1">
              <a:solidFill>
                <a:schemeClr val="tx1"/>
              </a:solidFill>
            </a:endParaRPr>
          </a:p>
        </p:txBody>
      </p:sp>
      <p:pic>
        <p:nvPicPr>
          <p:cNvPr id="4" name="Picture 3">
            <a:extLst>
              <a:ext uri="{FF2B5EF4-FFF2-40B4-BE49-F238E27FC236}">
                <a16:creationId xmlns:a16="http://schemas.microsoft.com/office/drawing/2014/main" id="{5FFF8EFE-CFBF-4BA4-A292-808CAF81A39E}"/>
              </a:ext>
            </a:extLst>
          </p:cNvPr>
          <p:cNvPicPr>
            <a:picLocks noChangeAspect="1"/>
          </p:cNvPicPr>
          <p:nvPr/>
        </p:nvPicPr>
        <p:blipFill>
          <a:blip r:embed="rId3"/>
          <a:stretch>
            <a:fillRect/>
          </a:stretch>
        </p:blipFill>
        <p:spPr>
          <a:xfrm>
            <a:off x="1482291" y="785123"/>
            <a:ext cx="8855242" cy="5748273"/>
          </a:xfrm>
          <a:prstGeom prst="rect">
            <a:avLst/>
          </a:prstGeom>
        </p:spPr>
      </p:pic>
    </p:spTree>
    <p:extLst>
      <p:ext uri="{BB962C8B-B14F-4D97-AF65-F5344CB8AC3E}">
        <p14:creationId xmlns:p14="http://schemas.microsoft.com/office/powerpoint/2010/main" val="2641850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14152E63-54EC-4908-AF2D-A11BC178AE14}"/>
              </a:ext>
            </a:extLst>
          </p:cNvPr>
          <p:cNvSpPr>
            <a:spLocks noGrp="1"/>
          </p:cNvSpPr>
          <p:nvPr>
            <p:ph type="body" sz="quarter" idx="14"/>
          </p:nvPr>
        </p:nvSpPr>
        <p:spPr>
          <a:xfrm>
            <a:off x="695342" y="1622657"/>
            <a:ext cx="7670208" cy="2234968"/>
          </a:xfrm>
        </p:spPr>
        <p:txBody>
          <a:bodyPr/>
          <a:lstStyle/>
          <a:p>
            <a:r>
              <a:rPr lang="en-US"/>
              <a:t>CCC Water Supply Background</a:t>
            </a:r>
          </a:p>
          <a:p>
            <a:r>
              <a:rPr lang="en-US"/>
              <a:t>Project Approach</a:t>
            </a:r>
          </a:p>
          <a:p>
            <a:r>
              <a:rPr lang="en-US"/>
              <a:t>Phase 1</a:t>
            </a:r>
          </a:p>
          <a:p>
            <a:r>
              <a:rPr lang="en-US"/>
              <a:t>Phase 2</a:t>
            </a:r>
          </a:p>
          <a:p>
            <a:r>
              <a:rPr lang="en-US"/>
              <a:t>CCC Current Position</a:t>
            </a:r>
          </a:p>
          <a:p>
            <a:endParaRPr lang="en-US"/>
          </a:p>
        </p:txBody>
      </p:sp>
      <p:sp>
        <p:nvSpPr>
          <p:cNvPr id="17" name="Text Placeholder 16">
            <a:extLst>
              <a:ext uri="{FF2B5EF4-FFF2-40B4-BE49-F238E27FC236}">
                <a16:creationId xmlns:a16="http://schemas.microsoft.com/office/drawing/2014/main" id="{1AE2D5E1-0B2A-4C31-9AB0-D530FE57B3FD}"/>
              </a:ext>
            </a:extLst>
          </p:cNvPr>
          <p:cNvSpPr>
            <a:spLocks noGrp="1"/>
          </p:cNvSpPr>
          <p:nvPr>
            <p:ph type="body" sz="quarter" idx="17"/>
          </p:nvPr>
        </p:nvSpPr>
        <p:spPr/>
        <p:txBody>
          <a:bodyPr/>
          <a:lstStyle/>
          <a:p>
            <a:r>
              <a:rPr lang="en-US"/>
              <a:t> </a:t>
            </a:r>
          </a:p>
        </p:txBody>
      </p:sp>
      <p:sp>
        <p:nvSpPr>
          <p:cNvPr id="2" name="Slide Number Placeholder 1">
            <a:extLst>
              <a:ext uri="{FF2B5EF4-FFF2-40B4-BE49-F238E27FC236}">
                <a16:creationId xmlns:a16="http://schemas.microsoft.com/office/drawing/2014/main" id="{42B77643-D4CA-488D-8145-9AA38C6966E8}"/>
              </a:ext>
            </a:extLst>
          </p:cNvPr>
          <p:cNvSpPr>
            <a:spLocks noGrp="1"/>
          </p:cNvSpPr>
          <p:nvPr>
            <p:ph type="sldNum" sz="quarter" idx="11"/>
          </p:nvPr>
        </p:nvSpPr>
        <p:spPr/>
        <p:txBody>
          <a:bodyPr/>
          <a:lstStyle/>
          <a:p>
            <a:fld id="{9B3E39EC-4BE2-4DEA-81C0-4ABC0AAB4AC0}" type="slidenum">
              <a:rPr lang="en-AU" smtClean="0"/>
              <a:pPr/>
              <a:t>2</a:t>
            </a:fld>
            <a:endParaRPr lang="en-AU"/>
          </a:p>
        </p:txBody>
      </p:sp>
      <p:sp>
        <p:nvSpPr>
          <p:cNvPr id="13" name="Title 12">
            <a:extLst>
              <a:ext uri="{FF2B5EF4-FFF2-40B4-BE49-F238E27FC236}">
                <a16:creationId xmlns:a16="http://schemas.microsoft.com/office/drawing/2014/main" id="{13778E27-A884-4D3E-8E21-B09C057B3001}"/>
              </a:ext>
            </a:extLst>
          </p:cNvPr>
          <p:cNvSpPr>
            <a:spLocks noGrp="1"/>
          </p:cNvSpPr>
          <p:nvPr>
            <p:ph type="title"/>
          </p:nvPr>
        </p:nvSpPr>
        <p:spPr/>
        <p:txBody>
          <a:bodyPr/>
          <a:lstStyle/>
          <a:p>
            <a:r>
              <a:rPr lang="en-US"/>
              <a:t>Agenda</a:t>
            </a:r>
          </a:p>
        </p:txBody>
      </p:sp>
    </p:spTree>
    <p:extLst>
      <p:ext uri="{BB962C8B-B14F-4D97-AF65-F5344CB8AC3E}">
        <p14:creationId xmlns:p14="http://schemas.microsoft.com/office/powerpoint/2010/main" val="782103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4FFCB5-6D98-4CE6-A319-9E658315A960}"/>
              </a:ext>
            </a:extLst>
          </p:cNvPr>
          <p:cNvSpPr>
            <a:spLocks noGrp="1"/>
          </p:cNvSpPr>
          <p:nvPr>
            <p:ph type="sldNum" sz="quarter" idx="11"/>
          </p:nvPr>
        </p:nvSpPr>
        <p:spPr/>
        <p:txBody>
          <a:bodyPr/>
          <a:lstStyle/>
          <a:p>
            <a:fld id="{9B3E39EC-4BE2-4DEA-81C0-4ABC0AAB4AC0}" type="slidenum">
              <a:rPr lang="en-AU" smtClean="0"/>
              <a:pPr/>
              <a:t>20</a:t>
            </a:fld>
            <a:endParaRPr lang="en-AU"/>
          </a:p>
        </p:txBody>
      </p:sp>
      <p:sp>
        <p:nvSpPr>
          <p:cNvPr id="12" name="TextBox 11">
            <a:extLst>
              <a:ext uri="{FF2B5EF4-FFF2-40B4-BE49-F238E27FC236}">
                <a16:creationId xmlns:a16="http://schemas.microsoft.com/office/drawing/2014/main" id="{680841B5-693D-4B06-8622-A716DF3A64B5}"/>
              </a:ext>
            </a:extLst>
          </p:cNvPr>
          <p:cNvSpPr txBox="1"/>
          <p:nvPr/>
        </p:nvSpPr>
        <p:spPr>
          <a:xfrm>
            <a:off x="377362" y="968003"/>
            <a:ext cx="10758638" cy="646331"/>
          </a:xfrm>
          <a:prstGeom prst="rect">
            <a:avLst/>
          </a:prstGeom>
          <a:noFill/>
        </p:spPr>
        <p:txBody>
          <a:bodyPr wrap="square">
            <a:spAutoFit/>
          </a:bodyPr>
          <a:lstStyle/>
          <a:p>
            <a:pPr marL="0" indent="0">
              <a:buNone/>
            </a:pPr>
            <a:r>
              <a:rPr lang="en-US" sz="1800">
                <a:latin typeface="+mn-lt"/>
              </a:rPr>
              <a:t>Phase 1 construction value updated based on site-specific considerations including footprint, site layouts and civil requirements</a:t>
            </a:r>
            <a:endParaRPr lang="en-US" sz="1800" b="1">
              <a:latin typeface="+mn-lt"/>
            </a:endParaRPr>
          </a:p>
        </p:txBody>
      </p:sp>
      <p:graphicFrame>
        <p:nvGraphicFramePr>
          <p:cNvPr id="13" name="Chart 12">
            <a:extLst>
              <a:ext uri="{FF2B5EF4-FFF2-40B4-BE49-F238E27FC236}">
                <a16:creationId xmlns:a16="http://schemas.microsoft.com/office/drawing/2014/main" id="{983C7F89-B9AA-4E44-9D28-578A4E957B4F}"/>
              </a:ext>
            </a:extLst>
          </p:cNvPr>
          <p:cNvGraphicFramePr/>
          <p:nvPr>
            <p:extLst>
              <p:ext uri="{D42A27DB-BD31-4B8C-83A1-F6EECF244321}">
                <p14:modId xmlns:p14="http://schemas.microsoft.com/office/powerpoint/2010/main" val="550238420"/>
              </p:ext>
            </p:extLst>
          </p:nvPr>
        </p:nvGraphicFramePr>
        <p:xfrm>
          <a:off x="631852" y="2169360"/>
          <a:ext cx="5385125" cy="41400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Placeholder 3">
            <a:extLst>
              <a:ext uri="{FF2B5EF4-FFF2-40B4-BE49-F238E27FC236}">
                <a16:creationId xmlns:a16="http://schemas.microsoft.com/office/drawing/2014/main" id="{6CC4B52C-A890-48E2-832F-769F810CE6A0}"/>
              </a:ext>
            </a:extLst>
          </p:cNvPr>
          <p:cNvSpPr>
            <a:spLocks noGrp="1"/>
          </p:cNvSpPr>
          <p:nvPr>
            <p:ph type="body" sz="quarter" idx="12"/>
          </p:nvPr>
        </p:nvSpPr>
        <p:spPr>
          <a:xfrm>
            <a:off x="1518389" y="1748068"/>
            <a:ext cx="3612049" cy="528604"/>
          </a:xfrm>
          <a:ln>
            <a:noFill/>
          </a:ln>
        </p:spPr>
        <p:txBody>
          <a:bodyPr anchor="ctr" anchorCtr="1"/>
          <a:lstStyle/>
          <a:p>
            <a:pPr marL="270000" lvl="1" indent="0" algn="ctr">
              <a:buNone/>
            </a:pPr>
            <a:r>
              <a:rPr lang="en-US" sz="1600" b="1" dirty="0">
                <a:latin typeface="+mn-lt"/>
              </a:rPr>
              <a:t>Medium Facility</a:t>
            </a:r>
            <a:endParaRPr lang="en-US" sz="1600" dirty="0">
              <a:latin typeface="+mn-lt"/>
            </a:endParaRPr>
          </a:p>
        </p:txBody>
      </p:sp>
      <p:grpSp>
        <p:nvGrpSpPr>
          <p:cNvPr id="2" name="Group 1">
            <a:extLst>
              <a:ext uri="{FF2B5EF4-FFF2-40B4-BE49-F238E27FC236}">
                <a16:creationId xmlns:a16="http://schemas.microsoft.com/office/drawing/2014/main" id="{80C4698F-65A2-46C0-B8EE-43E70EDCF8F1}"/>
              </a:ext>
            </a:extLst>
          </p:cNvPr>
          <p:cNvGrpSpPr/>
          <p:nvPr/>
        </p:nvGrpSpPr>
        <p:grpSpPr>
          <a:xfrm>
            <a:off x="6096000" y="1748068"/>
            <a:ext cx="5040000" cy="4498954"/>
            <a:chOff x="710877" y="1391043"/>
            <a:chExt cx="5040000" cy="4498954"/>
          </a:xfrm>
        </p:grpSpPr>
        <p:graphicFrame>
          <p:nvGraphicFramePr>
            <p:cNvPr id="8" name="Chart 7">
              <a:extLst>
                <a:ext uri="{FF2B5EF4-FFF2-40B4-BE49-F238E27FC236}">
                  <a16:creationId xmlns:a16="http://schemas.microsoft.com/office/drawing/2014/main" id="{BEA9E870-94D7-4F90-A125-ABEF4F16FF34}"/>
                </a:ext>
              </a:extLst>
            </p:cNvPr>
            <p:cNvGraphicFramePr/>
            <p:nvPr>
              <p:extLst>
                <p:ext uri="{D42A27DB-BD31-4B8C-83A1-F6EECF244321}">
                  <p14:modId xmlns:p14="http://schemas.microsoft.com/office/powerpoint/2010/main" val="2668683799"/>
                </p:ext>
              </p:extLst>
            </p:nvPr>
          </p:nvGraphicFramePr>
          <p:xfrm>
            <a:off x="710877" y="1812335"/>
            <a:ext cx="5040000" cy="4077662"/>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 Placeholder 3">
              <a:extLst>
                <a:ext uri="{FF2B5EF4-FFF2-40B4-BE49-F238E27FC236}">
                  <a16:creationId xmlns:a16="http://schemas.microsoft.com/office/drawing/2014/main" id="{C3334320-6D2D-4264-AC95-B617FC948838}"/>
                </a:ext>
              </a:extLst>
            </p:cNvPr>
            <p:cNvSpPr txBox="1">
              <a:spLocks/>
            </p:cNvSpPr>
            <p:nvPr/>
          </p:nvSpPr>
          <p:spPr>
            <a:xfrm>
              <a:off x="1345829" y="1391043"/>
              <a:ext cx="3612049" cy="528604"/>
            </a:xfrm>
            <a:prstGeom prst="rect">
              <a:avLst/>
            </a:prstGeom>
            <a:noFill/>
            <a:ln>
              <a:noFill/>
            </a:ln>
          </p:spPr>
          <p:txBody>
            <a:bodyPr vert="horz" lIns="0" tIns="0" rIns="0" bIns="0" rtlCol="0" anchor="ctr" anchorCtr="1">
              <a:noAutofit/>
            </a:bodyPr>
            <a:lstStyle>
              <a:lvl1pPr marL="270000" indent="-270000" algn="l" defTabSz="914400" rtl="0" eaLnBrk="1" latinLnBrk="0" hangingPunct="1">
                <a:lnSpc>
                  <a:spcPct val="90000"/>
                </a:lnSpc>
                <a:spcBef>
                  <a:spcPts val="1000"/>
                </a:spcBef>
                <a:buClr>
                  <a:schemeClr val="accent1"/>
                </a:buClr>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Clr>
                  <a:schemeClr val="accent1"/>
                </a:buClr>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Clr>
                  <a:schemeClr val="accent1"/>
                </a:buClr>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Clr>
                  <a:schemeClr val="accent1"/>
                </a:buClr>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Clr>
                  <a:schemeClr val="accent1"/>
                </a:buClr>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0000" lvl="1" indent="0" algn="ctr">
                <a:buFont typeface="Jacobs Chronos" panose="010B0603030503030204" pitchFamily="34" charset="0"/>
                <a:buNone/>
              </a:pPr>
              <a:r>
                <a:rPr lang="en-US" sz="1600" b="1" dirty="0">
                  <a:latin typeface="+mn-lt"/>
                </a:rPr>
                <a:t>Large Facility</a:t>
              </a:r>
              <a:endParaRPr lang="en-US" sz="1600" dirty="0">
                <a:latin typeface="+mn-lt"/>
              </a:endParaRPr>
            </a:p>
          </p:txBody>
        </p:sp>
      </p:grpSp>
      <p:sp>
        <p:nvSpPr>
          <p:cNvPr id="9" name="Title 4">
            <a:extLst>
              <a:ext uri="{FF2B5EF4-FFF2-40B4-BE49-F238E27FC236}">
                <a16:creationId xmlns:a16="http://schemas.microsoft.com/office/drawing/2014/main" id="{0EFD9A47-8225-414E-8BB8-CFF3CBBE6881}"/>
              </a:ext>
            </a:extLst>
          </p:cNvPr>
          <p:cNvSpPr txBox="1">
            <a:spLocks/>
          </p:cNvSpPr>
          <p:nvPr/>
        </p:nvSpPr>
        <p:spPr bwMode="white">
          <a:xfrm>
            <a:off x="498938" y="327923"/>
            <a:ext cx="11521440" cy="64008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Jacobs Chronos" panose="010B0603030503030204" pitchFamily="34" charset="0"/>
              </a:defRPr>
            </a:lvl1pPr>
          </a:lstStyle>
          <a:p>
            <a:r>
              <a:rPr lang="en-US" sz="2400">
                <a:solidFill>
                  <a:schemeClr val="tx1"/>
                </a:solidFill>
              </a:rPr>
              <a:t>PHASE 2</a:t>
            </a:r>
            <a:br>
              <a:rPr lang="en-US">
                <a:solidFill>
                  <a:schemeClr val="tx1"/>
                </a:solidFill>
              </a:rPr>
            </a:br>
            <a:r>
              <a:rPr lang="en-US" sz="1800" b="0" i="1">
                <a:solidFill>
                  <a:schemeClr val="tx1"/>
                </a:solidFill>
              </a:rPr>
              <a:t>What was the point of phase 2?</a:t>
            </a:r>
            <a:endParaRPr lang="en-US" b="0" i="1">
              <a:solidFill>
                <a:schemeClr val="tx1"/>
              </a:solidFill>
            </a:endParaRPr>
          </a:p>
        </p:txBody>
      </p:sp>
    </p:spTree>
    <p:extLst>
      <p:ext uri="{BB962C8B-B14F-4D97-AF65-F5344CB8AC3E}">
        <p14:creationId xmlns:p14="http://schemas.microsoft.com/office/powerpoint/2010/main" val="4061680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4FFCB5-6D98-4CE6-A319-9E658315A960}"/>
              </a:ext>
            </a:extLst>
          </p:cNvPr>
          <p:cNvSpPr>
            <a:spLocks noGrp="1"/>
          </p:cNvSpPr>
          <p:nvPr>
            <p:ph type="sldNum" sz="quarter" idx="11"/>
          </p:nvPr>
        </p:nvSpPr>
        <p:spPr/>
        <p:txBody>
          <a:bodyPr/>
          <a:lstStyle/>
          <a:p>
            <a:fld id="{9B3E39EC-4BE2-4DEA-81C0-4ABC0AAB4AC0}" type="slidenum">
              <a:rPr lang="en-AU" smtClean="0"/>
              <a:pPr/>
              <a:t>21</a:t>
            </a:fld>
            <a:endParaRPr lang="en-AU"/>
          </a:p>
        </p:txBody>
      </p:sp>
      <p:pic>
        <p:nvPicPr>
          <p:cNvPr id="4" name="Picture 3">
            <a:extLst>
              <a:ext uri="{FF2B5EF4-FFF2-40B4-BE49-F238E27FC236}">
                <a16:creationId xmlns:a16="http://schemas.microsoft.com/office/drawing/2014/main" id="{A43DC645-3A02-4F4E-8CE3-D2E7FE58AEC4}"/>
              </a:ext>
            </a:extLst>
          </p:cNvPr>
          <p:cNvPicPr>
            <a:picLocks noChangeAspect="1"/>
          </p:cNvPicPr>
          <p:nvPr/>
        </p:nvPicPr>
        <p:blipFill>
          <a:blip r:embed="rId3"/>
          <a:stretch>
            <a:fillRect/>
          </a:stretch>
        </p:blipFill>
        <p:spPr>
          <a:xfrm>
            <a:off x="960275" y="-1673520"/>
            <a:ext cx="2333951" cy="657317"/>
          </a:xfrm>
          <a:prstGeom prst="rect">
            <a:avLst/>
          </a:prstGeom>
        </p:spPr>
      </p:pic>
      <p:pic>
        <p:nvPicPr>
          <p:cNvPr id="7" name="Picture 6">
            <a:extLst>
              <a:ext uri="{FF2B5EF4-FFF2-40B4-BE49-F238E27FC236}">
                <a16:creationId xmlns:a16="http://schemas.microsoft.com/office/drawing/2014/main" id="{6F02D17F-B53B-4A5C-8DCE-58F6C449A8BB}"/>
              </a:ext>
            </a:extLst>
          </p:cNvPr>
          <p:cNvPicPr>
            <a:picLocks noChangeAspect="1"/>
          </p:cNvPicPr>
          <p:nvPr/>
        </p:nvPicPr>
        <p:blipFill>
          <a:blip r:embed="rId4"/>
          <a:stretch>
            <a:fillRect/>
          </a:stretch>
        </p:blipFill>
        <p:spPr>
          <a:xfrm>
            <a:off x="-1781392" y="-1016203"/>
            <a:ext cx="1467055" cy="571580"/>
          </a:xfrm>
          <a:prstGeom prst="rect">
            <a:avLst/>
          </a:prstGeom>
        </p:spPr>
      </p:pic>
      <p:graphicFrame>
        <p:nvGraphicFramePr>
          <p:cNvPr id="18" name="Chart 17">
            <a:extLst>
              <a:ext uri="{FF2B5EF4-FFF2-40B4-BE49-F238E27FC236}">
                <a16:creationId xmlns:a16="http://schemas.microsoft.com/office/drawing/2014/main" id="{245BA0E2-E2A5-4B6A-AD34-6204274BACFE}"/>
              </a:ext>
            </a:extLst>
          </p:cNvPr>
          <p:cNvGraphicFramePr/>
          <p:nvPr>
            <p:extLst>
              <p:ext uri="{D42A27DB-BD31-4B8C-83A1-F6EECF244321}">
                <p14:modId xmlns:p14="http://schemas.microsoft.com/office/powerpoint/2010/main" val="3855930810"/>
              </p:ext>
            </p:extLst>
          </p:nvPr>
        </p:nvGraphicFramePr>
        <p:xfrm>
          <a:off x="2425700" y="1526011"/>
          <a:ext cx="7340599" cy="5057669"/>
        </p:xfrm>
        <a:graphic>
          <a:graphicData uri="http://schemas.openxmlformats.org/drawingml/2006/chart">
            <c:chart xmlns:c="http://schemas.openxmlformats.org/drawingml/2006/chart" xmlns:r="http://schemas.openxmlformats.org/officeDocument/2006/relationships" r:id="rId5"/>
          </a:graphicData>
        </a:graphic>
      </p:graphicFrame>
      <p:sp>
        <p:nvSpPr>
          <p:cNvPr id="8" name="Title 4">
            <a:extLst>
              <a:ext uri="{FF2B5EF4-FFF2-40B4-BE49-F238E27FC236}">
                <a16:creationId xmlns:a16="http://schemas.microsoft.com/office/drawing/2014/main" id="{438CA2CD-0667-4513-A6F5-DD2FBA012A98}"/>
              </a:ext>
            </a:extLst>
          </p:cNvPr>
          <p:cNvSpPr txBox="1">
            <a:spLocks/>
          </p:cNvSpPr>
          <p:nvPr/>
        </p:nvSpPr>
        <p:spPr bwMode="white">
          <a:xfrm>
            <a:off x="670560" y="496677"/>
            <a:ext cx="11521440" cy="64008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Jacobs Chronos" panose="010B0603030503030204" pitchFamily="34" charset="0"/>
              </a:defRPr>
            </a:lvl1pPr>
          </a:lstStyle>
          <a:p>
            <a:r>
              <a:rPr lang="en-US" sz="2400">
                <a:solidFill>
                  <a:schemeClr val="tx1"/>
                </a:solidFill>
              </a:rPr>
              <a:t>PHASE 2</a:t>
            </a:r>
            <a:br>
              <a:rPr lang="en-US">
                <a:solidFill>
                  <a:schemeClr val="tx1"/>
                </a:solidFill>
              </a:rPr>
            </a:br>
            <a:r>
              <a:rPr lang="en-US" sz="1800" b="0" i="1">
                <a:solidFill>
                  <a:schemeClr val="tx1"/>
                </a:solidFill>
              </a:rPr>
              <a:t>What costs more? HFA or NaF</a:t>
            </a:r>
            <a:endParaRPr lang="en-US" b="0" i="1">
              <a:solidFill>
                <a:schemeClr val="tx1"/>
              </a:solidFill>
            </a:endParaRPr>
          </a:p>
        </p:txBody>
      </p:sp>
    </p:spTree>
    <p:extLst>
      <p:ext uri="{BB962C8B-B14F-4D97-AF65-F5344CB8AC3E}">
        <p14:creationId xmlns:p14="http://schemas.microsoft.com/office/powerpoint/2010/main" val="2203514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EBCEE6-576A-4510-AC5D-BD34042B2637}"/>
              </a:ext>
            </a:extLst>
          </p:cNvPr>
          <p:cNvSpPr>
            <a:spLocks noGrp="1"/>
          </p:cNvSpPr>
          <p:nvPr>
            <p:ph type="sldNum" sz="quarter" idx="11"/>
          </p:nvPr>
        </p:nvSpPr>
        <p:spPr/>
        <p:txBody>
          <a:bodyPr/>
          <a:lstStyle/>
          <a:p>
            <a:fld id="{9B3E39EC-4BE2-4DEA-81C0-4ABC0AAB4AC0}" type="slidenum">
              <a:rPr lang="en-AU" smtClean="0"/>
              <a:pPr/>
              <a:t>22</a:t>
            </a:fld>
            <a:endParaRPr lang="en-AU"/>
          </a:p>
        </p:txBody>
      </p:sp>
      <p:pic>
        <p:nvPicPr>
          <p:cNvPr id="6" name="Picture 5">
            <a:extLst>
              <a:ext uri="{FF2B5EF4-FFF2-40B4-BE49-F238E27FC236}">
                <a16:creationId xmlns:a16="http://schemas.microsoft.com/office/drawing/2014/main" id="{EDFCB1A6-FAF6-43E3-A8F6-01A9F6A41A78}"/>
              </a:ext>
            </a:extLst>
          </p:cNvPr>
          <p:cNvPicPr>
            <a:picLocks noChangeAspect="1"/>
          </p:cNvPicPr>
          <p:nvPr/>
        </p:nvPicPr>
        <p:blipFill>
          <a:blip r:embed="rId3"/>
          <a:stretch>
            <a:fillRect/>
          </a:stretch>
        </p:blipFill>
        <p:spPr>
          <a:xfrm>
            <a:off x="307061" y="1235334"/>
            <a:ext cx="11534103" cy="4649787"/>
          </a:xfrm>
          <a:prstGeom prst="rect">
            <a:avLst/>
          </a:prstGeom>
          <a:ln>
            <a:solidFill>
              <a:srgbClr val="0A7DFF"/>
            </a:solidFill>
          </a:ln>
        </p:spPr>
      </p:pic>
      <p:sp>
        <p:nvSpPr>
          <p:cNvPr id="7" name="Rectangle 6">
            <a:extLst>
              <a:ext uri="{FF2B5EF4-FFF2-40B4-BE49-F238E27FC236}">
                <a16:creationId xmlns:a16="http://schemas.microsoft.com/office/drawing/2014/main" id="{33E07FBB-EFAC-4FB9-8214-ACEFB455298C}"/>
              </a:ext>
            </a:extLst>
          </p:cNvPr>
          <p:cNvSpPr/>
          <p:nvPr/>
        </p:nvSpPr>
        <p:spPr>
          <a:xfrm>
            <a:off x="307061" y="2438400"/>
            <a:ext cx="6474739" cy="189297"/>
          </a:xfrm>
          <a:prstGeom prst="rect">
            <a:avLst/>
          </a:prstGeom>
          <a:noFill/>
          <a:ln w="28575">
            <a:solidFill>
              <a:srgbClr val="0A7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688281B-59D9-4CDC-8743-A2AA6549D1E2}"/>
              </a:ext>
            </a:extLst>
          </p:cNvPr>
          <p:cNvSpPr/>
          <p:nvPr/>
        </p:nvSpPr>
        <p:spPr>
          <a:xfrm>
            <a:off x="6559705" y="2624481"/>
            <a:ext cx="514989" cy="189297"/>
          </a:xfrm>
          <a:prstGeom prst="rect">
            <a:avLst/>
          </a:prstGeom>
          <a:noFill/>
          <a:ln w="28575">
            <a:solidFill>
              <a:srgbClr val="0A7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DEEA7DF-6811-4738-A53F-0B5347C2246D}"/>
              </a:ext>
            </a:extLst>
          </p:cNvPr>
          <p:cNvSpPr/>
          <p:nvPr/>
        </p:nvSpPr>
        <p:spPr>
          <a:xfrm>
            <a:off x="7289955" y="4060525"/>
            <a:ext cx="514989" cy="189297"/>
          </a:xfrm>
          <a:prstGeom prst="rect">
            <a:avLst/>
          </a:prstGeom>
          <a:noFill/>
          <a:ln w="28575">
            <a:solidFill>
              <a:srgbClr val="0A7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CA628D4-4D55-44E9-8826-488818260CE6}"/>
              </a:ext>
            </a:extLst>
          </p:cNvPr>
          <p:cNvSpPr/>
          <p:nvPr/>
        </p:nvSpPr>
        <p:spPr>
          <a:xfrm>
            <a:off x="9379105" y="5520338"/>
            <a:ext cx="514989" cy="189297"/>
          </a:xfrm>
          <a:prstGeom prst="rect">
            <a:avLst/>
          </a:prstGeom>
          <a:noFill/>
          <a:ln w="28575">
            <a:solidFill>
              <a:srgbClr val="0A7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4">
            <a:extLst>
              <a:ext uri="{FF2B5EF4-FFF2-40B4-BE49-F238E27FC236}">
                <a16:creationId xmlns:a16="http://schemas.microsoft.com/office/drawing/2014/main" id="{866E9AF3-241D-4490-8EC7-AF9D49C0D499}"/>
              </a:ext>
            </a:extLst>
          </p:cNvPr>
          <p:cNvSpPr txBox="1">
            <a:spLocks/>
          </p:cNvSpPr>
          <p:nvPr/>
        </p:nvSpPr>
        <p:spPr bwMode="white">
          <a:xfrm>
            <a:off x="488206" y="276688"/>
            <a:ext cx="11521440" cy="64008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Jacobs Chronos" panose="010B0603030503030204" pitchFamily="34" charset="0"/>
              </a:defRPr>
            </a:lvl1pPr>
          </a:lstStyle>
          <a:p>
            <a:r>
              <a:rPr lang="en-US" sz="2400">
                <a:solidFill>
                  <a:schemeClr val="tx1"/>
                </a:solidFill>
              </a:rPr>
              <a:t>PHASE 2</a:t>
            </a:r>
            <a:br>
              <a:rPr lang="en-US">
                <a:solidFill>
                  <a:schemeClr val="tx1"/>
                </a:solidFill>
              </a:rPr>
            </a:br>
            <a:r>
              <a:rPr lang="en-US" sz="1800" b="0" i="1">
                <a:solidFill>
                  <a:schemeClr val="tx1"/>
                </a:solidFill>
              </a:rPr>
              <a:t>Issues with supply chain</a:t>
            </a:r>
            <a:endParaRPr lang="en-US" b="0" i="1">
              <a:solidFill>
                <a:schemeClr val="tx1"/>
              </a:solidFill>
            </a:endParaRPr>
          </a:p>
        </p:txBody>
      </p:sp>
    </p:spTree>
    <p:extLst>
      <p:ext uri="{BB962C8B-B14F-4D97-AF65-F5344CB8AC3E}">
        <p14:creationId xmlns:p14="http://schemas.microsoft.com/office/powerpoint/2010/main" val="268347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8DD815-E70D-4CAA-9860-E104761AE058}"/>
              </a:ext>
            </a:extLst>
          </p:cNvPr>
          <p:cNvSpPr>
            <a:spLocks noGrp="1"/>
          </p:cNvSpPr>
          <p:nvPr>
            <p:ph type="sldNum" sz="quarter" idx="11"/>
          </p:nvPr>
        </p:nvSpPr>
        <p:spPr/>
        <p:txBody>
          <a:bodyPr/>
          <a:lstStyle/>
          <a:p>
            <a:fld id="{9B3E39EC-4BE2-4DEA-81C0-4ABC0AAB4AC0}" type="slidenum">
              <a:rPr lang="en-AU" smtClean="0"/>
              <a:pPr/>
              <a:t>23</a:t>
            </a:fld>
            <a:endParaRPr lang="en-AU"/>
          </a:p>
        </p:txBody>
      </p:sp>
      <p:sp>
        <p:nvSpPr>
          <p:cNvPr id="7" name="Title 4">
            <a:extLst>
              <a:ext uri="{FF2B5EF4-FFF2-40B4-BE49-F238E27FC236}">
                <a16:creationId xmlns:a16="http://schemas.microsoft.com/office/drawing/2014/main" id="{1F0F827A-2D95-42B5-86C8-E4C65125C423}"/>
              </a:ext>
            </a:extLst>
          </p:cNvPr>
          <p:cNvSpPr txBox="1">
            <a:spLocks/>
          </p:cNvSpPr>
          <p:nvPr/>
        </p:nvSpPr>
        <p:spPr bwMode="white">
          <a:xfrm>
            <a:off x="319723" y="217488"/>
            <a:ext cx="11521440" cy="64008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Jacobs Chronos" panose="010B0603030503030204" pitchFamily="34" charset="0"/>
              </a:defRPr>
            </a:lvl1pPr>
          </a:lstStyle>
          <a:p>
            <a:r>
              <a:rPr lang="en-US" sz="2400" dirty="0">
                <a:solidFill>
                  <a:schemeClr val="tx1"/>
                </a:solidFill>
              </a:rPr>
              <a:t>WHAT DID WE DO AGAIN?</a:t>
            </a:r>
            <a:endParaRPr lang="en-US" b="0" i="1" dirty="0">
              <a:solidFill>
                <a:schemeClr val="tx1"/>
              </a:solidFill>
            </a:endParaRPr>
          </a:p>
        </p:txBody>
      </p:sp>
      <p:sp>
        <p:nvSpPr>
          <p:cNvPr id="2" name="Rectangle: Rounded Corners 1">
            <a:extLst>
              <a:ext uri="{FF2B5EF4-FFF2-40B4-BE49-F238E27FC236}">
                <a16:creationId xmlns:a16="http://schemas.microsoft.com/office/drawing/2014/main" id="{4BC16527-EBFB-430F-939D-369B43DD54FE}"/>
              </a:ext>
            </a:extLst>
          </p:cNvPr>
          <p:cNvSpPr/>
          <p:nvPr/>
        </p:nvSpPr>
        <p:spPr>
          <a:xfrm>
            <a:off x="1144909" y="2147711"/>
            <a:ext cx="4030134" cy="2562578"/>
          </a:xfrm>
          <a:prstGeom prst="roundRect">
            <a:avLst/>
          </a:prstGeom>
          <a:noFill/>
          <a:ln w="57150">
            <a:solidFill>
              <a:srgbClr val="4E0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b="0" u="none" dirty="0">
                <a:solidFill>
                  <a:schemeClr val="tx1"/>
                </a:solidFill>
              </a:rPr>
              <a:t>- 6 week program</a:t>
            </a:r>
          </a:p>
          <a:p>
            <a:pPr lvl="0"/>
            <a:r>
              <a:rPr lang="en-US" sz="1800" b="0" u="none" dirty="0">
                <a:solidFill>
                  <a:schemeClr val="tx1"/>
                </a:solidFill>
              </a:rPr>
              <a:t>- Preliminary Implementation Cost </a:t>
            </a:r>
          </a:p>
          <a:p>
            <a:pPr lvl="0"/>
            <a:r>
              <a:rPr lang="en-US" sz="1800" b="0" u="none" dirty="0">
                <a:solidFill>
                  <a:schemeClr val="tx1"/>
                </a:solidFill>
              </a:rPr>
              <a:t>- Assume HFA</a:t>
            </a:r>
          </a:p>
          <a:p>
            <a:pPr lvl="0"/>
            <a:r>
              <a:rPr lang="en-US" sz="1800" b="0" u="none" dirty="0">
                <a:solidFill>
                  <a:schemeClr val="tx1"/>
                </a:solidFill>
              </a:rPr>
              <a:t>- Facility Categorization</a:t>
            </a:r>
          </a:p>
          <a:p>
            <a:pPr lvl="0"/>
            <a:r>
              <a:rPr lang="en-US" sz="1800" b="0" u="none" dirty="0">
                <a:solidFill>
                  <a:schemeClr val="tx1"/>
                </a:solidFill>
              </a:rPr>
              <a:t>- Network level</a:t>
            </a:r>
          </a:p>
          <a:p>
            <a:pPr lvl="0"/>
            <a:r>
              <a:rPr lang="en-US" sz="1800" b="0" u="none" dirty="0">
                <a:solidFill>
                  <a:schemeClr val="tx1"/>
                </a:solidFill>
              </a:rPr>
              <a:t>- Constraint Mark-up</a:t>
            </a:r>
          </a:p>
        </p:txBody>
      </p:sp>
      <p:sp>
        <p:nvSpPr>
          <p:cNvPr id="6" name="Rectangle: Rounded Corners 5">
            <a:extLst>
              <a:ext uri="{FF2B5EF4-FFF2-40B4-BE49-F238E27FC236}">
                <a16:creationId xmlns:a16="http://schemas.microsoft.com/office/drawing/2014/main" id="{44774283-E28E-4DFA-BE4C-E8A76E5F21D9}"/>
              </a:ext>
            </a:extLst>
          </p:cNvPr>
          <p:cNvSpPr/>
          <p:nvPr/>
        </p:nvSpPr>
        <p:spPr>
          <a:xfrm>
            <a:off x="7016959" y="2147711"/>
            <a:ext cx="4030134" cy="2562578"/>
          </a:xfrm>
          <a:prstGeom prst="roundRect">
            <a:avLst/>
          </a:prstGeom>
          <a:noFill/>
          <a:ln w="57150">
            <a:solidFill>
              <a:srgbClr val="4E0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800" b="0" u="none" dirty="0">
                <a:solidFill>
                  <a:schemeClr val="tx1"/>
                </a:solidFill>
              </a:rPr>
              <a:t>- Longer program</a:t>
            </a:r>
          </a:p>
          <a:p>
            <a:pPr lvl="0"/>
            <a:r>
              <a:rPr lang="en-US" sz="1800" b="0" u="none" dirty="0">
                <a:solidFill>
                  <a:schemeClr val="tx1"/>
                </a:solidFill>
              </a:rPr>
              <a:t>- Chemical comparison</a:t>
            </a:r>
          </a:p>
          <a:p>
            <a:pPr lvl="0"/>
            <a:r>
              <a:rPr lang="en-US" sz="1800" b="0" u="none" dirty="0">
                <a:solidFill>
                  <a:schemeClr val="tx1"/>
                </a:solidFill>
              </a:rPr>
              <a:t>- Concept designs</a:t>
            </a:r>
          </a:p>
          <a:p>
            <a:pPr lvl="0"/>
            <a:r>
              <a:rPr lang="en-US" sz="1800" b="0" u="none" dirty="0">
                <a:solidFill>
                  <a:schemeClr val="tx1"/>
                </a:solidFill>
              </a:rPr>
              <a:t>- Reference facilities</a:t>
            </a:r>
          </a:p>
          <a:p>
            <a:pPr lvl="0"/>
            <a:r>
              <a:rPr lang="en-US" sz="1800" b="0" u="none" dirty="0">
                <a:solidFill>
                  <a:schemeClr val="tx1"/>
                </a:solidFill>
              </a:rPr>
              <a:t>- Validation of assumptions</a:t>
            </a:r>
          </a:p>
        </p:txBody>
      </p:sp>
      <p:sp>
        <p:nvSpPr>
          <p:cNvPr id="8" name="Title 4">
            <a:extLst>
              <a:ext uri="{FF2B5EF4-FFF2-40B4-BE49-F238E27FC236}">
                <a16:creationId xmlns:a16="http://schemas.microsoft.com/office/drawing/2014/main" id="{E5349241-2E06-456A-AE2D-A8ADC2175877}"/>
              </a:ext>
            </a:extLst>
          </p:cNvPr>
          <p:cNvSpPr txBox="1">
            <a:spLocks/>
          </p:cNvSpPr>
          <p:nvPr/>
        </p:nvSpPr>
        <p:spPr bwMode="white">
          <a:xfrm>
            <a:off x="2574771" y="1657209"/>
            <a:ext cx="1170410" cy="49050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Jacobs Chronos" panose="010B0603030503030204" pitchFamily="34" charset="0"/>
              </a:defRPr>
            </a:lvl1pPr>
          </a:lstStyle>
          <a:p>
            <a:r>
              <a:rPr lang="en-US" sz="2400" b="0" dirty="0">
                <a:solidFill>
                  <a:schemeClr val="tx1"/>
                </a:solidFill>
              </a:rPr>
              <a:t>Phase 1</a:t>
            </a:r>
            <a:endParaRPr lang="en-US" b="0" i="1" dirty="0">
              <a:solidFill>
                <a:schemeClr val="tx1"/>
              </a:solidFill>
            </a:endParaRPr>
          </a:p>
        </p:txBody>
      </p:sp>
      <p:sp>
        <p:nvSpPr>
          <p:cNvPr id="4" name="Arrow: Right 3">
            <a:extLst>
              <a:ext uri="{FF2B5EF4-FFF2-40B4-BE49-F238E27FC236}">
                <a16:creationId xmlns:a16="http://schemas.microsoft.com/office/drawing/2014/main" id="{CBEA03B5-5504-40A0-A6BA-33D386FFD2DD}"/>
              </a:ext>
            </a:extLst>
          </p:cNvPr>
          <p:cNvSpPr/>
          <p:nvPr/>
        </p:nvSpPr>
        <p:spPr>
          <a:xfrm>
            <a:off x="5480756" y="3191933"/>
            <a:ext cx="1230489" cy="474133"/>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4">
            <a:extLst>
              <a:ext uri="{FF2B5EF4-FFF2-40B4-BE49-F238E27FC236}">
                <a16:creationId xmlns:a16="http://schemas.microsoft.com/office/drawing/2014/main" id="{9A770181-24D9-422F-A39E-E419E12C9C18}"/>
              </a:ext>
            </a:extLst>
          </p:cNvPr>
          <p:cNvSpPr txBox="1">
            <a:spLocks/>
          </p:cNvSpPr>
          <p:nvPr/>
        </p:nvSpPr>
        <p:spPr bwMode="white">
          <a:xfrm>
            <a:off x="8446819" y="1657209"/>
            <a:ext cx="1170410" cy="49050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Jacobs Chronos" panose="010B0603030503030204" pitchFamily="34" charset="0"/>
              </a:defRPr>
            </a:lvl1pPr>
          </a:lstStyle>
          <a:p>
            <a:r>
              <a:rPr lang="en-US" sz="2400" b="0" dirty="0">
                <a:solidFill>
                  <a:schemeClr val="tx1"/>
                </a:solidFill>
              </a:rPr>
              <a:t>Phase 2</a:t>
            </a:r>
            <a:endParaRPr lang="en-US" b="0" i="1" dirty="0">
              <a:solidFill>
                <a:schemeClr val="tx1"/>
              </a:solidFill>
            </a:endParaRPr>
          </a:p>
        </p:txBody>
      </p:sp>
    </p:spTree>
    <p:extLst>
      <p:ext uri="{BB962C8B-B14F-4D97-AF65-F5344CB8AC3E}">
        <p14:creationId xmlns:p14="http://schemas.microsoft.com/office/powerpoint/2010/main" val="1824046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a:solidFill>
                  <a:schemeClr val="tx1"/>
                </a:solidFill>
              </a:rPr>
              <a:t>CHRISTCHURCH CITY COUNCIL CURRENT POSITION </a:t>
            </a:r>
          </a:p>
        </p:txBody>
      </p:sp>
      <p:sp>
        <p:nvSpPr>
          <p:cNvPr id="3" name="Slide Number Placeholder 2"/>
          <p:cNvSpPr>
            <a:spLocks noGrp="1"/>
          </p:cNvSpPr>
          <p:nvPr>
            <p:ph type="sldNum" sz="quarter" idx="11"/>
          </p:nvPr>
        </p:nvSpPr>
        <p:spPr/>
        <p:txBody>
          <a:bodyPr/>
          <a:lstStyle/>
          <a:p>
            <a:fld id="{9B3E39EC-4BE2-4DEA-81C0-4ABC0AAB4AC0}" type="slidenum">
              <a:rPr lang="en-AU" smtClean="0"/>
              <a:pPr/>
              <a:t>24</a:t>
            </a:fld>
            <a:endParaRPr lang="en-AU"/>
          </a:p>
        </p:txBody>
      </p:sp>
      <p:sp>
        <p:nvSpPr>
          <p:cNvPr id="4" name="Text Placeholder 3"/>
          <p:cNvSpPr>
            <a:spLocks noGrp="1"/>
          </p:cNvSpPr>
          <p:nvPr>
            <p:ph type="body" sz="quarter" idx="12"/>
          </p:nvPr>
        </p:nvSpPr>
        <p:spPr/>
        <p:txBody>
          <a:bodyPr/>
          <a:lstStyle/>
          <a:p>
            <a:r>
              <a:rPr lang="en-NZ"/>
              <a:t>Able to provide a confident submission to Council and MoH </a:t>
            </a:r>
          </a:p>
          <a:p>
            <a:r>
              <a:rPr lang="en-NZ"/>
              <a:t>Funding decisions and Long Term Plan implications </a:t>
            </a:r>
          </a:p>
          <a:p>
            <a:r>
              <a:rPr lang="en-NZ"/>
              <a:t>Design for </a:t>
            </a:r>
            <a:r>
              <a:rPr lang="en-NZ" u="sng"/>
              <a:t>future</a:t>
            </a:r>
            <a:r>
              <a:rPr lang="en-NZ"/>
              <a:t> fluoridation </a:t>
            </a:r>
          </a:p>
          <a:p>
            <a:r>
              <a:rPr lang="en-NZ"/>
              <a:t>Christchurch City Council not included in the first set of potential directions to fluoridate drinking water</a:t>
            </a:r>
          </a:p>
          <a:p>
            <a:r>
              <a:rPr lang="en-NZ"/>
              <a:t>Decision pending end of 2022</a:t>
            </a:r>
          </a:p>
          <a:p>
            <a:r>
              <a:rPr lang="en-NZ"/>
              <a:t>Compliance dates may be set for after July 2024 as part of new water services entities</a:t>
            </a:r>
          </a:p>
        </p:txBody>
      </p:sp>
    </p:spTree>
    <p:extLst>
      <p:ext uri="{BB962C8B-B14F-4D97-AF65-F5344CB8AC3E}">
        <p14:creationId xmlns:p14="http://schemas.microsoft.com/office/powerpoint/2010/main" val="788737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981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body of water with mountains in the background&#10;&#10;Description automatically generated with medium confidence">
            <a:extLst>
              <a:ext uri="{FF2B5EF4-FFF2-40B4-BE49-F238E27FC236}">
                <a16:creationId xmlns:a16="http://schemas.microsoft.com/office/drawing/2014/main" id="{65D475EA-7707-4CDA-A894-692AF195DA4A}"/>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0" y="1018903"/>
            <a:ext cx="12192000" cy="5743303"/>
          </a:xfrm>
          <a:prstGeom prst="rect">
            <a:avLst/>
          </a:prstGeom>
        </p:spPr>
      </p:pic>
      <p:sp>
        <p:nvSpPr>
          <p:cNvPr id="4" name="Title 3">
            <a:extLst>
              <a:ext uri="{FF2B5EF4-FFF2-40B4-BE49-F238E27FC236}">
                <a16:creationId xmlns:a16="http://schemas.microsoft.com/office/drawing/2014/main" id="{E8607607-DFEA-4C2F-A7CD-170E2681EDAC}"/>
              </a:ext>
            </a:extLst>
          </p:cNvPr>
          <p:cNvSpPr>
            <a:spLocks noGrp="1"/>
          </p:cNvSpPr>
          <p:nvPr>
            <p:ph type="ctrTitle"/>
          </p:nvPr>
        </p:nvSpPr>
        <p:spPr>
          <a:xfrm>
            <a:off x="740229" y="1383786"/>
            <a:ext cx="10886583" cy="514683"/>
          </a:xfrm>
        </p:spPr>
        <p:txBody>
          <a:bodyPr/>
          <a:lstStyle/>
          <a:p>
            <a:r>
              <a:rPr lang="en-AU" sz="2400" b="0">
                <a:solidFill>
                  <a:schemeClr val="bg1"/>
                </a:solidFill>
                <a:latin typeface="+mn-lt"/>
              </a:rPr>
              <a:t>Want to continue the conversation?</a:t>
            </a:r>
          </a:p>
        </p:txBody>
      </p:sp>
      <p:sp>
        <p:nvSpPr>
          <p:cNvPr id="5" name="Text Placeholder 4">
            <a:extLst>
              <a:ext uri="{FF2B5EF4-FFF2-40B4-BE49-F238E27FC236}">
                <a16:creationId xmlns:a16="http://schemas.microsoft.com/office/drawing/2014/main" id="{9962B8BA-9FFD-45D2-8227-DAB8E39D9436}"/>
              </a:ext>
            </a:extLst>
          </p:cNvPr>
          <p:cNvSpPr>
            <a:spLocks noGrp="1"/>
          </p:cNvSpPr>
          <p:nvPr>
            <p:ph type="body" sz="quarter" idx="10"/>
          </p:nvPr>
        </p:nvSpPr>
        <p:spPr>
          <a:xfrm>
            <a:off x="740229" y="1898469"/>
            <a:ext cx="10886583" cy="916037"/>
          </a:xfrm>
        </p:spPr>
        <p:txBody>
          <a:bodyPr/>
          <a:lstStyle/>
          <a:p>
            <a:r>
              <a:rPr lang="en-US" sz="3200">
                <a:solidFill>
                  <a:schemeClr val="bg1"/>
                </a:solidFill>
                <a:latin typeface="+mj-lt"/>
              </a:rPr>
              <a:t>Come and say hello to the team </a:t>
            </a:r>
            <a:br>
              <a:rPr lang="en-US" sz="3200">
                <a:solidFill>
                  <a:schemeClr val="bg1"/>
                </a:solidFill>
                <a:latin typeface="+mj-lt"/>
              </a:rPr>
            </a:br>
            <a:r>
              <a:rPr lang="en-US" sz="3200">
                <a:solidFill>
                  <a:schemeClr val="bg1"/>
                </a:solidFill>
                <a:latin typeface="+mj-lt"/>
              </a:rPr>
              <a:t>at the Jacobs booth, location </a:t>
            </a:r>
            <a:r>
              <a:rPr lang="en-US" sz="3200">
                <a:solidFill>
                  <a:schemeClr val="accent3"/>
                </a:solidFill>
                <a:latin typeface="+mj-lt"/>
              </a:rPr>
              <a:t>#125</a:t>
            </a:r>
          </a:p>
        </p:txBody>
      </p:sp>
    </p:spTree>
    <p:extLst>
      <p:ext uri="{BB962C8B-B14F-4D97-AF65-F5344CB8AC3E}">
        <p14:creationId xmlns:p14="http://schemas.microsoft.com/office/powerpoint/2010/main" val="3140455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213360" y="995121"/>
            <a:ext cx="11983402" cy="4958004"/>
          </a:xfrm>
          <a:prstGeom prst="rect">
            <a:avLst/>
          </a:prstGeom>
        </p:spPr>
      </p:pic>
      <p:sp>
        <p:nvSpPr>
          <p:cNvPr id="2" name="Slide Number Placeholder 1">
            <a:extLst>
              <a:ext uri="{FF2B5EF4-FFF2-40B4-BE49-F238E27FC236}">
                <a16:creationId xmlns:a16="http://schemas.microsoft.com/office/drawing/2014/main" id="{13BCB295-9A62-47BF-ACD2-DD4C129408FE}"/>
              </a:ext>
            </a:extLst>
          </p:cNvPr>
          <p:cNvSpPr>
            <a:spLocks noGrp="1"/>
          </p:cNvSpPr>
          <p:nvPr>
            <p:ph type="sldNum" sz="quarter" idx="11"/>
          </p:nvPr>
        </p:nvSpPr>
        <p:spPr/>
        <p:txBody>
          <a:bodyPr/>
          <a:lstStyle/>
          <a:p>
            <a:fld id="{9B3E39EC-4BE2-4DEA-81C0-4ABC0AAB4AC0}" type="slidenum">
              <a:rPr lang="en-AU" smtClean="0"/>
              <a:pPr/>
              <a:t>3</a:t>
            </a:fld>
            <a:endParaRPr lang="en-AU"/>
          </a:p>
        </p:txBody>
      </p:sp>
      <p:sp>
        <p:nvSpPr>
          <p:cNvPr id="12" name="Pentagon 11"/>
          <p:cNvSpPr/>
          <p:nvPr/>
        </p:nvSpPr>
        <p:spPr>
          <a:xfrm>
            <a:off x="4498181" y="1330960"/>
            <a:ext cx="3413760" cy="2712720"/>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NZ"/>
          </a:p>
        </p:txBody>
      </p:sp>
      <p:sp>
        <p:nvSpPr>
          <p:cNvPr id="7" name="Rectangle 6"/>
          <p:cNvSpPr/>
          <p:nvPr/>
        </p:nvSpPr>
        <p:spPr>
          <a:xfrm>
            <a:off x="4343400" y="1810157"/>
            <a:ext cx="3484880" cy="1754326"/>
          </a:xfrm>
          <a:prstGeom prst="rect">
            <a:avLst/>
          </a:prstGeom>
        </p:spPr>
        <p:txBody>
          <a:bodyPr wrap="square">
            <a:spAutoFit/>
          </a:bodyPr>
          <a:lstStyle/>
          <a:p>
            <a:pPr lvl="1"/>
            <a:r>
              <a:rPr lang="en-US" b="1"/>
              <a:t>Site constraints</a:t>
            </a:r>
          </a:p>
          <a:p>
            <a:pPr lvl="1"/>
            <a:r>
              <a:rPr lang="en-US" b="1"/>
              <a:t>Public proximity</a:t>
            </a:r>
          </a:p>
          <a:p>
            <a:pPr lvl="1"/>
            <a:r>
              <a:rPr lang="en-US" b="1"/>
              <a:t>Flow variability</a:t>
            </a:r>
          </a:p>
          <a:p>
            <a:pPr lvl="1"/>
            <a:r>
              <a:rPr lang="en-US" b="1"/>
              <a:t>Permanent structures</a:t>
            </a:r>
          </a:p>
          <a:p>
            <a:pPr lvl="1"/>
            <a:r>
              <a:rPr lang="en-US" b="1"/>
              <a:t>Water quality </a:t>
            </a:r>
          </a:p>
          <a:p>
            <a:pPr lvl="1"/>
            <a:r>
              <a:rPr lang="en-US" b="1"/>
              <a:t>Control systems</a:t>
            </a:r>
          </a:p>
        </p:txBody>
      </p:sp>
      <p:sp>
        <p:nvSpPr>
          <p:cNvPr id="9" name="Title 2">
            <a:extLst>
              <a:ext uri="{FF2B5EF4-FFF2-40B4-BE49-F238E27FC236}">
                <a16:creationId xmlns:a16="http://schemas.microsoft.com/office/drawing/2014/main" id="{F01BC478-36BF-4505-B5F2-130C10044B3B}"/>
              </a:ext>
            </a:extLst>
          </p:cNvPr>
          <p:cNvSpPr txBox="1">
            <a:spLocks/>
          </p:cNvSpPr>
          <p:nvPr/>
        </p:nvSpPr>
        <p:spPr bwMode="white">
          <a:xfrm>
            <a:off x="335280" y="318846"/>
            <a:ext cx="11521440" cy="64008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Jacobs Chronos" panose="010B0603030503030204" pitchFamily="34" charset="0"/>
              </a:defRPr>
            </a:lvl1pPr>
          </a:lstStyle>
          <a:p>
            <a:r>
              <a:rPr lang="en-US">
                <a:solidFill>
                  <a:schemeClr val="tx1"/>
                </a:solidFill>
              </a:rPr>
              <a:t>CCC WATER SUPPLY BACKGROUND</a:t>
            </a:r>
          </a:p>
        </p:txBody>
      </p:sp>
    </p:spTree>
    <p:extLst>
      <p:ext uri="{BB962C8B-B14F-4D97-AF65-F5344CB8AC3E}">
        <p14:creationId xmlns:p14="http://schemas.microsoft.com/office/powerpoint/2010/main" val="352180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BCB295-9A62-47BF-ACD2-DD4C129408FE}"/>
              </a:ext>
            </a:extLst>
          </p:cNvPr>
          <p:cNvSpPr>
            <a:spLocks noGrp="1"/>
          </p:cNvSpPr>
          <p:nvPr>
            <p:ph type="sldNum" sz="quarter" idx="11"/>
          </p:nvPr>
        </p:nvSpPr>
        <p:spPr/>
        <p:txBody>
          <a:bodyPr/>
          <a:lstStyle/>
          <a:p>
            <a:fld id="{9B3E39EC-4BE2-4DEA-81C0-4ABC0AAB4AC0}" type="slidenum">
              <a:rPr lang="en-AU" smtClean="0"/>
              <a:pPr/>
              <a:t>4</a:t>
            </a:fld>
            <a:endParaRPr lang="en-AU"/>
          </a:p>
        </p:txBody>
      </p:sp>
      <p:sp>
        <p:nvSpPr>
          <p:cNvPr id="9" name="Text Placeholder 5">
            <a:extLst>
              <a:ext uri="{FF2B5EF4-FFF2-40B4-BE49-F238E27FC236}">
                <a16:creationId xmlns:a16="http://schemas.microsoft.com/office/drawing/2014/main" id="{EAF81A46-1312-4A1F-ABF8-253BCA3853C9}"/>
              </a:ext>
            </a:extLst>
          </p:cNvPr>
          <p:cNvSpPr>
            <a:spLocks noGrp="1"/>
          </p:cNvSpPr>
          <p:nvPr>
            <p:ph type="body" sz="quarter" idx="12"/>
          </p:nvPr>
        </p:nvSpPr>
        <p:spPr>
          <a:xfrm>
            <a:off x="6847798" y="1294824"/>
            <a:ext cx="5146357" cy="1355249"/>
          </a:xfrm>
        </p:spPr>
        <p:txBody>
          <a:bodyPr/>
          <a:lstStyle/>
          <a:p>
            <a:r>
              <a:rPr lang="en-US"/>
              <a:t>390,000 people</a:t>
            </a:r>
          </a:p>
          <a:p>
            <a:r>
              <a:rPr lang="en-US"/>
              <a:t>100% from deep confined aquifers</a:t>
            </a:r>
          </a:p>
          <a:p>
            <a:r>
              <a:rPr lang="en-US"/>
              <a:t>Not treated</a:t>
            </a:r>
          </a:p>
        </p:txBody>
      </p:sp>
      <p:pic>
        <p:nvPicPr>
          <p:cNvPr id="8" name="Picture 7">
            <a:extLst>
              <a:ext uri="{FF2B5EF4-FFF2-40B4-BE49-F238E27FC236}">
                <a16:creationId xmlns:a16="http://schemas.microsoft.com/office/drawing/2014/main" id="{0A5BD413-0ED6-4D68-AA41-1CD1F9A5891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7845" y="1466193"/>
            <a:ext cx="8284003" cy="4701277"/>
          </a:xfrm>
          <a:prstGeom prst="rect">
            <a:avLst/>
          </a:prstGeom>
          <a:noFill/>
        </p:spPr>
      </p:pic>
      <p:sp>
        <p:nvSpPr>
          <p:cNvPr id="6" name="Title 2">
            <a:extLst>
              <a:ext uri="{FF2B5EF4-FFF2-40B4-BE49-F238E27FC236}">
                <a16:creationId xmlns:a16="http://schemas.microsoft.com/office/drawing/2014/main" id="{9A4DBC89-5DB8-4304-8C3B-FB9E6730EE54}"/>
              </a:ext>
            </a:extLst>
          </p:cNvPr>
          <p:cNvSpPr txBox="1">
            <a:spLocks/>
          </p:cNvSpPr>
          <p:nvPr/>
        </p:nvSpPr>
        <p:spPr bwMode="white">
          <a:xfrm>
            <a:off x="335280" y="318846"/>
            <a:ext cx="11521440" cy="64008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Jacobs Chronos" panose="010B0603030503030204" pitchFamily="34" charset="0"/>
              </a:defRPr>
            </a:lvl1pPr>
          </a:lstStyle>
          <a:p>
            <a:r>
              <a:rPr lang="en-US">
                <a:solidFill>
                  <a:schemeClr val="tx1"/>
                </a:solidFill>
              </a:rPr>
              <a:t>CCC WATER SUPPLY BACKGROUND</a:t>
            </a:r>
          </a:p>
        </p:txBody>
      </p:sp>
    </p:spTree>
    <p:extLst>
      <p:ext uri="{BB962C8B-B14F-4D97-AF65-F5344CB8AC3E}">
        <p14:creationId xmlns:p14="http://schemas.microsoft.com/office/powerpoint/2010/main" val="2818493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E1F6FB-1B9D-4244-898E-7206AEFB6F34}"/>
              </a:ext>
            </a:extLst>
          </p:cNvPr>
          <p:cNvPicPr>
            <a:picLocks noChangeAspect="1"/>
          </p:cNvPicPr>
          <p:nvPr/>
        </p:nvPicPr>
        <p:blipFill>
          <a:blip r:embed="rId3"/>
          <a:stretch>
            <a:fillRect/>
          </a:stretch>
        </p:blipFill>
        <p:spPr>
          <a:xfrm>
            <a:off x="6526777" y="881650"/>
            <a:ext cx="5329943" cy="5094700"/>
          </a:xfrm>
          <a:prstGeom prst="rect">
            <a:avLst/>
          </a:prstGeom>
          <a:ln>
            <a:noFill/>
          </a:ln>
          <a:effectLst>
            <a:softEdge rad="112500"/>
          </a:effectLst>
        </p:spPr>
      </p:pic>
      <p:sp>
        <p:nvSpPr>
          <p:cNvPr id="7" name="Title 2">
            <a:extLst>
              <a:ext uri="{FF2B5EF4-FFF2-40B4-BE49-F238E27FC236}">
                <a16:creationId xmlns:a16="http://schemas.microsoft.com/office/drawing/2014/main" id="{DA37BE4B-4822-4960-AF5E-4156ED474C77}"/>
              </a:ext>
            </a:extLst>
          </p:cNvPr>
          <p:cNvSpPr txBox="1">
            <a:spLocks/>
          </p:cNvSpPr>
          <p:nvPr/>
        </p:nvSpPr>
        <p:spPr bwMode="white">
          <a:xfrm>
            <a:off x="335280" y="318846"/>
            <a:ext cx="11521440" cy="64008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Jacobs Chronos" panose="010B0603030503030204" pitchFamily="34" charset="0"/>
              </a:defRPr>
            </a:lvl1pPr>
          </a:lstStyle>
          <a:p>
            <a:r>
              <a:rPr lang="en-US">
                <a:solidFill>
                  <a:schemeClr val="tx1"/>
                </a:solidFill>
              </a:rPr>
              <a:t>CCC WATER SUPPLY BACKGROUND</a:t>
            </a:r>
          </a:p>
        </p:txBody>
      </p:sp>
      <p:graphicFrame>
        <p:nvGraphicFramePr>
          <p:cNvPr id="12" name="Chart 11">
            <a:extLst>
              <a:ext uri="{FF2B5EF4-FFF2-40B4-BE49-F238E27FC236}">
                <a16:creationId xmlns:a16="http://schemas.microsoft.com/office/drawing/2014/main" id="{00000000-0008-0000-0400-000002000000}"/>
              </a:ext>
            </a:extLst>
          </p:cNvPr>
          <p:cNvGraphicFramePr>
            <a:graphicFrameLocks noGrp="1"/>
          </p:cNvGraphicFramePr>
          <p:nvPr>
            <p:extLst>
              <p:ext uri="{D42A27DB-BD31-4B8C-83A1-F6EECF244321}">
                <p14:modId xmlns:p14="http://schemas.microsoft.com/office/powerpoint/2010/main" val="649489750"/>
              </p:ext>
            </p:extLst>
          </p:nvPr>
        </p:nvGraphicFramePr>
        <p:xfrm>
          <a:off x="93745" y="1061145"/>
          <a:ext cx="6336872" cy="52196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34364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5D9537-5C77-4B4C-AE30-965507B692A7}"/>
              </a:ext>
            </a:extLst>
          </p:cNvPr>
          <p:cNvSpPr>
            <a:spLocks noGrp="1"/>
          </p:cNvSpPr>
          <p:nvPr>
            <p:ph type="sldNum" sz="quarter" idx="11"/>
          </p:nvPr>
        </p:nvSpPr>
        <p:spPr/>
        <p:txBody>
          <a:bodyPr/>
          <a:lstStyle/>
          <a:p>
            <a:fld id="{9B3E39EC-4BE2-4DEA-81C0-4ABC0AAB4AC0}" type="slidenum">
              <a:rPr lang="en-AU" smtClean="0"/>
              <a:pPr/>
              <a:t>6</a:t>
            </a:fld>
            <a:endParaRPr lang="en-AU"/>
          </a:p>
        </p:txBody>
      </p:sp>
      <p:sp>
        <p:nvSpPr>
          <p:cNvPr id="5" name="Title 2">
            <a:extLst>
              <a:ext uri="{FF2B5EF4-FFF2-40B4-BE49-F238E27FC236}">
                <a16:creationId xmlns:a16="http://schemas.microsoft.com/office/drawing/2014/main" id="{51E91B3E-09AE-4977-A201-6B614385E025}"/>
              </a:ext>
            </a:extLst>
          </p:cNvPr>
          <p:cNvSpPr txBox="1">
            <a:spLocks noGrp="1"/>
          </p:cNvSpPr>
          <p:nvPr>
            <p:ph type="title"/>
          </p:nvPr>
        </p:nvSpPr>
        <p:spPr bwMode="white">
          <a:xfrm>
            <a:off x="320675" y="487363"/>
            <a:ext cx="11520488" cy="63976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Jacobs Chronos" panose="010B0603030503030204" pitchFamily="34" charset="0"/>
              </a:defRPr>
            </a:lvl1pPr>
          </a:lstStyle>
          <a:p>
            <a:r>
              <a:rPr lang="en-US">
                <a:solidFill>
                  <a:schemeClr val="tx1"/>
                </a:solidFill>
              </a:rPr>
              <a:t>PROJECT APPROACH</a:t>
            </a:r>
          </a:p>
        </p:txBody>
      </p:sp>
      <p:grpSp>
        <p:nvGrpSpPr>
          <p:cNvPr id="2" name="Group 1">
            <a:extLst>
              <a:ext uri="{FF2B5EF4-FFF2-40B4-BE49-F238E27FC236}">
                <a16:creationId xmlns:a16="http://schemas.microsoft.com/office/drawing/2014/main" id="{90FA41F1-B4BC-44F4-B557-F233E4BEF911}"/>
              </a:ext>
            </a:extLst>
          </p:cNvPr>
          <p:cNvGrpSpPr/>
          <p:nvPr/>
        </p:nvGrpSpPr>
        <p:grpSpPr>
          <a:xfrm>
            <a:off x="320040" y="1534057"/>
            <a:ext cx="11369956" cy="3016330"/>
            <a:chOff x="122133" y="1787582"/>
            <a:chExt cx="11947734" cy="3130891"/>
          </a:xfrm>
        </p:grpSpPr>
        <p:sp>
          <p:nvSpPr>
            <p:cNvPr id="7" name="Rectangle: Rounded Corners 6">
              <a:extLst>
                <a:ext uri="{FF2B5EF4-FFF2-40B4-BE49-F238E27FC236}">
                  <a16:creationId xmlns:a16="http://schemas.microsoft.com/office/drawing/2014/main" id="{5C2C8F58-5529-4409-B0DB-19462F58623E}"/>
                </a:ext>
              </a:extLst>
            </p:cNvPr>
            <p:cNvSpPr/>
            <p:nvPr/>
          </p:nvSpPr>
          <p:spPr>
            <a:xfrm>
              <a:off x="4435339" y="2355895"/>
              <a:ext cx="3370647" cy="2562578"/>
            </a:xfrm>
            <a:prstGeom prst="roundRect">
              <a:avLst/>
            </a:prstGeom>
            <a:noFill/>
            <a:ln w="57150">
              <a:solidFill>
                <a:srgbClr val="4E0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b="0" u="none" dirty="0">
                  <a:solidFill>
                    <a:schemeClr val="tx1"/>
                  </a:solidFill>
                </a:rPr>
                <a:t>- 6 week program</a:t>
              </a:r>
            </a:p>
            <a:p>
              <a:pPr lvl="0" algn="ctr"/>
              <a:r>
                <a:rPr lang="en-US" sz="1800" b="0" u="none" dirty="0">
                  <a:solidFill>
                    <a:schemeClr val="tx1"/>
                  </a:solidFill>
                </a:rPr>
                <a:t>- Preliminary Implementation Cost </a:t>
              </a:r>
            </a:p>
            <a:p>
              <a:pPr lvl="0" algn="ctr"/>
              <a:r>
                <a:rPr lang="en-US" sz="1800" b="0" u="none" dirty="0">
                  <a:solidFill>
                    <a:schemeClr val="tx1"/>
                  </a:solidFill>
                </a:rPr>
                <a:t>- Assume HFA</a:t>
              </a:r>
            </a:p>
            <a:p>
              <a:pPr lvl="0" algn="ctr"/>
              <a:r>
                <a:rPr lang="en-US" sz="1800" b="0" u="none" dirty="0">
                  <a:solidFill>
                    <a:schemeClr val="tx1"/>
                  </a:solidFill>
                </a:rPr>
                <a:t>- Facility Categorization</a:t>
              </a:r>
            </a:p>
            <a:p>
              <a:pPr lvl="0" algn="ctr"/>
              <a:r>
                <a:rPr lang="en-US" sz="1800" b="0" u="none" dirty="0">
                  <a:solidFill>
                    <a:schemeClr val="tx1"/>
                  </a:solidFill>
                </a:rPr>
                <a:t>- Network level</a:t>
              </a:r>
            </a:p>
            <a:p>
              <a:pPr lvl="0" algn="ctr"/>
              <a:r>
                <a:rPr lang="en-US" sz="1800" b="0" u="none" dirty="0">
                  <a:solidFill>
                    <a:schemeClr val="tx1"/>
                  </a:solidFill>
                </a:rPr>
                <a:t>- Constraint Mark-up</a:t>
              </a:r>
            </a:p>
          </p:txBody>
        </p:sp>
        <p:sp>
          <p:nvSpPr>
            <p:cNvPr id="8" name="Rectangle: Rounded Corners 7">
              <a:extLst>
                <a:ext uri="{FF2B5EF4-FFF2-40B4-BE49-F238E27FC236}">
                  <a16:creationId xmlns:a16="http://schemas.microsoft.com/office/drawing/2014/main" id="{1B875236-DB5C-4D78-9045-83FF8FE41D3B}"/>
                </a:ext>
              </a:extLst>
            </p:cNvPr>
            <p:cNvSpPr/>
            <p:nvPr/>
          </p:nvSpPr>
          <p:spPr>
            <a:xfrm>
              <a:off x="8699219" y="2355895"/>
              <a:ext cx="3370648" cy="2562578"/>
            </a:xfrm>
            <a:prstGeom prst="roundRect">
              <a:avLst/>
            </a:prstGeom>
            <a:noFill/>
            <a:ln w="57150">
              <a:solidFill>
                <a:srgbClr val="4E0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b="0" u="none" dirty="0">
                  <a:solidFill>
                    <a:schemeClr val="tx1"/>
                  </a:solidFill>
                </a:rPr>
                <a:t>- Longer program</a:t>
              </a:r>
            </a:p>
            <a:p>
              <a:pPr lvl="0" algn="ctr"/>
              <a:r>
                <a:rPr lang="en-US" sz="1800" b="0" u="none" dirty="0">
                  <a:solidFill>
                    <a:schemeClr val="tx1"/>
                  </a:solidFill>
                </a:rPr>
                <a:t>- Chemical comparison</a:t>
              </a:r>
            </a:p>
            <a:p>
              <a:pPr lvl="0" algn="ctr"/>
              <a:r>
                <a:rPr lang="en-US" sz="1800" b="0" u="none" dirty="0">
                  <a:solidFill>
                    <a:schemeClr val="tx1"/>
                  </a:solidFill>
                </a:rPr>
                <a:t>- Concept designs</a:t>
              </a:r>
            </a:p>
            <a:p>
              <a:pPr lvl="0" algn="ctr"/>
              <a:r>
                <a:rPr lang="en-US" sz="1800" b="0" u="none" dirty="0">
                  <a:solidFill>
                    <a:schemeClr val="tx1"/>
                  </a:solidFill>
                </a:rPr>
                <a:t>- Reference facilities</a:t>
              </a:r>
            </a:p>
            <a:p>
              <a:pPr lvl="0" algn="ctr"/>
              <a:r>
                <a:rPr lang="en-US" sz="1800" b="0" u="none" dirty="0">
                  <a:solidFill>
                    <a:schemeClr val="tx1"/>
                  </a:solidFill>
                </a:rPr>
                <a:t>- Validation of assumptions</a:t>
              </a:r>
            </a:p>
          </p:txBody>
        </p:sp>
        <p:sp>
          <p:nvSpPr>
            <p:cNvPr id="10" name="Arrow: Right 9">
              <a:extLst>
                <a:ext uri="{FF2B5EF4-FFF2-40B4-BE49-F238E27FC236}">
                  <a16:creationId xmlns:a16="http://schemas.microsoft.com/office/drawing/2014/main" id="{0F9A19DB-D051-4A7F-807A-59F77FB233FA}"/>
                </a:ext>
              </a:extLst>
            </p:cNvPr>
            <p:cNvSpPr/>
            <p:nvPr/>
          </p:nvSpPr>
          <p:spPr>
            <a:xfrm>
              <a:off x="7893163" y="3333153"/>
              <a:ext cx="723787" cy="474133"/>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41BA9004-476D-44B3-9016-B4974D432FDD}"/>
                </a:ext>
              </a:extLst>
            </p:cNvPr>
            <p:cNvSpPr/>
            <p:nvPr/>
          </p:nvSpPr>
          <p:spPr>
            <a:xfrm>
              <a:off x="122133" y="2355895"/>
              <a:ext cx="3370647" cy="2562578"/>
            </a:xfrm>
            <a:prstGeom prst="roundRect">
              <a:avLst/>
            </a:prstGeom>
            <a:noFill/>
            <a:ln w="57150">
              <a:solidFill>
                <a:srgbClr val="4E0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b="0" u="none" dirty="0">
                  <a:solidFill>
                    <a:schemeClr val="tx1"/>
                  </a:solidFill>
                </a:rPr>
                <a:t>- Initial Cost Estimate </a:t>
              </a:r>
            </a:p>
            <a:p>
              <a:pPr lvl="0" algn="ctr"/>
              <a:r>
                <a:rPr lang="en-US" sz="1800" b="0" u="none" dirty="0">
                  <a:solidFill>
                    <a:schemeClr val="tx1"/>
                  </a:solidFill>
                </a:rPr>
                <a:t>- Initial assumptions provided for Phase 1</a:t>
              </a:r>
            </a:p>
          </p:txBody>
        </p:sp>
        <p:sp>
          <p:nvSpPr>
            <p:cNvPr id="13" name="Arrow: Right 12">
              <a:extLst>
                <a:ext uri="{FF2B5EF4-FFF2-40B4-BE49-F238E27FC236}">
                  <a16:creationId xmlns:a16="http://schemas.microsoft.com/office/drawing/2014/main" id="{090452C9-1FF1-4876-A882-2A2F4A1FBFBD}"/>
                </a:ext>
              </a:extLst>
            </p:cNvPr>
            <p:cNvSpPr/>
            <p:nvPr/>
          </p:nvSpPr>
          <p:spPr>
            <a:xfrm>
              <a:off x="3595688" y="3333154"/>
              <a:ext cx="752475" cy="474133"/>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4">
              <a:extLst>
                <a:ext uri="{FF2B5EF4-FFF2-40B4-BE49-F238E27FC236}">
                  <a16:creationId xmlns:a16="http://schemas.microsoft.com/office/drawing/2014/main" id="{360D5E14-960F-4E92-9634-2D12859107B1}"/>
                </a:ext>
              </a:extLst>
            </p:cNvPr>
            <p:cNvSpPr txBox="1">
              <a:spLocks/>
            </p:cNvSpPr>
            <p:nvPr/>
          </p:nvSpPr>
          <p:spPr bwMode="white">
            <a:xfrm>
              <a:off x="5590553" y="1787582"/>
              <a:ext cx="1170410" cy="49050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Jacobs Chronos" panose="010B0603030503030204" pitchFamily="34" charset="0"/>
                </a:defRPr>
              </a:lvl1pPr>
            </a:lstStyle>
            <a:p>
              <a:pPr algn="ctr"/>
              <a:r>
                <a:rPr lang="en-US" sz="2400" b="0" dirty="0">
                  <a:solidFill>
                    <a:schemeClr val="tx1"/>
                  </a:solidFill>
                  <a:latin typeface="+mn-lt"/>
                </a:rPr>
                <a:t>Phase 1</a:t>
              </a:r>
              <a:endParaRPr lang="en-US" b="0" i="1" dirty="0">
                <a:solidFill>
                  <a:schemeClr val="tx1"/>
                </a:solidFill>
                <a:latin typeface="+mn-lt"/>
              </a:endParaRPr>
            </a:p>
          </p:txBody>
        </p:sp>
        <p:sp>
          <p:nvSpPr>
            <p:cNvPr id="16" name="Title 4">
              <a:extLst>
                <a:ext uri="{FF2B5EF4-FFF2-40B4-BE49-F238E27FC236}">
                  <a16:creationId xmlns:a16="http://schemas.microsoft.com/office/drawing/2014/main" id="{560616DE-8C72-4C62-94A3-B801D5B57CD8}"/>
                </a:ext>
              </a:extLst>
            </p:cNvPr>
            <p:cNvSpPr txBox="1">
              <a:spLocks/>
            </p:cNvSpPr>
            <p:nvPr/>
          </p:nvSpPr>
          <p:spPr bwMode="white">
            <a:xfrm>
              <a:off x="168449" y="1787582"/>
              <a:ext cx="3278014" cy="49050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Jacobs Chronos" panose="010B0603030503030204" pitchFamily="34" charset="0"/>
                </a:defRPr>
              </a:lvl1pPr>
            </a:lstStyle>
            <a:p>
              <a:pPr algn="ctr"/>
              <a:r>
                <a:rPr lang="en-US" sz="2400" b="0" dirty="0">
                  <a:solidFill>
                    <a:schemeClr val="tx1"/>
                  </a:solidFill>
                  <a:latin typeface="+mn-lt"/>
                </a:rPr>
                <a:t>Baseline Estimate 2017</a:t>
              </a:r>
            </a:p>
          </p:txBody>
        </p:sp>
        <p:sp>
          <p:nvSpPr>
            <p:cNvPr id="17" name="Title 4">
              <a:extLst>
                <a:ext uri="{FF2B5EF4-FFF2-40B4-BE49-F238E27FC236}">
                  <a16:creationId xmlns:a16="http://schemas.microsoft.com/office/drawing/2014/main" id="{2FC5E91B-B034-4580-A097-4F5B6B453305}"/>
                </a:ext>
              </a:extLst>
            </p:cNvPr>
            <p:cNvSpPr txBox="1">
              <a:spLocks/>
            </p:cNvSpPr>
            <p:nvPr/>
          </p:nvSpPr>
          <p:spPr bwMode="white">
            <a:xfrm>
              <a:off x="9799338" y="1787582"/>
              <a:ext cx="1170410" cy="49050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Jacobs Chronos" panose="010B0603030503030204" pitchFamily="34" charset="0"/>
                </a:defRPr>
              </a:lvl1pPr>
            </a:lstStyle>
            <a:p>
              <a:pPr algn="ctr"/>
              <a:r>
                <a:rPr lang="en-US" sz="2400" b="0" dirty="0">
                  <a:solidFill>
                    <a:schemeClr val="tx1"/>
                  </a:solidFill>
                  <a:latin typeface="+mn-lt"/>
                </a:rPr>
                <a:t>Phase 2</a:t>
              </a:r>
              <a:endParaRPr lang="en-US" b="0" i="1" dirty="0">
                <a:solidFill>
                  <a:schemeClr val="tx1"/>
                </a:solidFill>
                <a:latin typeface="+mn-lt"/>
              </a:endParaRPr>
            </a:p>
          </p:txBody>
        </p:sp>
      </p:grpSp>
    </p:spTree>
    <p:extLst>
      <p:ext uri="{BB962C8B-B14F-4D97-AF65-F5344CB8AC3E}">
        <p14:creationId xmlns:p14="http://schemas.microsoft.com/office/powerpoint/2010/main" val="358678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32F4E4-10D1-4F48-A0CE-484ABD73D35C}"/>
              </a:ext>
            </a:extLst>
          </p:cNvPr>
          <p:cNvSpPr>
            <a:spLocks noGrp="1"/>
          </p:cNvSpPr>
          <p:nvPr>
            <p:ph type="title"/>
          </p:nvPr>
        </p:nvSpPr>
        <p:spPr/>
        <p:txBody>
          <a:bodyPr/>
          <a:lstStyle/>
          <a:p>
            <a:r>
              <a:rPr lang="en-US" sz="2400">
                <a:solidFill>
                  <a:schemeClr val="tx1"/>
                </a:solidFill>
              </a:rPr>
              <a:t>PHASE 1</a:t>
            </a:r>
            <a:br>
              <a:rPr lang="en-US">
                <a:solidFill>
                  <a:schemeClr val="tx1"/>
                </a:solidFill>
              </a:rPr>
            </a:br>
            <a:r>
              <a:rPr lang="en-US" sz="2000" b="0" i="1">
                <a:solidFill>
                  <a:schemeClr val="tx1"/>
                </a:solidFill>
              </a:rPr>
              <a:t>Starting point</a:t>
            </a:r>
            <a:endParaRPr lang="en-US" b="0" i="1">
              <a:solidFill>
                <a:schemeClr val="tx1"/>
              </a:solidFill>
            </a:endParaRPr>
          </a:p>
        </p:txBody>
      </p:sp>
      <p:sp>
        <p:nvSpPr>
          <p:cNvPr id="2" name="Slide Number Placeholder 1">
            <a:extLst>
              <a:ext uri="{FF2B5EF4-FFF2-40B4-BE49-F238E27FC236}">
                <a16:creationId xmlns:a16="http://schemas.microsoft.com/office/drawing/2014/main" id="{13BCB295-9A62-47BF-ACD2-DD4C129408FE}"/>
              </a:ext>
            </a:extLst>
          </p:cNvPr>
          <p:cNvSpPr>
            <a:spLocks noGrp="1"/>
          </p:cNvSpPr>
          <p:nvPr>
            <p:ph type="sldNum" sz="quarter" idx="11"/>
          </p:nvPr>
        </p:nvSpPr>
        <p:spPr/>
        <p:txBody>
          <a:bodyPr/>
          <a:lstStyle/>
          <a:p>
            <a:r>
              <a:rPr lang="en-AU" sz="1600"/>
              <a:t> </a:t>
            </a:r>
          </a:p>
        </p:txBody>
      </p:sp>
      <p:sp>
        <p:nvSpPr>
          <p:cNvPr id="6" name="Text Placeholder 5">
            <a:extLst>
              <a:ext uri="{FF2B5EF4-FFF2-40B4-BE49-F238E27FC236}">
                <a16:creationId xmlns:a16="http://schemas.microsoft.com/office/drawing/2014/main" id="{5958AB39-2247-4466-B2D4-CBF1FC33DDD2}"/>
              </a:ext>
            </a:extLst>
          </p:cNvPr>
          <p:cNvSpPr>
            <a:spLocks noGrp="1"/>
          </p:cNvSpPr>
          <p:nvPr>
            <p:ph type="body" sz="quarter" idx="12"/>
          </p:nvPr>
        </p:nvSpPr>
        <p:spPr>
          <a:xfrm>
            <a:off x="320040" y="1732378"/>
            <a:ext cx="11521440" cy="4149725"/>
          </a:xfrm>
        </p:spPr>
        <p:txBody>
          <a:bodyPr/>
          <a:lstStyle/>
          <a:p>
            <a:r>
              <a:rPr lang="en-US" sz="2000"/>
              <a:t>Standardised design</a:t>
            </a:r>
          </a:p>
          <a:p>
            <a:r>
              <a:rPr lang="en-US" sz="2000"/>
              <a:t>HFA fluoridation</a:t>
            </a:r>
          </a:p>
          <a:p>
            <a:r>
              <a:rPr lang="en-US" sz="2000"/>
              <a:t>Target dose 0.9 mg/L</a:t>
            </a:r>
          </a:p>
          <a:p>
            <a:r>
              <a:rPr lang="en-US" sz="2000"/>
              <a:t>3 facility size categories:</a:t>
            </a:r>
          </a:p>
          <a:p>
            <a:pPr marL="741363" lvl="1" indent="-269875">
              <a:lnSpc>
                <a:spcPct val="100000"/>
              </a:lnSpc>
            </a:pPr>
            <a:r>
              <a:rPr lang="en-US" sz="2000"/>
              <a:t>11 “small” facilities      </a:t>
            </a:r>
          </a:p>
          <a:p>
            <a:pPr marL="471488" lvl="1" indent="0">
              <a:lnSpc>
                <a:spcPct val="110000"/>
              </a:lnSpc>
              <a:spcAft>
                <a:spcPts val="600"/>
              </a:spcAft>
              <a:buNone/>
            </a:pPr>
            <a:r>
              <a:rPr lang="en-US" sz="2000"/>
              <a:t>	    (&lt; 300 m</a:t>
            </a:r>
            <a:r>
              <a:rPr lang="en-US" sz="2000" baseline="30000"/>
              <a:t>3</a:t>
            </a:r>
            <a:r>
              <a:rPr lang="en-US" sz="2000"/>
              <a:t>/</a:t>
            </a:r>
            <a:r>
              <a:rPr lang="en-US" sz="2000" err="1"/>
              <a:t>hr</a:t>
            </a:r>
            <a:r>
              <a:rPr lang="en-US" sz="2000"/>
              <a:t>)</a:t>
            </a:r>
          </a:p>
          <a:p>
            <a:pPr marL="741363" lvl="1" indent="-269875">
              <a:lnSpc>
                <a:spcPct val="100000"/>
              </a:lnSpc>
            </a:pPr>
            <a:r>
              <a:rPr lang="en-US" sz="2000"/>
              <a:t>26 “medium” facilities  </a:t>
            </a:r>
          </a:p>
          <a:p>
            <a:pPr marL="471488" lvl="1" indent="0">
              <a:lnSpc>
                <a:spcPct val="110000"/>
              </a:lnSpc>
              <a:spcAft>
                <a:spcPts val="600"/>
              </a:spcAft>
              <a:buNone/>
            </a:pPr>
            <a:r>
              <a:rPr lang="en-US" sz="2000"/>
              <a:t>	    (&lt; 600 m</a:t>
            </a:r>
            <a:r>
              <a:rPr lang="en-US" sz="2000" baseline="30000"/>
              <a:t>3</a:t>
            </a:r>
            <a:r>
              <a:rPr lang="en-US" sz="2000"/>
              <a:t>/</a:t>
            </a:r>
            <a:r>
              <a:rPr lang="en-US" sz="2000" err="1"/>
              <a:t>hr</a:t>
            </a:r>
            <a:r>
              <a:rPr lang="en-US" sz="2000"/>
              <a:t>)</a:t>
            </a:r>
          </a:p>
          <a:p>
            <a:pPr marL="741363" lvl="1" indent="-269875">
              <a:lnSpc>
                <a:spcPct val="100000"/>
              </a:lnSpc>
            </a:pPr>
            <a:r>
              <a:rPr lang="en-US" sz="2000"/>
              <a:t>8  “large” facilities  </a:t>
            </a:r>
          </a:p>
          <a:p>
            <a:pPr marL="471488" lvl="1" indent="0">
              <a:lnSpc>
                <a:spcPct val="110000"/>
              </a:lnSpc>
              <a:spcAft>
                <a:spcPts val="600"/>
              </a:spcAft>
              <a:buNone/>
            </a:pPr>
            <a:r>
              <a:rPr lang="en-US" sz="2000"/>
              <a:t>          (&lt; 1400 m</a:t>
            </a:r>
            <a:r>
              <a:rPr lang="en-US" sz="2000" baseline="30000"/>
              <a:t>3</a:t>
            </a:r>
            <a:r>
              <a:rPr lang="en-US" sz="2000"/>
              <a:t>/</a:t>
            </a:r>
            <a:r>
              <a:rPr lang="en-US" sz="2000" err="1"/>
              <a:t>hr</a:t>
            </a:r>
            <a:r>
              <a:rPr lang="en-US" sz="2000"/>
              <a:t>)</a:t>
            </a:r>
          </a:p>
          <a:p>
            <a:pPr lvl="1"/>
            <a:endParaRPr lang="en-US" sz="2000"/>
          </a:p>
        </p:txBody>
      </p:sp>
      <p:pic>
        <p:nvPicPr>
          <p:cNvPr id="7" name="Picture 6">
            <a:extLst>
              <a:ext uri="{FF2B5EF4-FFF2-40B4-BE49-F238E27FC236}">
                <a16:creationId xmlns:a16="http://schemas.microsoft.com/office/drawing/2014/main" id="{2FAD5E8F-C2C3-489E-AAD6-040857F96FE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8045" y="975897"/>
            <a:ext cx="7370896" cy="3887048"/>
          </a:xfrm>
          <a:prstGeom prst="rect">
            <a:avLst/>
          </a:prstGeom>
          <a:solidFill>
            <a:schemeClr val="bg1"/>
          </a:solidFill>
        </p:spPr>
      </p:pic>
    </p:spTree>
    <p:extLst>
      <p:ext uri="{BB962C8B-B14F-4D97-AF65-F5344CB8AC3E}">
        <p14:creationId xmlns:p14="http://schemas.microsoft.com/office/powerpoint/2010/main" val="2724538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30D5F9-2FA2-45FC-A250-A44BDA10A4D8}"/>
              </a:ext>
            </a:extLst>
          </p:cNvPr>
          <p:cNvSpPr>
            <a:spLocks noGrp="1"/>
          </p:cNvSpPr>
          <p:nvPr>
            <p:ph type="title"/>
          </p:nvPr>
        </p:nvSpPr>
        <p:spPr/>
        <p:txBody>
          <a:bodyPr/>
          <a:lstStyle/>
          <a:p>
            <a:r>
              <a:rPr lang="en-US" sz="2400">
                <a:solidFill>
                  <a:schemeClr val="tx1"/>
                </a:solidFill>
              </a:rPr>
              <a:t>PHASE 1</a:t>
            </a:r>
            <a:br>
              <a:rPr lang="en-US">
                <a:solidFill>
                  <a:schemeClr val="tx1"/>
                </a:solidFill>
              </a:rPr>
            </a:br>
            <a:r>
              <a:rPr lang="en-US" sz="1800" b="0" i="1">
                <a:solidFill>
                  <a:schemeClr val="tx1"/>
                </a:solidFill>
              </a:rPr>
              <a:t>All in the inputs</a:t>
            </a:r>
            <a:endParaRPr lang="en-US" b="0" i="1">
              <a:solidFill>
                <a:schemeClr val="tx1"/>
              </a:solidFill>
            </a:endParaRPr>
          </a:p>
        </p:txBody>
      </p:sp>
      <p:sp>
        <p:nvSpPr>
          <p:cNvPr id="12" name="Heptagon 11">
            <a:extLst>
              <a:ext uri="{FF2B5EF4-FFF2-40B4-BE49-F238E27FC236}">
                <a16:creationId xmlns:a16="http://schemas.microsoft.com/office/drawing/2014/main" id="{A9561773-6F7D-4057-A218-DF9941027971}"/>
              </a:ext>
            </a:extLst>
          </p:cNvPr>
          <p:cNvSpPr/>
          <p:nvPr/>
        </p:nvSpPr>
        <p:spPr>
          <a:xfrm>
            <a:off x="3675701" y="2849633"/>
            <a:ext cx="1800000" cy="18000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Estimate components</a:t>
            </a:r>
          </a:p>
        </p:txBody>
      </p:sp>
      <p:grpSp>
        <p:nvGrpSpPr>
          <p:cNvPr id="30" name="Group 29">
            <a:extLst>
              <a:ext uri="{FF2B5EF4-FFF2-40B4-BE49-F238E27FC236}">
                <a16:creationId xmlns:a16="http://schemas.microsoft.com/office/drawing/2014/main" id="{D090B4A1-93AA-46E9-A9B0-491B1D4335B6}"/>
              </a:ext>
            </a:extLst>
          </p:cNvPr>
          <p:cNvGrpSpPr/>
          <p:nvPr/>
        </p:nvGrpSpPr>
        <p:grpSpPr>
          <a:xfrm>
            <a:off x="2054984" y="1452319"/>
            <a:ext cx="5038742" cy="4796905"/>
            <a:chOff x="3581903" y="1126875"/>
            <a:chExt cx="5014935" cy="4888355"/>
          </a:xfrm>
        </p:grpSpPr>
        <p:grpSp>
          <p:nvGrpSpPr>
            <p:cNvPr id="21" name="Group 20">
              <a:extLst>
                <a:ext uri="{FF2B5EF4-FFF2-40B4-BE49-F238E27FC236}">
                  <a16:creationId xmlns:a16="http://schemas.microsoft.com/office/drawing/2014/main" id="{CEF771D2-2AAC-40F8-87A2-E8C4B1795D0E}"/>
                </a:ext>
              </a:extLst>
            </p:cNvPr>
            <p:cNvGrpSpPr/>
            <p:nvPr/>
          </p:nvGrpSpPr>
          <p:grpSpPr>
            <a:xfrm>
              <a:off x="3581903" y="1126875"/>
              <a:ext cx="5014935" cy="4888355"/>
              <a:chOff x="3881321" y="1290195"/>
              <a:chExt cx="4449829" cy="4494247"/>
            </a:xfrm>
          </p:grpSpPr>
          <p:sp>
            <p:nvSpPr>
              <p:cNvPr id="13" name="Heptagon 12">
                <a:extLst>
                  <a:ext uri="{FF2B5EF4-FFF2-40B4-BE49-F238E27FC236}">
                    <a16:creationId xmlns:a16="http://schemas.microsoft.com/office/drawing/2014/main" id="{B1BA7830-2AF5-4EF9-B9BF-1AC628F7D96C}"/>
                  </a:ext>
                </a:extLst>
              </p:cNvPr>
              <p:cNvSpPr/>
              <p:nvPr/>
            </p:nvSpPr>
            <p:spPr>
              <a:xfrm rot="20100000">
                <a:off x="6192377" y="1290195"/>
                <a:ext cx="1260000" cy="1260000"/>
              </a:xfrm>
              <a:prstGeom prst="heptagon">
                <a:avLst/>
              </a:prstGeom>
              <a:solidFill>
                <a:schemeClr val="bg1"/>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Civil</a:t>
                </a:r>
              </a:p>
            </p:txBody>
          </p:sp>
          <p:sp>
            <p:nvSpPr>
              <p:cNvPr id="14" name="Heptagon 13">
                <a:extLst>
                  <a:ext uri="{FF2B5EF4-FFF2-40B4-BE49-F238E27FC236}">
                    <a16:creationId xmlns:a16="http://schemas.microsoft.com/office/drawing/2014/main" id="{08E487B6-EFD0-4D41-A732-1653E9628E99}"/>
                  </a:ext>
                </a:extLst>
              </p:cNvPr>
              <p:cNvSpPr/>
              <p:nvPr/>
            </p:nvSpPr>
            <p:spPr>
              <a:xfrm rot="20100000">
                <a:off x="7071150" y="2483273"/>
                <a:ext cx="1260000" cy="1260000"/>
              </a:xfrm>
              <a:prstGeom prst="heptagon">
                <a:avLst/>
              </a:prstGeom>
              <a:solidFill>
                <a:schemeClr val="bg1"/>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Heptagon 14">
                <a:extLst>
                  <a:ext uri="{FF2B5EF4-FFF2-40B4-BE49-F238E27FC236}">
                    <a16:creationId xmlns:a16="http://schemas.microsoft.com/office/drawing/2014/main" id="{85FB4921-3477-4B93-B1B3-4FAEE44503E2}"/>
                  </a:ext>
                </a:extLst>
              </p:cNvPr>
              <p:cNvSpPr/>
              <p:nvPr/>
            </p:nvSpPr>
            <p:spPr>
              <a:xfrm rot="20100000">
                <a:off x="6744952" y="3888858"/>
                <a:ext cx="1260000" cy="1260000"/>
              </a:xfrm>
              <a:prstGeom prst="heptagon">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Heptagon 15">
                <a:extLst>
                  <a:ext uri="{FF2B5EF4-FFF2-40B4-BE49-F238E27FC236}">
                    <a16:creationId xmlns:a16="http://schemas.microsoft.com/office/drawing/2014/main" id="{B457B3FF-C64B-409F-BC19-7925DC382F68}"/>
                  </a:ext>
                </a:extLst>
              </p:cNvPr>
              <p:cNvSpPr/>
              <p:nvPr/>
            </p:nvSpPr>
            <p:spPr>
              <a:xfrm rot="20100000">
                <a:off x="5468343" y="4524442"/>
                <a:ext cx="1260000" cy="1260000"/>
              </a:xfrm>
              <a:prstGeom prst="heptagon">
                <a:avLst/>
              </a:prstGeom>
              <a:solidFill>
                <a:schemeClr val="bg1"/>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Heptagon 16">
                <a:extLst>
                  <a:ext uri="{FF2B5EF4-FFF2-40B4-BE49-F238E27FC236}">
                    <a16:creationId xmlns:a16="http://schemas.microsoft.com/office/drawing/2014/main" id="{11F55955-1C7D-4A97-A895-AA3BB3583391}"/>
                  </a:ext>
                </a:extLst>
              </p:cNvPr>
              <p:cNvSpPr/>
              <p:nvPr/>
            </p:nvSpPr>
            <p:spPr>
              <a:xfrm rot="20100000">
                <a:off x="4157992" y="3893126"/>
                <a:ext cx="1260000" cy="1260000"/>
              </a:xfrm>
              <a:prstGeom prst="heptagon">
                <a:avLst/>
              </a:prstGeom>
              <a:solidFill>
                <a:schemeClr val="bg1"/>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Heptagon 17">
                <a:extLst>
                  <a:ext uri="{FF2B5EF4-FFF2-40B4-BE49-F238E27FC236}">
                    <a16:creationId xmlns:a16="http://schemas.microsoft.com/office/drawing/2014/main" id="{2DB56E8C-87B4-4CF6-880A-23D1A1CAF359}"/>
                  </a:ext>
                </a:extLst>
              </p:cNvPr>
              <p:cNvSpPr/>
              <p:nvPr/>
            </p:nvSpPr>
            <p:spPr>
              <a:xfrm rot="20100000">
                <a:off x="3881321" y="2476204"/>
                <a:ext cx="1260000" cy="1260000"/>
              </a:xfrm>
              <a:prstGeom prst="heptagon">
                <a:avLst/>
              </a:prstGeom>
              <a:solidFill>
                <a:schemeClr val="bg1"/>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Heptagon 18">
                <a:extLst>
                  <a:ext uri="{FF2B5EF4-FFF2-40B4-BE49-F238E27FC236}">
                    <a16:creationId xmlns:a16="http://schemas.microsoft.com/office/drawing/2014/main" id="{777830FB-FAC2-479E-A5DB-C6D6A48E258C}"/>
                  </a:ext>
                </a:extLst>
              </p:cNvPr>
              <p:cNvSpPr/>
              <p:nvPr/>
            </p:nvSpPr>
            <p:spPr>
              <a:xfrm rot="20100000">
                <a:off x="4697181" y="1290195"/>
                <a:ext cx="1260000" cy="1260000"/>
              </a:xfrm>
              <a:prstGeom prst="heptagon">
                <a:avLst/>
              </a:prstGeom>
              <a:solidFill>
                <a:schemeClr val="bg1"/>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22" name="TextBox 21">
              <a:extLst>
                <a:ext uri="{FF2B5EF4-FFF2-40B4-BE49-F238E27FC236}">
                  <a16:creationId xmlns:a16="http://schemas.microsoft.com/office/drawing/2014/main" id="{081ECE06-587F-4D58-8EDF-B414A029F107}"/>
                </a:ext>
              </a:extLst>
            </p:cNvPr>
            <p:cNvSpPr txBox="1"/>
            <p:nvPr/>
          </p:nvSpPr>
          <p:spPr>
            <a:xfrm>
              <a:off x="4807817" y="1661435"/>
              <a:ext cx="781050" cy="345008"/>
            </a:xfrm>
            <a:prstGeom prst="rect">
              <a:avLst/>
            </a:prstGeom>
            <a:noFill/>
          </p:spPr>
          <p:txBody>
            <a:bodyPr wrap="square" rtlCol="0" anchor="ctr">
              <a:spAutoFit/>
            </a:bodyPr>
            <a:lstStyle/>
            <a:p>
              <a:pPr algn="ctr"/>
              <a:r>
                <a:rPr lang="en-US" sz="1600"/>
                <a:t>Civil</a:t>
              </a:r>
            </a:p>
          </p:txBody>
        </p:sp>
        <p:sp>
          <p:nvSpPr>
            <p:cNvPr id="24" name="TextBox 23">
              <a:extLst>
                <a:ext uri="{FF2B5EF4-FFF2-40B4-BE49-F238E27FC236}">
                  <a16:creationId xmlns:a16="http://schemas.microsoft.com/office/drawing/2014/main" id="{140FA6F5-D2E2-4896-A569-F152B271DECA}"/>
                </a:ext>
              </a:extLst>
            </p:cNvPr>
            <p:cNvSpPr txBox="1"/>
            <p:nvPr/>
          </p:nvSpPr>
          <p:spPr>
            <a:xfrm>
              <a:off x="6287263" y="1567206"/>
              <a:ext cx="1268295" cy="595923"/>
            </a:xfrm>
            <a:prstGeom prst="rect">
              <a:avLst/>
            </a:prstGeom>
            <a:noFill/>
          </p:spPr>
          <p:txBody>
            <a:bodyPr wrap="square" rtlCol="0" anchor="ctr">
              <a:spAutoFit/>
            </a:bodyPr>
            <a:lstStyle/>
            <a:p>
              <a:pPr algn="ctr"/>
              <a:r>
                <a:rPr lang="en-US" sz="1600"/>
                <a:t>Process Equipment</a:t>
              </a:r>
            </a:p>
          </p:txBody>
        </p:sp>
        <p:sp>
          <p:nvSpPr>
            <p:cNvPr id="25" name="TextBox 24">
              <a:extLst>
                <a:ext uri="{FF2B5EF4-FFF2-40B4-BE49-F238E27FC236}">
                  <a16:creationId xmlns:a16="http://schemas.microsoft.com/office/drawing/2014/main" id="{E753DA72-1F0F-473C-B150-A7BAFFD977D6}"/>
                </a:ext>
              </a:extLst>
            </p:cNvPr>
            <p:cNvSpPr txBox="1"/>
            <p:nvPr/>
          </p:nvSpPr>
          <p:spPr>
            <a:xfrm>
              <a:off x="7260628" y="2950226"/>
              <a:ext cx="1268295" cy="345008"/>
            </a:xfrm>
            <a:prstGeom prst="rect">
              <a:avLst/>
            </a:prstGeom>
            <a:noFill/>
          </p:spPr>
          <p:txBody>
            <a:bodyPr wrap="square" rtlCol="0" anchor="ctr">
              <a:spAutoFit/>
            </a:bodyPr>
            <a:lstStyle/>
            <a:p>
              <a:pPr algn="ctr"/>
              <a:r>
                <a:rPr lang="en-US" sz="1600"/>
                <a:t>Structural</a:t>
              </a:r>
            </a:p>
          </p:txBody>
        </p:sp>
        <p:sp>
          <p:nvSpPr>
            <p:cNvPr id="26" name="TextBox 25">
              <a:extLst>
                <a:ext uri="{FF2B5EF4-FFF2-40B4-BE49-F238E27FC236}">
                  <a16:creationId xmlns:a16="http://schemas.microsoft.com/office/drawing/2014/main" id="{CF64ABAB-6CF1-4D50-9C58-E6987B431CF1}"/>
                </a:ext>
              </a:extLst>
            </p:cNvPr>
            <p:cNvSpPr txBox="1"/>
            <p:nvPr/>
          </p:nvSpPr>
          <p:spPr>
            <a:xfrm>
              <a:off x="6901371" y="4182404"/>
              <a:ext cx="1316004" cy="1097754"/>
            </a:xfrm>
            <a:prstGeom prst="rect">
              <a:avLst/>
            </a:prstGeom>
            <a:noFill/>
          </p:spPr>
          <p:txBody>
            <a:bodyPr wrap="square" rtlCol="0" anchor="ctr">
              <a:spAutoFit/>
            </a:bodyPr>
            <a:lstStyle/>
            <a:p>
              <a:pPr algn="ctr"/>
              <a:r>
                <a:rPr lang="en-US" sz="1600"/>
                <a:t>Mark-ups &amp; Non-Construction Costs</a:t>
              </a:r>
            </a:p>
          </p:txBody>
        </p:sp>
        <p:sp>
          <p:nvSpPr>
            <p:cNvPr id="27" name="TextBox 26">
              <a:extLst>
                <a:ext uri="{FF2B5EF4-FFF2-40B4-BE49-F238E27FC236}">
                  <a16:creationId xmlns:a16="http://schemas.microsoft.com/office/drawing/2014/main" id="{4B05CD94-C9CF-45A5-B5AE-F31A578261E0}"/>
                </a:ext>
              </a:extLst>
            </p:cNvPr>
            <p:cNvSpPr txBox="1"/>
            <p:nvPr/>
          </p:nvSpPr>
          <p:spPr>
            <a:xfrm>
              <a:off x="5446295" y="5108798"/>
              <a:ext cx="1268295" cy="595923"/>
            </a:xfrm>
            <a:prstGeom prst="rect">
              <a:avLst/>
            </a:prstGeom>
            <a:noFill/>
          </p:spPr>
          <p:txBody>
            <a:bodyPr wrap="square" rtlCol="0" anchor="ctr">
              <a:spAutoFit/>
            </a:bodyPr>
            <a:lstStyle/>
            <a:p>
              <a:pPr algn="ctr"/>
              <a:r>
                <a:rPr lang="en-US" sz="1600"/>
                <a:t>Building Services</a:t>
              </a:r>
            </a:p>
          </p:txBody>
        </p:sp>
        <p:sp>
          <p:nvSpPr>
            <p:cNvPr id="28" name="TextBox 27">
              <a:extLst>
                <a:ext uri="{FF2B5EF4-FFF2-40B4-BE49-F238E27FC236}">
                  <a16:creationId xmlns:a16="http://schemas.microsoft.com/office/drawing/2014/main" id="{4543CA3F-3FD4-4D65-9B0F-7A48C5CC7394}"/>
                </a:ext>
              </a:extLst>
            </p:cNvPr>
            <p:cNvSpPr txBox="1"/>
            <p:nvPr/>
          </p:nvSpPr>
          <p:spPr>
            <a:xfrm>
              <a:off x="3933447" y="4463754"/>
              <a:ext cx="1268295" cy="345008"/>
            </a:xfrm>
            <a:prstGeom prst="rect">
              <a:avLst/>
            </a:prstGeom>
            <a:noFill/>
          </p:spPr>
          <p:txBody>
            <a:bodyPr wrap="square" rtlCol="0" anchor="ctr">
              <a:spAutoFit/>
            </a:bodyPr>
            <a:lstStyle/>
            <a:p>
              <a:pPr algn="ctr"/>
              <a:r>
                <a:rPr lang="en-US" sz="1600"/>
                <a:t>I&amp;C</a:t>
              </a:r>
            </a:p>
          </p:txBody>
        </p:sp>
        <p:sp>
          <p:nvSpPr>
            <p:cNvPr id="29" name="TextBox 28">
              <a:extLst>
                <a:ext uri="{FF2B5EF4-FFF2-40B4-BE49-F238E27FC236}">
                  <a16:creationId xmlns:a16="http://schemas.microsoft.com/office/drawing/2014/main" id="{F5466BB9-2947-433A-BE97-285D8D501C34}"/>
                </a:ext>
              </a:extLst>
            </p:cNvPr>
            <p:cNvSpPr txBox="1"/>
            <p:nvPr/>
          </p:nvSpPr>
          <p:spPr>
            <a:xfrm>
              <a:off x="3646073" y="2895955"/>
              <a:ext cx="1268295" cy="345008"/>
            </a:xfrm>
            <a:prstGeom prst="rect">
              <a:avLst/>
            </a:prstGeom>
            <a:noFill/>
          </p:spPr>
          <p:txBody>
            <a:bodyPr wrap="square" rtlCol="0" anchor="ctr">
              <a:spAutoFit/>
            </a:bodyPr>
            <a:lstStyle/>
            <a:p>
              <a:pPr algn="ctr"/>
              <a:r>
                <a:rPr lang="en-US" sz="1600"/>
                <a:t>Electrical</a:t>
              </a:r>
            </a:p>
          </p:txBody>
        </p:sp>
      </p:grpSp>
      <p:grpSp>
        <p:nvGrpSpPr>
          <p:cNvPr id="6" name="Group 5">
            <a:extLst>
              <a:ext uri="{FF2B5EF4-FFF2-40B4-BE49-F238E27FC236}">
                <a16:creationId xmlns:a16="http://schemas.microsoft.com/office/drawing/2014/main" id="{D176C63B-8E8A-470B-A310-671BB5E213B1}"/>
              </a:ext>
            </a:extLst>
          </p:cNvPr>
          <p:cNvGrpSpPr/>
          <p:nvPr/>
        </p:nvGrpSpPr>
        <p:grpSpPr>
          <a:xfrm>
            <a:off x="7677826" y="4478847"/>
            <a:ext cx="1122600" cy="1090479"/>
            <a:chOff x="7677826" y="4478847"/>
            <a:chExt cx="1122600" cy="1090479"/>
          </a:xfrm>
        </p:grpSpPr>
        <p:sp>
          <p:nvSpPr>
            <p:cNvPr id="32" name="Heptagon 31">
              <a:extLst>
                <a:ext uri="{FF2B5EF4-FFF2-40B4-BE49-F238E27FC236}">
                  <a16:creationId xmlns:a16="http://schemas.microsoft.com/office/drawing/2014/main" id="{456BA47D-0549-4D21-8D82-DE1CF98C9F89}"/>
                </a:ext>
              </a:extLst>
            </p:cNvPr>
            <p:cNvSpPr/>
            <p:nvPr/>
          </p:nvSpPr>
          <p:spPr>
            <a:xfrm rot="16934821">
              <a:off x="7656806" y="4510146"/>
              <a:ext cx="1090479" cy="1027881"/>
            </a:xfrm>
            <a:prstGeom prst="heptagon">
              <a:avLst/>
            </a:prstGeom>
            <a:solidFill>
              <a:schemeClr val="accent3">
                <a:lumMod val="60000"/>
                <a:lumOff val="40000"/>
              </a:schemeClr>
            </a:solidFill>
            <a:ln w="222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3" name="TextBox 32">
              <a:extLst>
                <a:ext uri="{FF2B5EF4-FFF2-40B4-BE49-F238E27FC236}">
                  <a16:creationId xmlns:a16="http://schemas.microsoft.com/office/drawing/2014/main" id="{D6F375EB-A485-46C9-9625-44FE9A194477}"/>
                </a:ext>
              </a:extLst>
            </p:cNvPr>
            <p:cNvSpPr txBox="1"/>
            <p:nvPr/>
          </p:nvSpPr>
          <p:spPr>
            <a:xfrm>
              <a:off x="7677826" y="4826565"/>
              <a:ext cx="1122600" cy="461665"/>
            </a:xfrm>
            <a:prstGeom prst="rect">
              <a:avLst/>
            </a:prstGeom>
            <a:noFill/>
          </p:spPr>
          <p:txBody>
            <a:bodyPr wrap="square" rtlCol="0" anchor="ctr">
              <a:spAutoFit/>
            </a:bodyPr>
            <a:lstStyle/>
            <a:p>
              <a:pPr algn="ctr"/>
              <a:r>
                <a:rPr lang="en-US" sz="1200"/>
                <a:t>Permitting &amp; consents</a:t>
              </a:r>
            </a:p>
          </p:txBody>
        </p:sp>
      </p:grpSp>
      <p:grpSp>
        <p:nvGrpSpPr>
          <p:cNvPr id="7" name="Group 6">
            <a:extLst>
              <a:ext uri="{FF2B5EF4-FFF2-40B4-BE49-F238E27FC236}">
                <a16:creationId xmlns:a16="http://schemas.microsoft.com/office/drawing/2014/main" id="{8310DCE9-EEF3-439D-B617-00934C9E9404}"/>
              </a:ext>
            </a:extLst>
          </p:cNvPr>
          <p:cNvGrpSpPr/>
          <p:nvPr/>
        </p:nvGrpSpPr>
        <p:grpSpPr>
          <a:xfrm>
            <a:off x="8507642" y="3794823"/>
            <a:ext cx="1122600" cy="1090479"/>
            <a:chOff x="8507642" y="3794823"/>
            <a:chExt cx="1122600" cy="1090479"/>
          </a:xfrm>
        </p:grpSpPr>
        <p:sp>
          <p:nvSpPr>
            <p:cNvPr id="34" name="Heptagon 33">
              <a:extLst>
                <a:ext uri="{FF2B5EF4-FFF2-40B4-BE49-F238E27FC236}">
                  <a16:creationId xmlns:a16="http://schemas.microsoft.com/office/drawing/2014/main" id="{5FEB0A06-0C9A-49F5-A6DD-1C38F85BEB1E}"/>
                </a:ext>
              </a:extLst>
            </p:cNvPr>
            <p:cNvSpPr/>
            <p:nvPr/>
          </p:nvSpPr>
          <p:spPr>
            <a:xfrm rot="15388859">
              <a:off x="8476354" y="3826122"/>
              <a:ext cx="1090479" cy="1027881"/>
            </a:xfrm>
            <a:prstGeom prst="heptagon">
              <a:avLst/>
            </a:prstGeom>
            <a:solidFill>
              <a:schemeClr val="accent3">
                <a:lumMod val="60000"/>
                <a:lumOff val="40000"/>
              </a:schemeClr>
            </a:solidFill>
            <a:ln w="222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0" name="TextBox 39">
              <a:extLst>
                <a:ext uri="{FF2B5EF4-FFF2-40B4-BE49-F238E27FC236}">
                  <a16:creationId xmlns:a16="http://schemas.microsoft.com/office/drawing/2014/main" id="{56F34058-6A8A-4205-A456-5E57D5B56910}"/>
                </a:ext>
              </a:extLst>
            </p:cNvPr>
            <p:cNvSpPr txBox="1"/>
            <p:nvPr/>
          </p:nvSpPr>
          <p:spPr>
            <a:xfrm>
              <a:off x="8507642" y="4168348"/>
              <a:ext cx="1122600" cy="276999"/>
            </a:xfrm>
            <a:prstGeom prst="rect">
              <a:avLst/>
            </a:prstGeom>
            <a:noFill/>
          </p:spPr>
          <p:txBody>
            <a:bodyPr wrap="square" rtlCol="0" anchor="ctr">
              <a:spAutoFit/>
            </a:bodyPr>
            <a:lstStyle/>
            <a:p>
              <a:pPr algn="ctr"/>
              <a:r>
                <a:rPr lang="en-US" sz="1200"/>
                <a:t>Engineering</a:t>
              </a:r>
            </a:p>
          </p:txBody>
        </p:sp>
      </p:grpSp>
      <p:sp>
        <p:nvSpPr>
          <p:cNvPr id="3" name="Star: 5 Points 2">
            <a:extLst>
              <a:ext uri="{FF2B5EF4-FFF2-40B4-BE49-F238E27FC236}">
                <a16:creationId xmlns:a16="http://schemas.microsoft.com/office/drawing/2014/main" id="{BD0AAC1E-3641-4CDC-8E50-F39741D2A9B8}"/>
              </a:ext>
            </a:extLst>
          </p:cNvPr>
          <p:cNvSpPr/>
          <p:nvPr/>
        </p:nvSpPr>
        <p:spPr>
          <a:xfrm>
            <a:off x="9353337" y="5995452"/>
            <a:ext cx="360000" cy="360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90D0C56-6E75-4E84-B83B-86B4541332BB}"/>
              </a:ext>
            </a:extLst>
          </p:cNvPr>
          <p:cNvSpPr txBox="1"/>
          <p:nvPr/>
        </p:nvSpPr>
        <p:spPr>
          <a:xfrm>
            <a:off x="9713337" y="5841379"/>
            <a:ext cx="2651393" cy="646331"/>
          </a:xfrm>
          <a:prstGeom prst="rect">
            <a:avLst/>
          </a:prstGeom>
          <a:noFill/>
        </p:spPr>
        <p:txBody>
          <a:bodyPr wrap="square" rtlCol="0">
            <a:spAutoFit/>
          </a:bodyPr>
          <a:lstStyle/>
          <a:p>
            <a:r>
              <a:rPr lang="en-US"/>
              <a:t>Expanded detail from baseline estimate</a:t>
            </a:r>
          </a:p>
        </p:txBody>
      </p:sp>
      <p:grpSp>
        <p:nvGrpSpPr>
          <p:cNvPr id="52" name="Group 51">
            <a:extLst>
              <a:ext uri="{FF2B5EF4-FFF2-40B4-BE49-F238E27FC236}">
                <a16:creationId xmlns:a16="http://schemas.microsoft.com/office/drawing/2014/main" id="{023AFC44-E939-4462-A37D-847FD85306A1}"/>
              </a:ext>
            </a:extLst>
          </p:cNvPr>
          <p:cNvGrpSpPr/>
          <p:nvPr/>
        </p:nvGrpSpPr>
        <p:grpSpPr>
          <a:xfrm>
            <a:off x="7677826" y="123354"/>
            <a:ext cx="1122600" cy="1090479"/>
            <a:chOff x="7677826" y="123354"/>
            <a:chExt cx="1122600" cy="1090479"/>
          </a:xfrm>
        </p:grpSpPr>
        <p:grpSp>
          <p:nvGrpSpPr>
            <p:cNvPr id="43" name="Group 42">
              <a:extLst>
                <a:ext uri="{FF2B5EF4-FFF2-40B4-BE49-F238E27FC236}">
                  <a16:creationId xmlns:a16="http://schemas.microsoft.com/office/drawing/2014/main" id="{8C346633-820B-40CF-859A-7CE2A7614F54}"/>
                </a:ext>
              </a:extLst>
            </p:cNvPr>
            <p:cNvGrpSpPr/>
            <p:nvPr/>
          </p:nvGrpSpPr>
          <p:grpSpPr>
            <a:xfrm>
              <a:off x="7677826" y="123354"/>
              <a:ext cx="1122600" cy="1090479"/>
              <a:chOff x="8493638" y="794390"/>
              <a:chExt cx="1122600" cy="1090479"/>
            </a:xfrm>
          </p:grpSpPr>
          <p:sp>
            <p:nvSpPr>
              <p:cNvPr id="44" name="Heptagon 43">
                <a:extLst>
                  <a:ext uri="{FF2B5EF4-FFF2-40B4-BE49-F238E27FC236}">
                    <a16:creationId xmlns:a16="http://schemas.microsoft.com/office/drawing/2014/main" id="{0C4DB7FF-3648-46CF-899F-3DAAAC380B02}"/>
                  </a:ext>
                </a:extLst>
              </p:cNvPr>
              <p:cNvSpPr/>
              <p:nvPr/>
            </p:nvSpPr>
            <p:spPr>
              <a:xfrm rot="15481122">
                <a:off x="8475234" y="825689"/>
                <a:ext cx="1090479" cy="1027881"/>
              </a:xfrm>
              <a:prstGeom prst="heptagon">
                <a:avLst/>
              </a:prstGeom>
              <a:solidFill>
                <a:schemeClr val="accent3">
                  <a:lumMod val="60000"/>
                  <a:lumOff val="40000"/>
                </a:schemeClr>
              </a:solidFill>
              <a:ln w="222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5" name="TextBox 44">
                <a:extLst>
                  <a:ext uri="{FF2B5EF4-FFF2-40B4-BE49-F238E27FC236}">
                    <a16:creationId xmlns:a16="http://schemas.microsoft.com/office/drawing/2014/main" id="{3F4899FA-450E-4BED-AF26-F06CC7C40B5F}"/>
                  </a:ext>
                </a:extLst>
              </p:cNvPr>
              <p:cNvSpPr txBox="1"/>
              <p:nvPr/>
            </p:nvSpPr>
            <p:spPr>
              <a:xfrm>
                <a:off x="8493638" y="1201317"/>
                <a:ext cx="1122600" cy="276999"/>
              </a:xfrm>
              <a:prstGeom prst="rect">
                <a:avLst/>
              </a:prstGeom>
              <a:noFill/>
            </p:spPr>
            <p:txBody>
              <a:bodyPr wrap="square" rtlCol="0" anchor="ctr">
                <a:spAutoFit/>
              </a:bodyPr>
              <a:lstStyle/>
              <a:p>
                <a:pPr algn="ctr"/>
                <a:r>
                  <a:rPr lang="en-US" sz="1200"/>
                  <a:t>Contingency</a:t>
                </a:r>
              </a:p>
            </p:txBody>
          </p:sp>
        </p:grpSp>
        <p:sp>
          <p:nvSpPr>
            <p:cNvPr id="46" name="Star: 5 Points 45">
              <a:extLst>
                <a:ext uri="{FF2B5EF4-FFF2-40B4-BE49-F238E27FC236}">
                  <a16:creationId xmlns:a16="http://schemas.microsoft.com/office/drawing/2014/main" id="{CA193A88-0475-42FB-8A66-F3D7CCA45FC5}"/>
                </a:ext>
              </a:extLst>
            </p:cNvPr>
            <p:cNvSpPr/>
            <p:nvPr/>
          </p:nvSpPr>
          <p:spPr>
            <a:xfrm>
              <a:off x="8149126" y="863517"/>
              <a:ext cx="180000" cy="180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BE078817-473D-440F-90D8-10245F74E0FB}"/>
              </a:ext>
            </a:extLst>
          </p:cNvPr>
          <p:cNvGrpSpPr/>
          <p:nvPr/>
        </p:nvGrpSpPr>
        <p:grpSpPr>
          <a:xfrm>
            <a:off x="8493638" y="794390"/>
            <a:ext cx="1122600" cy="1090479"/>
            <a:chOff x="8493638" y="794390"/>
            <a:chExt cx="1122600" cy="1090479"/>
          </a:xfrm>
        </p:grpSpPr>
        <p:grpSp>
          <p:nvGrpSpPr>
            <p:cNvPr id="10" name="Group 9">
              <a:extLst>
                <a:ext uri="{FF2B5EF4-FFF2-40B4-BE49-F238E27FC236}">
                  <a16:creationId xmlns:a16="http://schemas.microsoft.com/office/drawing/2014/main" id="{B5CE40E0-9D9E-450D-A8F1-F1C03098D825}"/>
                </a:ext>
              </a:extLst>
            </p:cNvPr>
            <p:cNvGrpSpPr/>
            <p:nvPr/>
          </p:nvGrpSpPr>
          <p:grpSpPr>
            <a:xfrm>
              <a:off x="8493638" y="794390"/>
              <a:ext cx="1122600" cy="1090479"/>
              <a:chOff x="8493638" y="794390"/>
              <a:chExt cx="1122600" cy="1090479"/>
            </a:xfrm>
          </p:grpSpPr>
          <p:sp>
            <p:nvSpPr>
              <p:cNvPr id="36" name="Heptagon 35">
                <a:extLst>
                  <a:ext uri="{FF2B5EF4-FFF2-40B4-BE49-F238E27FC236}">
                    <a16:creationId xmlns:a16="http://schemas.microsoft.com/office/drawing/2014/main" id="{32FFE090-CCDA-4A8A-B66A-E592E11D2E53}"/>
                  </a:ext>
                </a:extLst>
              </p:cNvPr>
              <p:cNvSpPr/>
              <p:nvPr/>
            </p:nvSpPr>
            <p:spPr>
              <a:xfrm rot="16934821">
                <a:off x="8475234" y="825689"/>
                <a:ext cx="1090479" cy="1027881"/>
              </a:xfrm>
              <a:prstGeom prst="heptagon">
                <a:avLst/>
              </a:prstGeom>
              <a:solidFill>
                <a:schemeClr val="accent3">
                  <a:lumMod val="60000"/>
                  <a:lumOff val="40000"/>
                </a:schemeClr>
              </a:solidFill>
              <a:ln w="222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TextBox 36">
                <a:extLst>
                  <a:ext uri="{FF2B5EF4-FFF2-40B4-BE49-F238E27FC236}">
                    <a16:creationId xmlns:a16="http://schemas.microsoft.com/office/drawing/2014/main" id="{A2F79470-8594-471D-ACA4-6BDA975C700E}"/>
                  </a:ext>
                </a:extLst>
              </p:cNvPr>
              <p:cNvSpPr txBox="1"/>
              <p:nvPr/>
            </p:nvSpPr>
            <p:spPr>
              <a:xfrm>
                <a:off x="8493638" y="1108984"/>
                <a:ext cx="1122600" cy="461665"/>
              </a:xfrm>
              <a:prstGeom prst="rect">
                <a:avLst/>
              </a:prstGeom>
              <a:noFill/>
            </p:spPr>
            <p:txBody>
              <a:bodyPr wrap="square" rtlCol="0" anchor="ctr">
                <a:spAutoFit/>
              </a:bodyPr>
              <a:lstStyle/>
              <a:p>
                <a:pPr algn="ctr"/>
                <a:r>
                  <a:rPr lang="en-US" sz="1200"/>
                  <a:t>SCADA upgrades</a:t>
                </a:r>
              </a:p>
            </p:txBody>
          </p:sp>
        </p:grpSp>
        <p:sp>
          <p:nvSpPr>
            <p:cNvPr id="47" name="Star: 5 Points 46">
              <a:extLst>
                <a:ext uri="{FF2B5EF4-FFF2-40B4-BE49-F238E27FC236}">
                  <a16:creationId xmlns:a16="http://schemas.microsoft.com/office/drawing/2014/main" id="{A5FA7420-4D33-4196-BCC3-028DF3176520}"/>
                </a:ext>
              </a:extLst>
            </p:cNvPr>
            <p:cNvSpPr/>
            <p:nvPr/>
          </p:nvSpPr>
          <p:spPr>
            <a:xfrm>
              <a:off x="8964938" y="1566422"/>
              <a:ext cx="180000" cy="180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0719622B-ABCD-4B23-AC31-B7C0FEAAFEB5}"/>
              </a:ext>
            </a:extLst>
          </p:cNvPr>
          <p:cNvGrpSpPr/>
          <p:nvPr/>
        </p:nvGrpSpPr>
        <p:grpSpPr>
          <a:xfrm>
            <a:off x="8944028" y="1765351"/>
            <a:ext cx="1122600" cy="1090479"/>
            <a:chOff x="8944028" y="1765351"/>
            <a:chExt cx="1122600" cy="1090479"/>
          </a:xfrm>
        </p:grpSpPr>
        <p:grpSp>
          <p:nvGrpSpPr>
            <p:cNvPr id="9" name="Group 8">
              <a:extLst>
                <a:ext uri="{FF2B5EF4-FFF2-40B4-BE49-F238E27FC236}">
                  <a16:creationId xmlns:a16="http://schemas.microsoft.com/office/drawing/2014/main" id="{7CB892BE-AA80-403F-A61C-11069F8FE2D4}"/>
                </a:ext>
              </a:extLst>
            </p:cNvPr>
            <p:cNvGrpSpPr/>
            <p:nvPr/>
          </p:nvGrpSpPr>
          <p:grpSpPr>
            <a:xfrm>
              <a:off x="8944028" y="1765351"/>
              <a:ext cx="1122600" cy="1090479"/>
              <a:chOff x="8944028" y="1765351"/>
              <a:chExt cx="1122600" cy="1090479"/>
            </a:xfrm>
          </p:grpSpPr>
          <p:sp>
            <p:nvSpPr>
              <p:cNvPr id="41" name="Heptagon 40">
                <a:extLst>
                  <a:ext uri="{FF2B5EF4-FFF2-40B4-BE49-F238E27FC236}">
                    <a16:creationId xmlns:a16="http://schemas.microsoft.com/office/drawing/2014/main" id="{5B8064F1-1249-4C4E-904A-980203298E33}"/>
                  </a:ext>
                </a:extLst>
              </p:cNvPr>
              <p:cNvSpPr/>
              <p:nvPr/>
            </p:nvSpPr>
            <p:spPr>
              <a:xfrm rot="15359395">
                <a:off x="8932867" y="1796650"/>
                <a:ext cx="1090479" cy="1027881"/>
              </a:xfrm>
              <a:prstGeom prst="heptagon">
                <a:avLst/>
              </a:prstGeom>
              <a:solidFill>
                <a:schemeClr val="accent3">
                  <a:lumMod val="60000"/>
                  <a:lumOff val="40000"/>
                </a:schemeClr>
              </a:solidFill>
              <a:ln w="222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TextBox 41">
                <a:extLst>
                  <a:ext uri="{FF2B5EF4-FFF2-40B4-BE49-F238E27FC236}">
                    <a16:creationId xmlns:a16="http://schemas.microsoft.com/office/drawing/2014/main" id="{B05E6E0E-3BB3-48CC-9EAE-A02B7B3EB29B}"/>
                  </a:ext>
                </a:extLst>
              </p:cNvPr>
              <p:cNvSpPr txBox="1"/>
              <p:nvPr/>
            </p:nvSpPr>
            <p:spPr>
              <a:xfrm>
                <a:off x="8944028" y="2172090"/>
                <a:ext cx="1122600" cy="276999"/>
              </a:xfrm>
              <a:prstGeom prst="rect">
                <a:avLst/>
              </a:prstGeom>
              <a:noFill/>
            </p:spPr>
            <p:txBody>
              <a:bodyPr wrap="square" rtlCol="0" anchor="ctr">
                <a:spAutoFit/>
              </a:bodyPr>
              <a:lstStyle/>
              <a:p>
                <a:pPr algn="ctr"/>
                <a:r>
                  <a:rPr lang="en-US" sz="1200"/>
                  <a:t>Training</a:t>
                </a:r>
              </a:p>
            </p:txBody>
          </p:sp>
        </p:grpSp>
        <p:sp>
          <p:nvSpPr>
            <p:cNvPr id="48" name="Star: 5 Points 47">
              <a:extLst>
                <a:ext uri="{FF2B5EF4-FFF2-40B4-BE49-F238E27FC236}">
                  <a16:creationId xmlns:a16="http://schemas.microsoft.com/office/drawing/2014/main" id="{D19C3EC6-2CFB-48AC-A361-796669B69E91}"/>
                </a:ext>
              </a:extLst>
            </p:cNvPr>
            <p:cNvSpPr/>
            <p:nvPr/>
          </p:nvSpPr>
          <p:spPr>
            <a:xfrm>
              <a:off x="9415328" y="2516889"/>
              <a:ext cx="180000" cy="180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23E62F73-F665-4827-BBF3-92CFAE1AE09B}"/>
              </a:ext>
            </a:extLst>
          </p:cNvPr>
          <p:cNvGrpSpPr/>
          <p:nvPr/>
        </p:nvGrpSpPr>
        <p:grpSpPr>
          <a:xfrm>
            <a:off x="8786042" y="2817086"/>
            <a:ext cx="1438572" cy="1090479"/>
            <a:chOff x="8786042" y="2817086"/>
            <a:chExt cx="1438572" cy="1090479"/>
          </a:xfrm>
        </p:grpSpPr>
        <p:grpSp>
          <p:nvGrpSpPr>
            <p:cNvPr id="8" name="Group 7">
              <a:extLst>
                <a:ext uri="{FF2B5EF4-FFF2-40B4-BE49-F238E27FC236}">
                  <a16:creationId xmlns:a16="http://schemas.microsoft.com/office/drawing/2014/main" id="{9358E75E-EF66-4541-B7AC-EFF37424D8A9}"/>
                </a:ext>
              </a:extLst>
            </p:cNvPr>
            <p:cNvGrpSpPr/>
            <p:nvPr/>
          </p:nvGrpSpPr>
          <p:grpSpPr>
            <a:xfrm>
              <a:off x="8786042" y="2817086"/>
              <a:ext cx="1438572" cy="1090479"/>
              <a:chOff x="8786042" y="2817086"/>
              <a:chExt cx="1438572" cy="1090479"/>
            </a:xfrm>
          </p:grpSpPr>
          <p:sp>
            <p:nvSpPr>
              <p:cNvPr id="38" name="Heptagon 37">
                <a:extLst>
                  <a:ext uri="{FF2B5EF4-FFF2-40B4-BE49-F238E27FC236}">
                    <a16:creationId xmlns:a16="http://schemas.microsoft.com/office/drawing/2014/main" id="{724AEEAF-658A-455E-A86B-B8B78E846C5F}"/>
                  </a:ext>
                </a:extLst>
              </p:cNvPr>
              <p:cNvSpPr/>
              <p:nvPr/>
            </p:nvSpPr>
            <p:spPr>
              <a:xfrm rot="16934821">
                <a:off x="8935657" y="2848385"/>
                <a:ext cx="1090479" cy="1027881"/>
              </a:xfrm>
              <a:prstGeom prst="heptagon">
                <a:avLst/>
              </a:prstGeom>
              <a:solidFill>
                <a:schemeClr val="accent3">
                  <a:lumMod val="60000"/>
                  <a:lumOff val="40000"/>
                </a:schemeClr>
              </a:solidFill>
              <a:ln w="222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5" name="TextBox 34">
                <a:extLst>
                  <a:ext uri="{FF2B5EF4-FFF2-40B4-BE49-F238E27FC236}">
                    <a16:creationId xmlns:a16="http://schemas.microsoft.com/office/drawing/2014/main" id="{7E868664-5524-439D-8886-ACD42FF2E38F}"/>
                  </a:ext>
                </a:extLst>
              </p:cNvPr>
              <p:cNvSpPr txBox="1"/>
              <p:nvPr/>
            </p:nvSpPr>
            <p:spPr>
              <a:xfrm>
                <a:off x="8786042" y="3129441"/>
                <a:ext cx="1438572" cy="461665"/>
              </a:xfrm>
              <a:prstGeom prst="rect">
                <a:avLst/>
              </a:prstGeom>
              <a:noFill/>
            </p:spPr>
            <p:txBody>
              <a:bodyPr wrap="square" rtlCol="0" anchor="ctr">
                <a:spAutoFit/>
              </a:bodyPr>
              <a:lstStyle/>
              <a:p>
                <a:pPr algn="ctr"/>
                <a:r>
                  <a:rPr lang="en-US" sz="1200"/>
                  <a:t>Documentation updates</a:t>
                </a:r>
              </a:p>
            </p:txBody>
          </p:sp>
        </p:grpSp>
        <p:sp>
          <p:nvSpPr>
            <p:cNvPr id="49" name="Star: 5 Points 48">
              <a:extLst>
                <a:ext uri="{FF2B5EF4-FFF2-40B4-BE49-F238E27FC236}">
                  <a16:creationId xmlns:a16="http://schemas.microsoft.com/office/drawing/2014/main" id="{11840B58-A7E2-4322-9746-E00E2B281BE9}"/>
                </a:ext>
              </a:extLst>
            </p:cNvPr>
            <p:cNvSpPr/>
            <p:nvPr/>
          </p:nvSpPr>
          <p:spPr>
            <a:xfrm>
              <a:off x="9410896" y="3602526"/>
              <a:ext cx="180000" cy="180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1C2FE929-B6BE-4E4A-9612-05094C2ED0BF}"/>
              </a:ext>
            </a:extLst>
          </p:cNvPr>
          <p:cNvGrpSpPr/>
          <p:nvPr/>
        </p:nvGrpSpPr>
        <p:grpSpPr>
          <a:xfrm>
            <a:off x="6642255" y="4703590"/>
            <a:ext cx="1122600" cy="1090479"/>
            <a:chOff x="6642255" y="4703590"/>
            <a:chExt cx="1122600" cy="1090479"/>
          </a:xfrm>
        </p:grpSpPr>
        <p:grpSp>
          <p:nvGrpSpPr>
            <p:cNvPr id="2" name="Group 1">
              <a:extLst>
                <a:ext uri="{FF2B5EF4-FFF2-40B4-BE49-F238E27FC236}">
                  <a16:creationId xmlns:a16="http://schemas.microsoft.com/office/drawing/2014/main" id="{DA2351E9-4DA6-4263-AA38-159E42099031}"/>
                </a:ext>
              </a:extLst>
            </p:cNvPr>
            <p:cNvGrpSpPr/>
            <p:nvPr/>
          </p:nvGrpSpPr>
          <p:grpSpPr>
            <a:xfrm>
              <a:off x="6642255" y="4703590"/>
              <a:ext cx="1122600" cy="1090479"/>
              <a:chOff x="6642255" y="4703590"/>
              <a:chExt cx="1122600" cy="1090479"/>
            </a:xfrm>
          </p:grpSpPr>
          <p:sp>
            <p:nvSpPr>
              <p:cNvPr id="23" name="Heptagon 22">
                <a:extLst>
                  <a:ext uri="{FF2B5EF4-FFF2-40B4-BE49-F238E27FC236}">
                    <a16:creationId xmlns:a16="http://schemas.microsoft.com/office/drawing/2014/main" id="{770E07E7-5B0F-402F-8BF6-F92E3AD3D95E}"/>
                  </a:ext>
                </a:extLst>
              </p:cNvPr>
              <p:cNvSpPr/>
              <p:nvPr/>
            </p:nvSpPr>
            <p:spPr>
              <a:xfrm rot="18508795">
                <a:off x="6629234" y="4734889"/>
                <a:ext cx="1090479" cy="1027881"/>
              </a:xfrm>
              <a:prstGeom prst="heptagon">
                <a:avLst/>
              </a:prstGeom>
              <a:solidFill>
                <a:schemeClr val="accent3">
                  <a:lumMod val="60000"/>
                  <a:lumOff val="40000"/>
                </a:schemeClr>
              </a:solidFill>
              <a:ln w="222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 name="TextBox 30">
                <a:extLst>
                  <a:ext uri="{FF2B5EF4-FFF2-40B4-BE49-F238E27FC236}">
                    <a16:creationId xmlns:a16="http://schemas.microsoft.com/office/drawing/2014/main" id="{E5E74514-BD53-490D-ABF7-D6F882F7F05A}"/>
                  </a:ext>
                </a:extLst>
              </p:cNvPr>
              <p:cNvSpPr txBox="1"/>
              <p:nvPr/>
            </p:nvSpPr>
            <p:spPr>
              <a:xfrm>
                <a:off x="6642255" y="4934374"/>
                <a:ext cx="1122600" cy="646331"/>
              </a:xfrm>
              <a:prstGeom prst="rect">
                <a:avLst/>
              </a:prstGeom>
              <a:noFill/>
            </p:spPr>
            <p:txBody>
              <a:bodyPr wrap="square" rtlCol="0" anchor="ctr">
                <a:spAutoFit/>
              </a:bodyPr>
              <a:lstStyle/>
              <a:p>
                <a:pPr algn="ctr"/>
                <a:r>
                  <a:rPr lang="en-US" sz="1200"/>
                  <a:t>Mob/</a:t>
                </a:r>
                <a:r>
                  <a:rPr lang="en-US" sz="1200" err="1"/>
                  <a:t>demob</a:t>
                </a:r>
                <a:r>
                  <a:rPr lang="en-US" sz="1200"/>
                  <a:t>,  overhead, profit, risk</a:t>
                </a:r>
              </a:p>
            </p:txBody>
          </p:sp>
        </p:grpSp>
        <p:sp>
          <p:nvSpPr>
            <p:cNvPr id="50" name="Star: 5 Points 49">
              <a:extLst>
                <a:ext uri="{FF2B5EF4-FFF2-40B4-BE49-F238E27FC236}">
                  <a16:creationId xmlns:a16="http://schemas.microsoft.com/office/drawing/2014/main" id="{21D3C34E-F629-4E16-B50F-27793E11EC51}"/>
                </a:ext>
              </a:extLst>
            </p:cNvPr>
            <p:cNvSpPr/>
            <p:nvPr/>
          </p:nvSpPr>
          <p:spPr>
            <a:xfrm>
              <a:off x="7082089" y="5527904"/>
              <a:ext cx="180000" cy="180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Star: 5 Points 52">
            <a:extLst>
              <a:ext uri="{FF2B5EF4-FFF2-40B4-BE49-F238E27FC236}">
                <a16:creationId xmlns:a16="http://schemas.microsoft.com/office/drawing/2014/main" id="{6802F51A-ABB6-327A-ADAA-BF2A30327403}"/>
              </a:ext>
            </a:extLst>
          </p:cNvPr>
          <p:cNvSpPr/>
          <p:nvPr/>
        </p:nvSpPr>
        <p:spPr>
          <a:xfrm>
            <a:off x="6295177" y="3729771"/>
            <a:ext cx="187280" cy="1771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Star: 5 Points 53">
            <a:extLst>
              <a:ext uri="{FF2B5EF4-FFF2-40B4-BE49-F238E27FC236}">
                <a16:creationId xmlns:a16="http://schemas.microsoft.com/office/drawing/2014/main" id="{1CA07229-0C57-6DB5-6636-6C71A11EC752}"/>
              </a:ext>
            </a:extLst>
          </p:cNvPr>
          <p:cNvSpPr/>
          <p:nvPr/>
        </p:nvSpPr>
        <p:spPr>
          <a:xfrm>
            <a:off x="2678217" y="3668811"/>
            <a:ext cx="187280" cy="1771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Star: 5 Points 54">
            <a:extLst>
              <a:ext uri="{FF2B5EF4-FFF2-40B4-BE49-F238E27FC236}">
                <a16:creationId xmlns:a16="http://schemas.microsoft.com/office/drawing/2014/main" id="{03697FF3-8C1C-F53B-A732-9D1E5A05F93C}"/>
              </a:ext>
            </a:extLst>
          </p:cNvPr>
          <p:cNvSpPr/>
          <p:nvPr/>
        </p:nvSpPr>
        <p:spPr>
          <a:xfrm>
            <a:off x="5472217" y="4786410"/>
            <a:ext cx="187280" cy="1771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tar: 5 Points 55">
            <a:extLst>
              <a:ext uri="{FF2B5EF4-FFF2-40B4-BE49-F238E27FC236}">
                <a16:creationId xmlns:a16="http://schemas.microsoft.com/office/drawing/2014/main" id="{DDAFD499-ABFA-7616-4F76-069AD4B7F1F1}"/>
              </a:ext>
            </a:extLst>
          </p:cNvPr>
          <p:cNvSpPr/>
          <p:nvPr/>
        </p:nvSpPr>
        <p:spPr>
          <a:xfrm>
            <a:off x="3582457" y="2398810"/>
            <a:ext cx="187280" cy="1771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57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par>
                                <p:cTn id="14" presetID="22" presetClass="entr" presetSubtype="8"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1000"/>
                                        <p:tgtEl>
                                          <p:spTgt spid="20"/>
                                        </p:tgtEl>
                                      </p:cBhvr>
                                    </p:animEffect>
                                  </p:childTnLst>
                                </p:cTn>
                              </p:par>
                              <p:par>
                                <p:cTn id="17" presetID="22" presetClass="entr" presetSubtype="8"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left)">
                                      <p:cBhvr>
                                        <p:cTn id="19" dur="1000"/>
                                        <p:tgtEl>
                                          <p:spTgt spid="39"/>
                                        </p:tgtEl>
                                      </p:cBhvr>
                                    </p:animEffect>
                                  </p:childTnLst>
                                </p:cTn>
                              </p:par>
                              <p:par>
                                <p:cTn id="20" presetID="22" presetClass="entr" presetSubtype="8"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wipe(left)">
                                      <p:cBhvr>
                                        <p:cTn id="22" dur="1000"/>
                                        <p:tgtEl>
                                          <p:spTgt spid="51"/>
                                        </p:tgtEl>
                                      </p:cBhvr>
                                    </p:animEffect>
                                  </p:childTnLst>
                                </p:cTn>
                              </p:par>
                              <p:par>
                                <p:cTn id="23" presetID="22" presetClass="entr" presetSubtype="8"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wipe(left)">
                                      <p:cBhvr>
                                        <p:cTn id="25"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F5E7C2-4C03-4152-A429-57A869E88BCF}"/>
              </a:ext>
            </a:extLst>
          </p:cNvPr>
          <p:cNvSpPr>
            <a:spLocks noGrp="1"/>
          </p:cNvSpPr>
          <p:nvPr>
            <p:ph type="sldNum" sz="quarter" idx="11"/>
          </p:nvPr>
        </p:nvSpPr>
        <p:spPr/>
        <p:txBody>
          <a:bodyPr/>
          <a:lstStyle/>
          <a:p>
            <a:fld id="{9B3E39EC-4BE2-4DEA-81C0-4ABC0AAB4AC0}" type="slidenum">
              <a:rPr lang="en-AU" smtClean="0"/>
              <a:pPr/>
              <a:t>9</a:t>
            </a:fld>
            <a:endParaRPr lang="en-AU"/>
          </a:p>
        </p:txBody>
      </p:sp>
      <p:sp>
        <p:nvSpPr>
          <p:cNvPr id="6" name="Text Placeholder 5">
            <a:extLst>
              <a:ext uri="{FF2B5EF4-FFF2-40B4-BE49-F238E27FC236}">
                <a16:creationId xmlns:a16="http://schemas.microsoft.com/office/drawing/2014/main" id="{BA9996C6-1DA5-49D5-8DB9-106EDB66AA47}"/>
              </a:ext>
            </a:extLst>
          </p:cNvPr>
          <p:cNvSpPr>
            <a:spLocks noGrp="1"/>
          </p:cNvSpPr>
          <p:nvPr>
            <p:ph type="body" sz="quarter" idx="12"/>
          </p:nvPr>
        </p:nvSpPr>
        <p:spPr>
          <a:xfrm>
            <a:off x="2327199" y="1510983"/>
            <a:ext cx="6125128" cy="4935537"/>
          </a:xfrm>
        </p:spPr>
        <p:txBody>
          <a:bodyPr/>
          <a:lstStyle/>
          <a:p>
            <a:pPr marL="0" indent="0">
              <a:buNone/>
            </a:pPr>
            <a:r>
              <a:rPr lang="en-US" sz="1400" b="1">
                <a:latin typeface="+mn-lt"/>
              </a:rPr>
              <a:t>HIGH SITE CONSTRAINTS</a:t>
            </a:r>
          </a:p>
          <a:p>
            <a:pPr lvl="1">
              <a:lnSpc>
                <a:spcPct val="100000"/>
              </a:lnSpc>
            </a:pPr>
            <a:endParaRPr lang="en-US" sz="1400">
              <a:latin typeface="+mn-lt"/>
            </a:endParaRPr>
          </a:p>
          <a:p>
            <a:pPr lvl="1"/>
            <a:endParaRPr lang="en-US" sz="1400">
              <a:latin typeface="+mn-lt"/>
            </a:endParaRPr>
          </a:p>
        </p:txBody>
      </p:sp>
      <p:pic>
        <p:nvPicPr>
          <p:cNvPr id="4" name="Picture 3">
            <a:extLst>
              <a:ext uri="{FF2B5EF4-FFF2-40B4-BE49-F238E27FC236}">
                <a16:creationId xmlns:a16="http://schemas.microsoft.com/office/drawing/2014/main" id="{18E64497-6688-4FE6-8DCD-750683D2738B}"/>
              </a:ext>
            </a:extLst>
          </p:cNvPr>
          <p:cNvPicPr>
            <a:picLocks noChangeAspect="1"/>
          </p:cNvPicPr>
          <p:nvPr/>
        </p:nvPicPr>
        <p:blipFill>
          <a:blip r:embed="rId3"/>
          <a:stretch>
            <a:fillRect/>
          </a:stretch>
        </p:blipFill>
        <p:spPr>
          <a:xfrm>
            <a:off x="710877" y="1828124"/>
            <a:ext cx="5224124" cy="2972787"/>
          </a:xfrm>
          <a:prstGeom prst="rect">
            <a:avLst/>
          </a:prstGeom>
        </p:spPr>
      </p:pic>
      <p:pic>
        <p:nvPicPr>
          <p:cNvPr id="8" name="Picture 7">
            <a:extLst>
              <a:ext uri="{FF2B5EF4-FFF2-40B4-BE49-F238E27FC236}">
                <a16:creationId xmlns:a16="http://schemas.microsoft.com/office/drawing/2014/main" id="{524AAA31-752E-40F6-A1A8-E5696ADDABD6}"/>
              </a:ext>
            </a:extLst>
          </p:cNvPr>
          <p:cNvPicPr>
            <a:picLocks noChangeAspect="1"/>
          </p:cNvPicPr>
          <p:nvPr/>
        </p:nvPicPr>
        <p:blipFill>
          <a:blip r:embed="rId4"/>
          <a:stretch>
            <a:fillRect/>
          </a:stretch>
        </p:blipFill>
        <p:spPr>
          <a:xfrm>
            <a:off x="7248569" y="1833100"/>
            <a:ext cx="3582333" cy="3755362"/>
          </a:xfrm>
          <a:prstGeom prst="rect">
            <a:avLst/>
          </a:prstGeom>
        </p:spPr>
      </p:pic>
      <p:sp>
        <p:nvSpPr>
          <p:cNvPr id="9" name="Text Placeholder 5">
            <a:extLst>
              <a:ext uri="{FF2B5EF4-FFF2-40B4-BE49-F238E27FC236}">
                <a16:creationId xmlns:a16="http://schemas.microsoft.com/office/drawing/2014/main" id="{FE1A6862-C765-429A-8FAF-3AA01CFFC2F6}"/>
              </a:ext>
            </a:extLst>
          </p:cNvPr>
          <p:cNvSpPr txBox="1">
            <a:spLocks/>
          </p:cNvSpPr>
          <p:nvPr/>
        </p:nvSpPr>
        <p:spPr>
          <a:xfrm>
            <a:off x="6646125" y="1510983"/>
            <a:ext cx="4787219" cy="1351473"/>
          </a:xfrm>
          <a:prstGeom prst="rect">
            <a:avLst/>
          </a:prstGeom>
          <a:noFill/>
        </p:spPr>
        <p:txBody>
          <a:bodyPr vert="horz" lIns="0" tIns="0" rIns="0" bIns="0" rtlCol="0">
            <a:noAutofit/>
          </a:bodyPr>
          <a:lstStyle>
            <a:lvl1pPr marL="270000" indent="-270000" algn="l" defTabSz="914400" rtl="0" eaLnBrk="1" latinLnBrk="0" hangingPunct="1">
              <a:lnSpc>
                <a:spcPct val="90000"/>
              </a:lnSpc>
              <a:spcBef>
                <a:spcPts val="1000"/>
              </a:spcBef>
              <a:buClr>
                <a:schemeClr val="accent1"/>
              </a:buClr>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Clr>
                <a:schemeClr val="accent1"/>
              </a:buClr>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Clr>
                <a:schemeClr val="accent1"/>
              </a:buClr>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Clr>
                <a:schemeClr val="accent1"/>
              </a:buClr>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Clr>
                <a:schemeClr val="accent1"/>
              </a:buClr>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0000" lvl="1" indent="0" algn="ctr">
              <a:lnSpc>
                <a:spcPct val="100000"/>
              </a:lnSpc>
              <a:buFont typeface="Jacobs Chronos" panose="010B0603030503030204" pitchFamily="34" charset="0"/>
              <a:buNone/>
            </a:pPr>
            <a:r>
              <a:rPr lang="en-US" sz="1400" b="1">
                <a:latin typeface="+mn-lt"/>
              </a:rPr>
              <a:t>MEDIUM SITE CONSTRAINTS</a:t>
            </a:r>
          </a:p>
          <a:p>
            <a:pPr lvl="1">
              <a:lnSpc>
                <a:spcPct val="100000"/>
              </a:lnSpc>
            </a:pPr>
            <a:endParaRPr lang="en-US" sz="1400">
              <a:latin typeface="+mn-lt"/>
            </a:endParaRPr>
          </a:p>
          <a:p>
            <a:pPr lvl="1"/>
            <a:endParaRPr lang="en-US" sz="1400">
              <a:latin typeface="+mn-lt"/>
            </a:endParaRPr>
          </a:p>
        </p:txBody>
      </p:sp>
      <p:sp>
        <p:nvSpPr>
          <p:cNvPr id="10" name="Title 4">
            <a:extLst>
              <a:ext uri="{FF2B5EF4-FFF2-40B4-BE49-F238E27FC236}">
                <a16:creationId xmlns:a16="http://schemas.microsoft.com/office/drawing/2014/main" id="{6E03190D-5BD1-4DFC-BB50-847B7C2DEBEC}"/>
              </a:ext>
            </a:extLst>
          </p:cNvPr>
          <p:cNvSpPr txBox="1">
            <a:spLocks/>
          </p:cNvSpPr>
          <p:nvPr/>
        </p:nvSpPr>
        <p:spPr bwMode="white">
          <a:xfrm>
            <a:off x="350520" y="232160"/>
            <a:ext cx="11521440" cy="64008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Jacobs Chronos" panose="010B0603030503030204" pitchFamily="34" charset="0"/>
              </a:defRPr>
            </a:lvl1pPr>
          </a:lstStyle>
          <a:p>
            <a:r>
              <a:rPr lang="en-US" sz="2400">
                <a:solidFill>
                  <a:schemeClr val="tx1"/>
                </a:solidFill>
              </a:rPr>
              <a:t>PHASE 1</a:t>
            </a:r>
            <a:br>
              <a:rPr lang="en-US">
                <a:solidFill>
                  <a:schemeClr val="tx1"/>
                </a:solidFill>
              </a:rPr>
            </a:br>
            <a:r>
              <a:rPr lang="en-US" sz="1800" b="0" i="1">
                <a:solidFill>
                  <a:schemeClr val="tx1"/>
                </a:solidFill>
              </a:rPr>
              <a:t>No space at CCC sites</a:t>
            </a:r>
            <a:endParaRPr lang="en-US" b="0" i="1">
              <a:solidFill>
                <a:schemeClr val="tx1"/>
              </a:solidFill>
            </a:endParaRPr>
          </a:p>
        </p:txBody>
      </p:sp>
    </p:spTree>
    <p:extLst>
      <p:ext uri="{BB962C8B-B14F-4D97-AF65-F5344CB8AC3E}">
        <p14:creationId xmlns:p14="http://schemas.microsoft.com/office/powerpoint/2010/main" val="1663587908"/>
      </p:ext>
    </p:extLst>
  </p:cSld>
  <p:clrMapOvr>
    <a:masterClrMapping/>
  </p:clrMapOvr>
</p:sld>
</file>

<file path=ppt/theme/theme1.xml><?xml version="1.0" encoding="utf-8"?>
<a:theme xmlns:a="http://schemas.openxmlformats.org/drawingml/2006/main" name="Content Vertical Color Bar (Accent Color Themes Only).">
  <a:themeElements>
    <a:clrScheme name="Jacobs Accents Yellow PPT ONLY">
      <a:dk1>
        <a:srgbClr val="000000"/>
      </a:dk1>
      <a:lt1>
        <a:srgbClr val="FFFFFF"/>
      </a:lt1>
      <a:dk2>
        <a:srgbClr val="333333"/>
      </a:dk2>
      <a:lt2>
        <a:srgbClr val="E6E6E6"/>
      </a:lt2>
      <a:accent1>
        <a:srgbClr val="FFA014"/>
      </a:accent1>
      <a:accent2>
        <a:srgbClr val="FFB41E"/>
      </a:accent2>
      <a:accent3>
        <a:srgbClr val="FFDC78"/>
      </a:accent3>
      <a:accent4>
        <a:srgbClr val="C05D27"/>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44989FB5-C365-492E-8918-FA1B52802865}"/>
    </a:ext>
  </a:extLst>
</a:theme>
</file>

<file path=ppt/theme/theme2.xml><?xml version="1.0" encoding="utf-8"?>
<a:theme xmlns:a="http://schemas.openxmlformats.org/drawingml/2006/main" name="Divider Slide 1 (Accent Color Themes Only)">
  <a:themeElements>
    <a:clrScheme name="Jacobs Accents Yellow PPT ONLY">
      <a:dk1>
        <a:srgbClr val="000000"/>
      </a:dk1>
      <a:lt1>
        <a:srgbClr val="FFFFFF"/>
      </a:lt1>
      <a:dk2>
        <a:srgbClr val="333333"/>
      </a:dk2>
      <a:lt2>
        <a:srgbClr val="E6E6E6"/>
      </a:lt2>
      <a:accent1>
        <a:srgbClr val="FFA014"/>
      </a:accent1>
      <a:accent2>
        <a:srgbClr val="FFB41E"/>
      </a:accent2>
      <a:accent3>
        <a:srgbClr val="FFDC78"/>
      </a:accent3>
      <a:accent4>
        <a:srgbClr val="C05D27"/>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7400D640-EF4A-46E9-BB93-688E265BD11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5D6C35C64D59E44BF6C8B85D9C247CB" ma:contentTypeVersion="" ma:contentTypeDescription="Create a new document." ma:contentTypeScope="" ma:versionID="e916f12eca1234d621e841c95e528898">
  <xsd:schema xmlns:xsd="http://www.w3.org/2001/XMLSchema" xmlns:xs="http://www.w3.org/2001/XMLSchema" xmlns:p="http://schemas.microsoft.com/office/2006/metadata/properties" xmlns:ns2="BAE96A9E-D036-42CF-AC1E-37AD628985A9" xmlns:ns3="bae96a9e-d036-42cf-ac1e-37ad628985a9" xmlns:ns4="8ca2015b-1270-41a8-9966-06a19c2d4f3a" xmlns:ns5="c3a8d1a6-0167-4884-a8b2-3d72a0b3493c" targetNamespace="http://schemas.microsoft.com/office/2006/metadata/properties" ma:root="true" ma:fieldsID="94184d1ff5956a508011e9d52f334622" ns2:_="" ns3:_="" ns4:_="" ns5:_="">
    <xsd:import namespace="BAE96A9E-D036-42CF-AC1E-37AD628985A9"/>
    <xsd:import namespace="bae96a9e-d036-42cf-ac1e-37ad628985a9"/>
    <xsd:import namespace="8ca2015b-1270-41a8-9966-06a19c2d4f3a"/>
    <xsd:import namespace="c3a8d1a6-0167-4884-a8b2-3d72a0b3493c"/>
    <xsd:element name="properties">
      <xsd:complexType>
        <xsd:sequence>
          <xsd:element name="documentManagement">
            <xsd:complexType>
              <xsd:all>
                <xsd:element ref="ns2:MediaServiceMetadata" minOccurs="0"/>
                <xsd:element ref="ns2:MediaServiceFastMetadata" minOccurs="0"/>
                <xsd:element ref="ns3:MediaServiceAutoKeyPoints" minOccurs="0"/>
                <xsd:element ref="ns3:MediaServiceKeyPoints" minOccurs="0"/>
                <xsd:element ref="ns4:SharedWithUsers" minOccurs="0"/>
                <xsd:element ref="ns4:SharedWithDetail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LengthInSeconds" minOccurs="0"/>
                <xsd:element ref="ns3:Revision_x0020_Number" minOccurs="0"/>
                <xsd:element ref="ns3:lcf76f155ced4ddcb4097134ff3c332f" minOccurs="0"/>
                <xsd:element ref="ns5: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E96A9E-D036-42CF-AC1E-37AD628985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e96a9e-d036-42cf-ac1e-37ad628985a9" elementFormDefault="qualified">
    <xsd:import namespace="http://schemas.microsoft.com/office/2006/documentManagement/types"/>
    <xsd:import namespace="http://schemas.microsoft.com/office/infopath/2007/PartnerControls"/>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Revision_x0020_Number" ma:index="21" nillable="true" ma:displayName="Revision Number" ma:description="Revision number for Document Control" ma:format="Dropdown" ma:internalName="Revision_x0020_Number">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dafd165-6beb-44bd-9039-5187b9f5b6e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ca2015b-1270-41a8-9966-06a19c2d4f3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a8d1a6-0167-4884-a8b2-3d72a0b3493c"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813ffb40-4b74-43ff-acbe-d88c054d686a}" ma:internalName="TaxCatchAll" ma:showField="CatchAllData" ma:web="bfcfe475-4c9a-402e-9063-d963eda94f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1 6 " ? > < q 1 : B r a n d   x m l n s : q 1 = " h t t p : / / s c h e m a s . m a c r o v i e w . c o m . a u / b r a n d " >  
     < q 1 : G r o u p i n g / >  
     < q 1 : L o g o P a t h > C : \ U s e r s \ d e e l e y j \ A p p D a t a \ R o a m i n g \ M a c r o V i e w . O f f i c e \ F i l e s \ A p p S e t t i n g s \ B r a n d s \ J a c o b s . j p g < / q 1 : L o g o P a t h >  
     < q 1 : N a m e > J a c o b s < / q 1 : N a m e >  
 < / q 1 : B r a n d > 
</file>

<file path=customXml/item4.xml><?xml version="1.0" encoding="utf-8"?>
<p:properties xmlns:p="http://schemas.microsoft.com/office/2006/metadata/properties" xmlns:xsi="http://www.w3.org/2001/XMLSchema-instance" xmlns:pc="http://schemas.microsoft.com/office/infopath/2007/PartnerControls">
  <documentManagement>
    <Revision_x0020_Number xmlns="bae96a9e-d036-42cf-ac1e-37ad628985a9" xsi:nil="true"/>
    <TaxCatchAll xmlns="c3a8d1a6-0167-4884-a8b2-3d72a0b3493c" xsi:nil="true"/>
    <lcf76f155ced4ddcb4097134ff3c332f xmlns="bae96a9e-d036-42cf-ac1e-37ad628985a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D4603B5-163E-477B-B703-A34446CA6FCF}">
  <ds:schemaRefs>
    <ds:schemaRef ds:uri="http://schemas.microsoft.com/sharepoint/v3/contenttype/forms"/>
  </ds:schemaRefs>
</ds:datastoreItem>
</file>

<file path=customXml/itemProps2.xml><?xml version="1.0" encoding="utf-8"?>
<ds:datastoreItem xmlns:ds="http://schemas.openxmlformats.org/officeDocument/2006/customXml" ds:itemID="{5C2FE2C1-D113-460B-BB04-0E9745F04464}">
  <ds:schemaRefs>
    <ds:schemaRef ds:uri="8ca2015b-1270-41a8-9966-06a19c2d4f3a"/>
    <ds:schemaRef ds:uri="BAE96A9E-D036-42CF-AC1E-37AD628985A9"/>
    <ds:schemaRef ds:uri="bae96a9e-d036-42cf-ac1e-37ad628985a9"/>
    <ds:schemaRef ds:uri="c3a8d1a6-0167-4884-a8b2-3d72a0b349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4E59279-ED01-4D0A-8534-676705EAD38A}">
  <ds:schemaRefs>
    <ds:schemaRef ds:uri="http://schemas.macroview.com.au/brand"/>
  </ds:schemaRefs>
</ds:datastoreItem>
</file>

<file path=customXml/itemProps4.xml><?xml version="1.0" encoding="utf-8"?>
<ds:datastoreItem xmlns:ds="http://schemas.openxmlformats.org/officeDocument/2006/customXml" ds:itemID="{F2449D20-714B-40AD-857E-9FE34DC676A6}">
  <ds:schemaRefs>
    <ds:schemaRef ds:uri="8ca2015b-1270-41a8-9966-06a19c2d4f3a"/>
    <ds:schemaRef ds:uri="BAE96A9E-D036-42CF-AC1E-37AD628985A9"/>
    <ds:schemaRef ds:uri="bae96a9e-d036-42cf-ac1e-37ad628985a9"/>
    <ds:schemaRef ds:uri="c3a8d1a6-0167-4884-a8b2-3d72a0b349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Jacobs_PowerPoint_V7-01</Template>
  <TotalTime>195</TotalTime>
  <Words>2528</Words>
  <Application>Microsoft Office PowerPoint</Application>
  <PresentationFormat>Widescreen</PresentationFormat>
  <Paragraphs>351</Paragraphs>
  <Slides>26</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Jacobs Chronos</vt:lpstr>
      <vt:lpstr>Wingdings</vt:lpstr>
      <vt:lpstr>Jacobs Chronos Light</vt:lpstr>
      <vt:lpstr>Arial</vt:lpstr>
      <vt:lpstr>Calibri</vt:lpstr>
      <vt:lpstr>Content Vertical Color Bar (Accent Color Themes Only).</vt:lpstr>
      <vt:lpstr>Divider Slide 1 (Accent Color Themes Only)</vt:lpstr>
      <vt:lpstr>CHRISTCHURCH FLUORIDATION: IMPLEMENTATION PLANNING FOR A 40+ FACILITY SYSTEM</vt:lpstr>
      <vt:lpstr>Agenda</vt:lpstr>
      <vt:lpstr>PowerPoint Presentation</vt:lpstr>
      <vt:lpstr>PowerPoint Presentation</vt:lpstr>
      <vt:lpstr>PowerPoint Presentation</vt:lpstr>
      <vt:lpstr>PROJECT APPROACH</vt:lpstr>
      <vt:lpstr>PHASE 1 Starting point</vt:lpstr>
      <vt:lpstr>PHASE 1 All in the inputs</vt:lpstr>
      <vt:lpstr>PowerPoint Presentation</vt:lpstr>
      <vt:lpstr>PHASE 1 What has changed since 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CHRISTCHURCH CITY COUNCIL CURRENT POSITION </vt:lpstr>
      <vt:lpstr>PowerPoint Presentation</vt:lpstr>
      <vt:lpstr>Want to continue the conversation?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Gray, Amanda</dc:creator>
  <cp:lastModifiedBy>Deeley, Jack</cp:lastModifiedBy>
  <cp:revision>1</cp:revision>
  <dcterms:created xsi:type="dcterms:W3CDTF">2019-10-29T21:59:11Z</dcterms:created>
  <dcterms:modified xsi:type="dcterms:W3CDTF">2022-10-16T21:22:35Z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0x010100B5D6C35C64D59E44BF6C8B85D9C247CB</vt:lpwstr>
  </property>
  <property fmtid="{D5CDD505-2E9C-101B-9397-08002B2CF9AE}" pid="3" name="Jacobs Template">
    <vt:lpwstr>C:\Users\deeleyj\AppData\Roaming\MacroView.Office\Files\Templates\Other Documents\Jacobs Presentation Basic.pptx</vt:lpwstr>
  </property>
  <property fmtid="{D5CDD505-2E9C-101B-9397-08002B2CF9AE}" pid="4" name="MediaServiceImageTags">
    <vt:lpwstr/>
  </property>
</Properties>
</file>